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4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7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66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0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5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82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2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9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2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8C5A1A-0467-497B-B90A-C52FE8F22C3D}" type="datetimeFigureOut">
              <a:rPr lang="zh-TW" altLang="en-US" smtClean="0"/>
              <a:t>2018/12/16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2C4DA2-B150-488B-B164-E8CB66E78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11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 smtClean="0"/>
              <a:t>G20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B10515018</a:t>
            </a:r>
            <a:r>
              <a:rPr lang="en-US" altLang="zh-TW" dirty="0"/>
              <a:t>	</a:t>
            </a:r>
            <a:r>
              <a:rPr lang="zh-TW" altLang="en-US" dirty="0" smtClean="0"/>
              <a:t>邱韋霖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B10515045	</a:t>
            </a:r>
            <a:r>
              <a:rPr lang="zh-TW" altLang="en-US" dirty="0" smtClean="0"/>
              <a:t>謝宜杭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3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Array Texture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7" y="1981568"/>
            <a:ext cx="8888889" cy="1015873"/>
          </a:xfrm>
        </p:spPr>
      </p:pic>
      <p:pic>
        <p:nvPicPr>
          <p:cNvPr id="7" name="5C8ADF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5077" y="3398960"/>
            <a:ext cx="10353675" cy="2362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4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FBO</a:t>
            </a:r>
            <a:endParaRPr lang="zh-TW" altLang="en-US" sz="4000" dirty="0"/>
          </a:p>
        </p:txBody>
      </p:sp>
      <p:pic>
        <p:nvPicPr>
          <p:cNvPr id="5" name="BEC423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3795" y="2439133"/>
            <a:ext cx="10353675" cy="3771900"/>
          </a:xfrm>
        </p:spPr>
      </p:pic>
      <p:sp>
        <p:nvSpPr>
          <p:cNvPr id="6" name="文字方塊 5"/>
          <p:cNvSpPr txBox="1"/>
          <p:nvPr/>
        </p:nvSpPr>
        <p:spPr>
          <a:xfrm>
            <a:off x="913795" y="1679331"/>
            <a:ext cx="360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湖面倒影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4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Particle System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18" y="1229618"/>
            <a:ext cx="2689840" cy="26898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49669" y="2247311"/>
            <a:ext cx="2400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分布範圍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顏色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數</a:t>
            </a:r>
            <a:r>
              <a:rPr lang="zh-TW" altLang="en-US" sz="2800" dirty="0"/>
              <a:t>量</a:t>
            </a:r>
          </a:p>
        </p:txBody>
      </p:sp>
      <p:pic>
        <p:nvPicPr>
          <p:cNvPr id="3" name="84CEE7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3882" y="3919458"/>
            <a:ext cx="10353675" cy="2068513"/>
          </a:xfrm>
        </p:spPr>
      </p:pic>
      <p:sp>
        <p:nvSpPr>
          <p:cNvPr id="4" name="文字方塊 3"/>
          <p:cNvSpPr txBox="1"/>
          <p:nvPr/>
        </p:nvSpPr>
        <p:spPr>
          <a:xfrm>
            <a:off x="1274885" y="1724091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湖面氣泡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727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0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TW" altLang="en-US" dirty="0" smtClean="0"/>
              <a:t>簡易躲磚塊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86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211</TotalTime>
  <Words>23</Words>
  <Application>Microsoft Office PowerPoint</Application>
  <PresentationFormat>寬螢幕</PresentationFormat>
  <Paragraphs>14</Paragraphs>
  <Slides>6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Calisto MT</vt:lpstr>
      <vt:lpstr>Trebuchet MS</vt:lpstr>
      <vt:lpstr>Wingdings 2</vt:lpstr>
      <vt:lpstr>石板</vt:lpstr>
      <vt:lpstr>G20</vt:lpstr>
      <vt:lpstr>Array Texture</vt:lpstr>
      <vt:lpstr>FBO</vt:lpstr>
      <vt:lpstr>Particle System</vt:lpstr>
      <vt:lpstr>Fragment Shader </vt:lpstr>
      <vt:lpstr>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G20</dc:title>
  <dc:creator>weizero</dc:creator>
  <cp:lastModifiedBy>weizero</cp:lastModifiedBy>
  <cp:revision>5</cp:revision>
  <dcterms:created xsi:type="dcterms:W3CDTF">2018-12-16T03:38:40Z</dcterms:created>
  <dcterms:modified xsi:type="dcterms:W3CDTF">2018-12-16T07:11:53Z</dcterms:modified>
</cp:coreProperties>
</file>