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922" autoAdjust="0"/>
  </p:normalViewPr>
  <p:slideViewPr>
    <p:cSldViewPr snapToGrid="0">
      <p:cViewPr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29541-B403-4E69-A3E1-5CDF81C50BF3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FFDBC-C845-4718-BBB9-1E246710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32F9-C9A3-CBE3-A5AB-E8D3CC6DE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D99B7-6131-AAD9-FD94-90617A4C2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668A-FA46-77D6-71F1-6BB25C38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A2817-697B-F383-C0E4-1ECDFCAA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E182-FA44-3A1D-2265-D384C12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3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A542-BA4E-7915-C3CE-6C731BDA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0C0B-DD02-9677-9A15-E9E3E14FD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7900-B083-56D7-A8EB-8D79AAF2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6F81-7311-22FF-53A2-D99111AF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2108-799B-E7CD-1554-DE9FF9C5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EC9FA-F00F-D048-0FEE-6DE35D67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0D62E-82DF-2ADA-529B-EB0A48B9E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DC5EA-DE8B-4904-F4BA-829185FE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A1F4-ACEB-BD32-AF09-B2A97724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796D-4CA1-4A71-87F0-B395054F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63FC-7C87-3C9F-3310-9BD9A42B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548-0287-191D-0B20-66305704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B22D-438C-6F4F-5B57-296D809D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8F087-2104-A195-A2A7-218B40A0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6529-3BA3-EE1C-872A-C1D991EB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0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3317-4499-86E9-CC42-4A117084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5EAC7-1CCC-258E-14F8-29865F26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E293-B97C-DFF4-2E9E-B247F7CE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88E8-CD2F-A1AA-2D30-5AE3A6ED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7739-1DA3-693A-53E0-914F0285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56E-9ADA-2B55-FB38-D3C36772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D3D8-1D7E-BB38-309E-631BF6220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F0E97-B9D1-924A-317F-D17F9B6A2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D8DD-51C7-DDEC-D0F8-CD4310A7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26F3D-C147-0D0C-18C6-EA3518CE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AF0D7-0253-786A-464F-B2785669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4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90E1-AC03-1942-97FA-527910B4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E6662-33C8-E25A-C994-78A03EEC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8DA25-422A-3CB5-D231-02A56FAF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130CC-E8B6-6CF6-C872-BA74F5548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92E96-3197-4CCF-EB5D-EB59ABC8F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D2149-1F4C-B023-E163-25B6B95E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ACBD5-28B6-C5B7-8B8C-0BE65EA6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85ACB-A048-D494-F5DA-1101433A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53DB-CED9-54B0-48C3-C9DF9B99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01A6D-FF2F-9EC0-EAC0-0617653E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7C274-0A14-CBAB-F144-690847E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3E380-9314-A023-E5FE-A082866D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42E29-0730-9423-0AD7-887F8F80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91C36-FE58-70FB-5A47-D5F46527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1DF5C-551E-115A-8A87-C3C31451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672-92C7-2B1D-986D-D73B945B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0781-D203-59F1-EE93-495E54CC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3A91-E091-3D66-FFA5-EF423EBB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E943E-2931-8B15-BA8C-C6EEC599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3850-9B14-0A2D-5FC8-50997775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6D533-9455-00E0-DE88-5E060F98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A853-429F-EABE-DCDF-20AE2C9D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3D8A4-6F10-2F4C-B8DB-AE58BA5AD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F8F6-AF27-F2E0-5DED-326A4876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19588-B2E8-A506-F513-4754F732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E4D65-186F-ACC2-7A6D-9FD7BAB8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DB2D0-4756-47B4-6F4F-446CAB7C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2C6C5-59CF-AEB5-40D6-9F99F077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3BD9-E79B-90D9-02E1-FBA163A1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BD26-C1BA-6EB8-5494-142387D39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5303-37BA-492F-840C-B710FC8ACC2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F0DC-1868-E220-2EF7-1AAD03D9D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073B-7A43-D781-EE15-3561F834A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FD89-C9CD-443A-ACE8-CD8A5FA6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B896529-BA6B-D338-6405-7BBA4332CFFF}"/>
              </a:ext>
            </a:extLst>
          </p:cNvPr>
          <p:cNvSpPr/>
          <p:nvPr/>
        </p:nvSpPr>
        <p:spPr>
          <a:xfrm>
            <a:off x="405517" y="0"/>
            <a:ext cx="7781455" cy="67824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97767-703E-9756-D3AE-FFCD94DD3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8" r="20049"/>
          <a:stretch/>
        </p:blipFill>
        <p:spPr>
          <a:xfrm>
            <a:off x="1538377" y="75537"/>
            <a:ext cx="5168348" cy="638963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D7FC54-F86A-863C-39F9-6E505B12ECD9}"/>
              </a:ext>
            </a:extLst>
          </p:cNvPr>
          <p:cNvGrpSpPr/>
          <p:nvPr/>
        </p:nvGrpSpPr>
        <p:grpSpPr>
          <a:xfrm>
            <a:off x="8520890" y="1818052"/>
            <a:ext cx="3568457" cy="3672604"/>
            <a:chOff x="448987" y="186752"/>
            <a:chExt cx="3920421" cy="41128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A172CA-87B8-F00A-386C-0062331773BA}"/>
                </a:ext>
              </a:extLst>
            </p:cNvPr>
            <p:cNvGrpSpPr/>
            <p:nvPr/>
          </p:nvGrpSpPr>
          <p:grpSpPr>
            <a:xfrm>
              <a:off x="448987" y="542069"/>
              <a:ext cx="2080670" cy="1281256"/>
              <a:chOff x="448987" y="542069"/>
              <a:chExt cx="2080670" cy="12812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3E627D-6511-1640-42B3-6E1A862B2C95}"/>
                  </a:ext>
                </a:extLst>
              </p:cNvPr>
              <p:cNvSpPr/>
              <p:nvPr/>
            </p:nvSpPr>
            <p:spPr>
              <a:xfrm>
                <a:off x="448987" y="542069"/>
                <a:ext cx="2080670" cy="12812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DA3B64D-BA0D-F5A4-2910-D86FCB223BD6}"/>
                  </a:ext>
                </a:extLst>
              </p:cNvPr>
              <p:cNvSpPr/>
              <p:nvPr/>
            </p:nvSpPr>
            <p:spPr>
              <a:xfrm>
                <a:off x="585873" y="672567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houses_sys.sql</a:t>
                </a:r>
                <a:endParaRPr lang="en-US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26A030E-035D-FAE4-6B4B-8EEEC6567544}"/>
                  </a:ext>
                </a:extLst>
              </p:cNvPr>
              <p:cNvSpPr/>
              <p:nvPr/>
            </p:nvSpPr>
            <p:spPr>
              <a:xfrm>
                <a:off x="585873" y="1329621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connect.py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B53087-5D17-0D03-721B-6C80EE619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469" y="1001094"/>
                <a:ext cx="0" cy="3285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FF1476-E737-E449-ECE4-8B5876009E48}"/>
                </a:ext>
              </a:extLst>
            </p:cNvPr>
            <p:cNvSpPr txBox="1"/>
            <p:nvPr/>
          </p:nvSpPr>
          <p:spPr>
            <a:xfrm>
              <a:off x="1631684" y="3429000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application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7BAA4A8-6255-13F7-FF80-00F1CAD8C249}"/>
                </a:ext>
              </a:extLst>
            </p:cNvPr>
            <p:cNvCxnSpPr>
              <a:cxnSpLocks/>
              <a:stCxn id="9" idx="2"/>
              <a:endCxn id="7" idx="1"/>
            </p:cNvCxnSpPr>
            <p:nvPr/>
          </p:nvCxnSpPr>
          <p:spPr>
            <a:xfrm rot="16200000" flipH="1">
              <a:off x="697436" y="2615210"/>
              <a:ext cx="2257253" cy="67348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6E9D6C-0460-2E7C-8470-E2848620AB72}"/>
                </a:ext>
              </a:extLst>
            </p:cNvPr>
            <p:cNvSpPr/>
            <p:nvPr/>
          </p:nvSpPr>
          <p:spPr>
            <a:xfrm>
              <a:off x="2162803" y="3861560"/>
              <a:ext cx="1297681" cy="43803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Main.py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2A413-8A34-5C55-671F-A8AF9DCBA9D0}"/>
                </a:ext>
              </a:extLst>
            </p:cNvPr>
            <p:cNvSpPr txBox="1"/>
            <p:nvPr/>
          </p:nvSpPr>
          <p:spPr>
            <a:xfrm>
              <a:off x="448987" y="186752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connection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23762-9F28-1959-6953-C2BDF4737B3C}"/>
              </a:ext>
            </a:extLst>
          </p:cNvPr>
          <p:cNvCxnSpPr>
            <a:cxnSpLocks/>
          </p:cNvCxnSpPr>
          <p:nvPr/>
        </p:nvCxnSpPr>
        <p:spPr>
          <a:xfrm>
            <a:off x="6706725" y="2413192"/>
            <a:ext cx="19387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72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49072259-8674-7ADA-0EE9-5BF1D4B2CBB1}"/>
              </a:ext>
            </a:extLst>
          </p:cNvPr>
          <p:cNvSpPr/>
          <p:nvPr/>
        </p:nvSpPr>
        <p:spPr>
          <a:xfrm>
            <a:off x="10020586" y="-21087"/>
            <a:ext cx="2209813" cy="6879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B71F6C-606B-71DB-2516-B2546D200164}"/>
              </a:ext>
            </a:extLst>
          </p:cNvPr>
          <p:cNvSpPr/>
          <p:nvPr/>
        </p:nvSpPr>
        <p:spPr>
          <a:xfrm>
            <a:off x="3668551" y="1"/>
            <a:ext cx="3526189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2BAFA-AB7B-CA2F-54D8-8CD9E0EAC36C}"/>
              </a:ext>
            </a:extLst>
          </p:cNvPr>
          <p:cNvGrpSpPr/>
          <p:nvPr/>
        </p:nvGrpSpPr>
        <p:grpSpPr>
          <a:xfrm>
            <a:off x="124313" y="1062678"/>
            <a:ext cx="3568457" cy="3672604"/>
            <a:chOff x="448987" y="186752"/>
            <a:chExt cx="3920421" cy="411284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EEF5BD-E161-38AA-8F54-59E5F6BCE244}"/>
                </a:ext>
              </a:extLst>
            </p:cNvPr>
            <p:cNvGrpSpPr/>
            <p:nvPr/>
          </p:nvGrpSpPr>
          <p:grpSpPr>
            <a:xfrm>
              <a:off x="448987" y="542069"/>
              <a:ext cx="2080670" cy="1281256"/>
              <a:chOff x="448987" y="542069"/>
              <a:chExt cx="2080670" cy="128125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17C40E-15B7-ACA2-E310-505415D78B6C}"/>
                  </a:ext>
                </a:extLst>
              </p:cNvPr>
              <p:cNvSpPr/>
              <p:nvPr/>
            </p:nvSpPr>
            <p:spPr>
              <a:xfrm>
                <a:off x="448987" y="542069"/>
                <a:ext cx="2080670" cy="12812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16CD30-40AE-AC13-9D3B-545CD32882C4}"/>
                  </a:ext>
                </a:extLst>
              </p:cNvPr>
              <p:cNvSpPr/>
              <p:nvPr/>
            </p:nvSpPr>
            <p:spPr>
              <a:xfrm>
                <a:off x="585873" y="672567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houses_sys.sql</a:t>
                </a:r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F43C61-8493-4AB3-44D3-0500DBA5307D}"/>
                  </a:ext>
                </a:extLst>
              </p:cNvPr>
              <p:cNvSpPr/>
              <p:nvPr/>
            </p:nvSpPr>
            <p:spPr>
              <a:xfrm>
                <a:off x="585873" y="1329621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connect.py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1A6B560-B6B2-F1F8-A400-5110834E8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469" y="1001094"/>
                <a:ext cx="0" cy="3285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256700-8707-EE1F-231C-148249293B3F}"/>
                </a:ext>
              </a:extLst>
            </p:cNvPr>
            <p:cNvSpPr txBox="1"/>
            <p:nvPr/>
          </p:nvSpPr>
          <p:spPr>
            <a:xfrm>
              <a:off x="1631684" y="3429000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application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3DDBC62-CBCB-02D7-960D-45F0D4B898BC}"/>
                </a:ext>
              </a:extLst>
            </p:cNvPr>
            <p:cNvCxnSpPr>
              <a:cxnSpLocks/>
              <a:stCxn id="12" idx="2"/>
              <a:endCxn id="18" idx="1"/>
            </p:cNvCxnSpPr>
            <p:nvPr/>
          </p:nvCxnSpPr>
          <p:spPr>
            <a:xfrm rot="16200000" flipH="1">
              <a:off x="697436" y="2615210"/>
              <a:ext cx="2257253" cy="67348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2B604D-AF63-C324-D253-BB686594806A}"/>
                </a:ext>
              </a:extLst>
            </p:cNvPr>
            <p:cNvSpPr/>
            <p:nvPr/>
          </p:nvSpPr>
          <p:spPr>
            <a:xfrm>
              <a:off x="2162803" y="3861560"/>
              <a:ext cx="1297681" cy="43803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Main.py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BE6B52-0434-0481-1639-77A94DA98190}"/>
                </a:ext>
              </a:extLst>
            </p:cNvPr>
            <p:cNvSpPr txBox="1"/>
            <p:nvPr/>
          </p:nvSpPr>
          <p:spPr>
            <a:xfrm>
              <a:off x="448987" y="186752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connection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C46F45-705A-1448-21DA-25080B49F502}"/>
              </a:ext>
            </a:extLst>
          </p:cNvPr>
          <p:cNvSpPr/>
          <p:nvPr/>
        </p:nvSpPr>
        <p:spPr>
          <a:xfrm>
            <a:off x="3895724" y="311559"/>
            <a:ext cx="1408636" cy="641541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7BB5F-FEED-B3E5-1E1B-8D98D20C9109}"/>
              </a:ext>
            </a:extLst>
          </p:cNvPr>
          <p:cNvSpPr txBox="1"/>
          <p:nvPr/>
        </p:nvSpPr>
        <p:spPr>
          <a:xfrm>
            <a:off x="4209013" y="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6B4B0-A3D6-45CB-B748-3E9C9F017F12}"/>
              </a:ext>
            </a:extLst>
          </p:cNvPr>
          <p:cNvSpPr txBox="1"/>
          <p:nvPr/>
        </p:nvSpPr>
        <p:spPr>
          <a:xfrm>
            <a:off x="5763778" y="-2108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A62F64-4663-6D85-10E2-FF22F76281F3}"/>
              </a:ext>
            </a:extLst>
          </p:cNvPr>
          <p:cNvSpPr/>
          <p:nvPr/>
        </p:nvSpPr>
        <p:spPr>
          <a:xfrm>
            <a:off x="5512018" y="283354"/>
            <a:ext cx="1408636" cy="6291291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42063-E1BE-8484-6D6B-6B57B24EC18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865447" y="4539707"/>
            <a:ext cx="827323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F8FA8F-A495-593F-BA05-7CCA865B92E3}"/>
              </a:ext>
            </a:extLst>
          </p:cNvPr>
          <p:cNvSpPr/>
          <p:nvPr/>
        </p:nvSpPr>
        <p:spPr>
          <a:xfrm>
            <a:off x="4069261" y="2267488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/home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C4F794-15B2-AE39-5A06-122AFC3CBCE4}"/>
              </a:ext>
            </a:extLst>
          </p:cNvPr>
          <p:cNvSpPr/>
          <p:nvPr/>
        </p:nvSpPr>
        <p:spPr>
          <a:xfrm>
            <a:off x="4108559" y="974689"/>
            <a:ext cx="944755" cy="3142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/login/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9D6662-E4D7-B9F1-3F73-AF98C242B613}"/>
              </a:ext>
            </a:extLst>
          </p:cNvPr>
          <p:cNvSpPr/>
          <p:nvPr/>
        </p:nvSpPr>
        <p:spPr>
          <a:xfrm>
            <a:off x="4083673" y="1438123"/>
            <a:ext cx="944755" cy="3142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/logout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4C22D8-2E46-1A2E-3F15-073722EA8945}"/>
              </a:ext>
            </a:extLst>
          </p:cNvPr>
          <p:cNvSpPr/>
          <p:nvPr/>
        </p:nvSpPr>
        <p:spPr>
          <a:xfrm>
            <a:off x="4076770" y="1859297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/register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FBDDFB-B163-0E5E-3CF8-EE0D8525AFA3}"/>
              </a:ext>
            </a:extLst>
          </p:cNvPr>
          <p:cNvSpPr/>
          <p:nvPr/>
        </p:nvSpPr>
        <p:spPr>
          <a:xfrm>
            <a:off x="4092497" y="509270"/>
            <a:ext cx="944755" cy="2911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BB1401-68B8-35E6-BE61-BECF5D040746}"/>
              </a:ext>
            </a:extLst>
          </p:cNvPr>
          <p:cNvSpPr/>
          <p:nvPr/>
        </p:nvSpPr>
        <p:spPr>
          <a:xfrm>
            <a:off x="4081484" y="2699215"/>
            <a:ext cx="998904" cy="30776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staffhome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97BEDD-A7C7-EEDB-6352-2510100A2078}"/>
              </a:ext>
            </a:extLst>
          </p:cNvPr>
          <p:cNvSpPr/>
          <p:nvPr/>
        </p:nvSpPr>
        <p:spPr>
          <a:xfrm>
            <a:off x="4094212" y="3162649"/>
            <a:ext cx="1000935" cy="2339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/</a:t>
            </a:r>
            <a:r>
              <a:rPr lang="en-US" sz="1200" dirty="0" err="1"/>
              <a:t>add_house</a:t>
            </a:r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61F145-23B9-C366-29F3-298B0FED809B}"/>
              </a:ext>
            </a:extLst>
          </p:cNvPr>
          <p:cNvSpPr/>
          <p:nvPr/>
        </p:nvSpPr>
        <p:spPr>
          <a:xfrm>
            <a:off x="4103551" y="3531889"/>
            <a:ext cx="1010621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edit_house</a:t>
            </a:r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0FFF6E-3DD3-73EB-4DEA-A381A4889A92}"/>
              </a:ext>
            </a:extLst>
          </p:cNvPr>
          <p:cNvSpPr/>
          <p:nvPr/>
        </p:nvSpPr>
        <p:spPr>
          <a:xfrm>
            <a:off x="5694307" y="512499"/>
            <a:ext cx="944755" cy="2879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main()</a:t>
            </a:r>
          </a:p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F95CCF-1F5E-72CC-1995-72476DC0FBE9}"/>
              </a:ext>
            </a:extLst>
          </p:cNvPr>
          <p:cNvSpPr/>
          <p:nvPr/>
        </p:nvSpPr>
        <p:spPr>
          <a:xfrm>
            <a:off x="7495706" y="82084"/>
            <a:ext cx="2154191" cy="6813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Redirect users to role-specific home pages or to login if not logged in.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230E0D-0A1F-831D-D18B-2B8D80674406}"/>
              </a:ext>
            </a:extLst>
          </p:cNvPr>
          <p:cNvSpPr/>
          <p:nvPr/>
        </p:nvSpPr>
        <p:spPr>
          <a:xfrm>
            <a:off x="10118591" y="509270"/>
            <a:ext cx="1753275" cy="89220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Home.html</a:t>
            </a:r>
          </a:p>
          <a:p>
            <a:pPr algn="ctr"/>
            <a:r>
              <a:rPr lang="en-US" sz="1400" dirty="0"/>
              <a:t>Staffhome.html</a:t>
            </a:r>
          </a:p>
          <a:p>
            <a:pPr algn="ctr"/>
            <a:r>
              <a:rPr lang="en-US" sz="1400" dirty="0"/>
              <a:t>Login.html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19CF81-E454-8885-EA2A-389AAABEAF07}"/>
              </a:ext>
            </a:extLst>
          </p:cNvPr>
          <p:cNvSpPr/>
          <p:nvPr/>
        </p:nvSpPr>
        <p:spPr>
          <a:xfrm>
            <a:off x="5705084" y="965028"/>
            <a:ext cx="944755" cy="3084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login()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F0C5F7-EFD5-12A9-7D83-930C12EE4412}"/>
              </a:ext>
            </a:extLst>
          </p:cNvPr>
          <p:cNvSpPr/>
          <p:nvPr/>
        </p:nvSpPr>
        <p:spPr>
          <a:xfrm>
            <a:off x="7453674" y="838019"/>
            <a:ext cx="2238254" cy="631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Authenticates users and directs them to role-based home pages</a:t>
            </a:r>
            <a:endParaRPr lang="en-US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04B3EA-6A7A-0031-C033-FCAC144D9FC1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5037252" y="654862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EDDA8-F2FA-FCC7-654D-00B492D49521}"/>
              </a:ext>
            </a:extLst>
          </p:cNvPr>
          <p:cNvCxnSpPr/>
          <p:nvPr/>
        </p:nvCxnSpPr>
        <p:spPr>
          <a:xfrm>
            <a:off x="5076085" y="1115561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5F9BB3-F095-76AF-4629-2E48F401FE03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6639062" y="422783"/>
            <a:ext cx="856644" cy="23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9AA9D2-658A-0EC1-A5A9-4D6EE16B2C7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649839" y="1119246"/>
            <a:ext cx="803835" cy="3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516DA3C-071A-FA57-7EA0-00F584BB5882}"/>
              </a:ext>
            </a:extLst>
          </p:cNvPr>
          <p:cNvSpPr/>
          <p:nvPr/>
        </p:nvSpPr>
        <p:spPr>
          <a:xfrm>
            <a:off x="5694306" y="1424113"/>
            <a:ext cx="944755" cy="29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logout()</a:t>
            </a:r>
          </a:p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C1FAB-B354-6A42-DA6F-7FFFCDC5E550}"/>
              </a:ext>
            </a:extLst>
          </p:cNvPr>
          <p:cNvCxnSpPr/>
          <p:nvPr/>
        </p:nvCxnSpPr>
        <p:spPr>
          <a:xfrm>
            <a:off x="5053314" y="1586877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FF80672-53AC-AFD2-31A0-C586C4E85B61}"/>
              </a:ext>
            </a:extLst>
          </p:cNvPr>
          <p:cNvSpPr/>
          <p:nvPr/>
        </p:nvSpPr>
        <p:spPr>
          <a:xfrm>
            <a:off x="7453674" y="1559646"/>
            <a:ext cx="2309751" cy="6314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Cleans session data to log out the user and redirects to the login page.</a:t>
            </a:r>
            <a:endParaRPr lang="en-US" sz="11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C0932A-2AA1-78D6-DC24-A94EA2266F1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655681" y="1589210"/>
            <a:ext cx="797993" cy="286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54F481-04D4-B9A7-0BA1-7D1E6905665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9649897" y="422783"/>
            <a:ext cx="468694" cy="532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E100-4069-E1F6-285F-F36C28DC3181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9691928" y="955374"/>
            <a:ext cx="426663" cy="198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AB66F2E-50F0-9E1B-A4B0-16CE2165AA89}"/>
              </a:ext>
            </a:extLst>
          </p:cNvPr>
          <p:cNvSpPr/>
          <p:nvPr/>
        </p:nvSpPr>
        <p:spPr>
          <a:xfrm>
            <a:off x="10179215" y="1553277"/>
            <a:ext cx="1763876" cy="386182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Login.html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78E4C0-8410-4999-FB28-4759A44B773B}"/>
              </a:ext>
            </a:extLst>
          </p:cNvPr>
          <p:cNvSpPr txBox="1"/>
          <p:nvPr/>
        </p:nvSpPr>
        <p:spPr>
          <a:xfrm>
            <a:off x="10278959" y="-11862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Template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9302CD-7BA4-96D7-4415-594921CD21BE}"/>
              </a:ext>
            </a:extLst>
          </p:cNvPr>
          <p:cNvCxnSpPr>
            <a:cxnSpLocks/>
            <a:stCxn id="43" idx="3"/>
            <a:endCxn id="55" idx="1"/>
          </p:cNvCxnSpPr>
          <p:nvPr/>
        </p:nvCxnSpPr>
        <p:spPr>
          <a:xfrm flipV="1">
            <a:off x="9763425" y="1746368"/>
            <a:ext cx="415790" cy="129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9DC3E04-CB73-FC40-72DB-4B8ABD4B31E1}"/>
              </a:ext>
            </a:extLst>
          </p:cNvPr>
          <p:cNvSpPr/>
          <p:nvPr/>
        </p:nvSpPr>
        <p:spPr>
          <a:xfrm>
            <a:off x="5724523" y="1854300"/>
            <a:ext cx="944755" cy="3084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register( 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Söhne"/>
              </a:rPr>
              <a:t>)</a:t>
            </a:r>
            <a:endParaRPr lang="en-US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21C9E7-0448-B9C4-9706-A128125AED51}"/>
              </a:ext>
            </a:extLst>
          </p:cNvPr>
          <p:cNvCxnSpPr/>
          <p:nvPr/>
        </p:nvCxnSpPr>
        <p:spPr>
          <a:xfrm>
            <a:off x="5061027" y="2022506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33D9B22-205C-7ABB-D3A9-2E9C8103D097}"/>
              </a:ext>
            </a:extLst>
          </p:cNvPr>
          <p:cNvSpPr/>
          <p:nvPr/>
        </p:nvSpPr>
        <p:spPr>
          <a:xfrm>
            <a:off x="7495706" y="2267488"/>
            <a:ext cx="2309751" cy="322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F0F0F"/>
                </a:solidFill>
                <a:latin typeface="Söhne"/>
              </a:rPr>
              <a:t>Customer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 registrations </a:t>
            </a:r>
            <a:endParaRPr lang="en-US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6B5A84-5A08-6945-42DF-884C0AAE60F2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6669278" y="2008518"/>
            <a:ext cx="826428" cy="420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6DEB104-61CC-CB33-874D-33438FF9E136}"/>
              </a:ext>
            </a:extLst>
          </p:cNvPr>
          <p:cNvSpPr/>
          <p:nvPr/>
        </p:nvSpPr>
        <p:spPr>
          <a:xfrm>
            <a:off x="10189815" y="2183484"/>
            <a:ext cx="1753275" cy="38618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register.html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FF1140-EC50-83DA-7B24-53491C2A3B4D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9805457" y="2376575"/>
            <a:ext cx="384358" cy="52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937DA3F-963F-60FA-0F24-18CC587A4D51}"/>
              </a:ext>
            </a:extLst>
          </p:cNvPr>
          <p:cNvCxnSpPr/>
          <p:nvPr/>
        </p:nvCxnSpPr>
        <p:spPr>
          <a:xfrm>
            <a:off x="5037252" y="2416095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F094661-8AB1-50E1-16E1-8ADDA8FEC209}"/>
              </a:ext>
            </a:extLst>
          </p:cNvPr>
          <p:cNvSpPr/>
          <p:nvPr/>
        </p:nvSpPr>
        <p:spPr>
          <a:xfrm>
            <a:off x="5724522" y="2267488"/>
            <a:ext cx="944755" cy="320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home()</a:t>
            </a:r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25B9EC-0004-A263-5329-28FE3A16324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6669277" y="2427529"/>
            <a:ext cx="833059" cy="461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0FA59C6-6FD4-71C3-876D-073B858E116E}"/>
              </a:ext>
            </a:extLst>
          </p:cNvPr>
          <p:cNvSpPr/>
          <p:nvPr/>
        </p:nvSpPr>
        <p:spPr>
          <a:xfrm>
            <a:off x="7483832" y="2749089"/>
            <a:ext cx="2309751" cy="322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Displays the home page (</a:t>
            </a:r>
            <a:r>
              <a:rPr lang="en-US" sz="1100" dirty="0">
                <a:solidFill>
                  <a:srgbClr val="0F0F0F"/>
                </a:solidFill>
                <a:latin typeface="Söhne"/>
              </a:rPr>
              <a:t>view 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house information)</a:t>
            </a:r>
            <a:endParaRPr lang="en-US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ADE268B-8CEE-351D-4378-CF10D53F9FD0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9805457" y="2865776"/>
            <a:ext cx="396232" cy="9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F56DF96-1CF8-1B13-7183-423E499C8AAA}"/>
              </a:ext>
            </a:extLst>
          </p:cNvPr>
          <p:cNvSpPr/>
          <p:nvPr/>
        </p:nvSpPr>
        <p:spPr>
          <a:xfrm>
            <a:off x="10201689" y="2682366"/>
            <a:ext cx="1753275" cy="386181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home.html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4D06C92-EA0A-623F-1BCE-6967686E3A59}"/>
              </a:ext>
            </a:extLst>
          </p:cNvPr>
          <p:cNvSpPr/>
          <p:nvPr/>
        </p:nvSpPr>
        <p:spPr>
          <a:xfrm>
            <a:off x="5705084" y="2672759"/>
            <a:ext cx="998904" cy="3070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Staffhome</a:t>
            </a:r>
            <a:r>
              <a:rPr lang="en-US" sz="1200" dirty="0"/>
              <a:t>( 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85BEEF-BE0E-0791-A7AA-B1BF70AF3873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5130431" y="2826267"/>
            <a:ext cx="574653" cy="1091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BF8CD8E-0D91-5D4D-ABA1-F8D143836975}"/>
              </a:ext>
            </a:extLst>
          </p:cNvPr>
          <p:cNvSpPr/>
          <p:nvPr/>
        </p:nvSpPr>
        <p:spPr>
          <a:xfrm>
            <a:off x="7502336" y="3209603"/>
            <a:ext cx="2309751" cy="1134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Displays the staff home page (</a:t>
            </a:r>
            <a:r>
              <a:rPr lang="en-US" sz="1100" dirty="0">
                <a:solidFill>
                  <a:srgbClr val="0F0F0F"/>
                </a:solidFill>
                <a:latin typeface="Söhne"/>
              </a:rPr>
              <a:t>view, edit and delete 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house information)</a:t>
            </a:r>
            <a:endParaRPr lang="en-US" sz="11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66BC76-9FA5-0F7E-4713-07C90D5E01C9}"/>
              </a:ext>
            </a:extLst>
          </p:cNvPr>
          <p:cNvCxnSpPr>
            <a:cxnSpLocks/>
            <a:stCxn id="85" idx="3"/>
            <a:endCxn id="88" idx="1"/>
          </p:cNvCxnSpPr>
          <p:nvPr/>
        </p:nvCxnSpPr>
        <p:spPr>
          <a:xfrm>
            <a:off x="6703988" y="2826267"/>
            <a:ext cx="798348" cy="950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F61B399-B057-B959-111B-829510FF0941}"/>
              </a:ext>
            </a:extLst>
          </p:cNvPr>
          <p:cNvSpPr/>
          <p:nvPr/>
        </p:nvSpPr>
        <p:spPr>
          <a:xfrm>
            <a:off x="10229086" y="3279599"/>
            <a:ext cx="1753275" cy="103765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staffhome.html</a:t>
            </a:r>
          </a:p>
          <a:p>
            <a:pPr algn="ctr"/>
            <a:r>
              <a:rPr lang="en-US" sz="1400" dirty="0"/>
              <a:t>Staffhome-add.html</a:t>
            </a:r>
          </a:p>
          <a:p>
            <a:pPr algn="ctr"/>
            <a:r>
              <a:rPr lang="en-US" sz="1400" dirty="0"/>
              <a:t>staffhome-edit.html</a:t>
            </a:r>
          </a:p>
          <a:p>
            <a:pPr algn="ctr"/>
            <a:endParaRPr lang="en-US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58B374-728A-CE58-BECC-6EFB154808A5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9812087" y="3776868"/>
            <a:ext cx="416999" cy="2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A4FB9A-4EA1-DB26-682F-51C86B34CC45}"/>
              </a:ext>
            </a:extLst>
          </p:cNvPr>
          <p:cNvSpPr/>
          <p:nvPr/>
        </p:nvSpPr>
        <p:spPr>
          <a:xfrm>
            <a:off x="5658139" y="3108159"/>
            <a:ext cx="1187514" cy="363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add_house</a:t>
            </a:r>
            <a:endParaRPr lang="en-US" sz="1200" dirty="0"/>
          </a:p>
          <a:p>
            <a:pPr algn="ctr"/>
            <a:r>
              <a:rPr lang="en-US" sz="1200" dirty="0"/>
              <a:t>( )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33FAA0A-A7E0-C039-E716-B9C93E16D2E2}"/>
              </a:ext>
            </a:extLst>
          </p:cNvPr>
          <p:cNvSpPr/>
          <p:nvPr/>
        </p:nvSpPr>
        <p:spPr>
          <a:xfrm>
            <a:off x="4090339" y="3996470"/>
            <a:ext cx="1123144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delete_house</a:t>
            </a:r>
            <a:endParaRPr lang="en-US" sz="12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C0779B8-A10C-2C0A-82FB-136F760499D0}"/>
              </a:ext>
            </a:extLst>
          </p:cNvPr>
          <p:cNvSpPr/>
          <p:nvPr/>
        </p:nvSpPr>
        <p:spPr>
          <a:xfrm>
            <a:off x="4081278" y="4503908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/profile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73B3FE-159B-67AD-FF97-11330CDDCC41}"/>
              </a:ext>
            </a:extLst>
          </p:cNvPr>
          <p:cNvSpPr/>
          <p:nvPr/>
        </p:nvSpPr>
        <p:spPr>
          <a:xfrm>
            <a:off x="4087908" y="4904162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updateprofile</a:t>
            </a:r>
            <a:endParaRPr lang="en-US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7EBFCF3-2436-5E4F-3C0D-A61F299608F7}"/>
              </a:ext>
            </a:extLst>
          </p:cNvPr>
          <p:cNvSpPr/>
          <p:nvPr/>
        </p:nvSpPr>
        <p:spPr>
          <a:xfrm>
            <a:off x="4090984" y="5355532"/>
            <a:ext cx="1123144" cy="3302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updateprofile</a:t>
            </a:r>
            <a:r>
              <a:rPr lang="en-US" sz="1200" dirty="0"/>
              <a:t>-password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4891E33-85AB-D305-3AD3-969508DD8B0D}"/>
              </a:ext>
            </a:extLst>
          </p:cNvPr>
          <p:cNvSpPr/>
          <p:nvPr/>
        </p:nvSpPr>
        <p:spPr>
          <a:xfrm>
            <a:off x="3998798" y="5920731"/>
            <a:ext cx="1212254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viewcustomer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37C8C2-81BE-6FB9-7B2A-7B4218F0D69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5115416" y="3281681"/>
            <a:ext cx="542723" cy="840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BA78BE-41A9-F4E5-A6F7-1BA38E374219}"/>
              </a:ext>
            </a:extLst>
          </p:cNvPr>
          <p:cNvSpPr/>
          <p:nvPr/>
        </p:nvSpPr>
        <p:spPr>
          <a:xfrm>
            <a:off x="5718082" y="3527414"/>
            <a:ext cx="1010621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edit_house</a:t>
            </a:r>
            <a:r>
              <a:rPr lang="en-US" sz="1200" dirty="0"/>
              <a:t>()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93E0BC-354F-5A06-D3E8-BBDE38D14B95}"/>
              </a:ext>
            </a:extLst>
          </p:cNvPr>
          <p:cNvCxnSpPr>
            <a:cxnSpLocks/>
          </p:cNvCxnSpPr>
          <p:nvPr/>
        </p:nvCxnSpPr>
        <p:spPr>
          <a:xfrm flipV="1">
            <a:off x="5130431" y="3730337"/>
            <a:ext cx="574653" cy="1091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FE83185-8243-6753-188C-CD055F828A70}"/>
              </a:ext>
            </a:extLst>
          </p:cNvPr>
          <p:cNvSpPr/>
          <p:nvPr/>
        </p:nvSpPr>
        <p:spPr>
          <a:xfrm>
            <a:off x="5637897" y="3981312"/>
            <a:ext cx="1176455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delete_house</a:t>
            </a:r>
            <a:r>
              <a:rPr lang="en-US" sz="1200" dirty="0"/>
              <a:t>()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E4C383-DA24-2B41-6259-976BEBC37D00}"/>
              </a:ext>
            </a:extLst>
          </p:cNvPr>
          <p:cNvCxnSpPr>
            <a:cxnSpLocks/>
            <a:stCxn id="101" idx="3"/>
            <a:endCxn id="39" idx="1"/>
          </p:cNvCxnSpPr>
          <p:nvPr/>
        </p:nvCxnSpPr>
        <p:spPr>
          <a:xfrm flipV="1">
            <a:off x="5213483" y="4165978"/>
            <a:ext cx="424414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082905-30EE-E515-B62C-3F59B9BA2C82}"/>
              </a:ext>
            </a:extLst>
          </p:cNvPr>
          <p:cNvCxnSpPr>
            <a:cxnSpLocks/>
            <a:stCxn id="97" idx="3"/>
            <a:endCxn id="88" idx="1"/>
          </p:cNvCxnSpPr>
          <p:nvPr/>
        </p:nvCxnSpPr>
        <p:spPr>
          <a:xfrm>
            <a:off x="6845653" y="3290088"/>
            <a:ext cx="656683" cy="486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B08A38-B1F2-8190-25FD-6A2DCF46046F}"/>
              </a:ext>
            </a:extLst>
          </p:cNvPr>
          <p:cNvCxnSpPr>
            <a:cxnSpLocks/>
            <a:stCxn id="31" idx="3"/>
            <a:endCxn id="88" idx="1"/>
          </p:cNvCxnSpPr>
          <p:nvPr/>
        </p:nvCxnSpPr>
        <p:spPr>
          <a:xfrm>
            <a:off x="6728703" y="3712080"/>
            <a:ext cx="773633" cy="64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CCDBD2-6377-5132-3B96-A6161ECDFEC0}"/>
              </a:ext>
            </a:extLst>
          </p:cNvPr>
          <p:cNvCxnSpPr>
            <a:cxnSpLocks/>
            <a:stCxn id="39" idx="3"/>
            <a:endCxn id="88" idx="1"/>
          </p:cNvCxnSpPr>
          <p:nvPr/>
        </p:nvCxnSpPr>
        <p:spPr>
          <a:xfrm flipV="1">
            <a:off x="6814352" y="3776868"/>
            <a:ext cx="687984" cy="389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A4E869A-21DD-93AF-F8BF-1A14D0364358}"/>
              </a:ext>
            </a:extLst>
          </p:cNvPr>
          <p:cNvSpPr/>
          <p:nvPr/>
        </p:nvSpPr>
        <p:spPr>
          <a:xfrm>
            <a:off x="5615889" y="4520152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Profile()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64E01E-33DD-0FDC-5C8F-440C55740393}"/>
              </a:ext>
            </a:extLst>
          </p:cNvPr>
          <p:cNvCxnSpPr>
            <a:cxnSpLocks/>
          </p:cNvCxnSpPr>
          <p:nvPr/>
        </p:nvCxnSpPr>
        <p:spPr>
          <a:xfrm>
            <a:off x="5211052" y="4626576"/>
            <a:ext cx="404837" cy="731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6A4E27B-3494-6BAC-3DD0-C1E49C2FC40E}"/>
              </a:ext>
            </a:extLst>
          </p:cNvPr>
          <p:cNvSpPr/>
          <p:nvPr/>
        </p:nvSpPr>
        <p:spPr>
          <a:xfrm>
            <a:off x="5630017" y="4925232"/>
            <a:ext cx="1215636" cy="2934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Updateprofile</a:t>
            </a:r>
            <a:r>
              <a:rPr lang="en-US" sz="1200" dirty="0"/>
              <a:t>()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E4A96D-C9C8-7B5D-3566-1E0AAEEF2DFF}"/>
              </a:ext>
            </a:extLst>
          </p:cNvPr>
          <p:cNvSpPr/>
          <p:nvPr/>
        </p:nvSpPr>
        <p:spPr>
          <a:xfrm>
            <a:off x="5646037" y="5332218"/>
            <a:ext cx="1123144" cy="3302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updateprofile</a:t>
            </a:r>
            <a:r>
              <a:rPr lang="en-US" sz="1200" dirty="0"/>
              <a:t>-password()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9CEE8C2-3439-5FBC-8801-417A56307897}"/>
              </a:ext>
            </a:extLst>
          </p:cNvPr>
          <p:cNvSpPr/>
          <p:nvPr/>
        </p:nvSpPr>
        <p:spPr>
          <a:xfrm>
            <a:off x="5684747" y="5916571"/>
            <a:ext cx="1129606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Viewcustomer</a:t>
            </a:r>
            <a:r>
              <a:rPr lang="en-US" sz="1200" dirty="0"/>
              <a:t>()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9511FC8-30AE-C882-5EF2-944E65BEE580}"/>
              </a:ext>
            </a:extLst>
          </p:cNvPr>
          <p:cNvSpPr/>
          <p:nvPr/>
        </p:nvSpPr>
        <p:spPr>
          <a:xfrm>
            <a:off x="7502336" y="4549045"/>
            <a:ext cx="2209813" cy="11345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Displays the personal profile, update profile and update password</a:t>
            </a:r>
            <a:endParaRPr lang="en-US" sz="11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EF853A-0355-1EAF-E4D4-A8B4EE4EB76D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743803" y="4665744"/>
            <a:ext cx="758533" cy="450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03AA4E6-7957-05E4-DCA3-91F9C6CD6F74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>
            <a:off x="6845653" y="5071940"/>
            <a:ext cx="656683" cy="44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3F850C-37D4-1BFF-FBEE-01E071E5331F}"/>
              </a:ext>
            </a:extLst>
          </p:cNvPr>
          <p:cNvCxnSpPr>
            <a:cxnSpLocks/>
            <a:stCxn id="76" idx="3"/>
            <a:endCxn id="84" idx="1"/>
          </p:cNvCxnSpPr>
          <p:nvPr/>
        </p:nvCxnSpPr>
        <p:spPr>
          <a:xfrm flipV="1">
            <a:off x="6769181" y="5116310"/>
            <a:ext cx="733155" cy="38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1147EFF-38C3-A3E6-BDEE-0E8B868DAC0F}"/>
              </a:ext>
            </a:extLst>
          </p:cNvPr>
          <p:cNvCxnSpPr>
            <a:cxnSpLocks/>
          </p:cNvCxnSpPr>
          <p:nvPr/>
        </p:nvCxnSpPr>
        <p:spPr>
          <a:xfrm flipV="1">
            <a:off x="5205602" y="5049028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A285C7-D218-94C2-DAE3-16182EBA87BB}"/>
              </a:ext>
            </a:extLst>
          </p:cNvPr>
          <p:cNvCxnSpPr>
            <a:cxnSpLocks/>
          </p:cNvCxnSpPr>
          <p:nvPr/>
        </p:nvCxnSpPr>
        <p:spPr>
          <a:xfrm flipV="1">
            <a:off x="5232872" y="5505107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8479567-100A-54FB-7B8D-20BB56121E75}"/>
              </a:ext>
            </a:extLst>
          </p:cNvPr>
          <p:cNvCxnSpPr>
            <a:cxnSpLocks/>
          </p:cNvCxnSpPr>
          <p:nvPr/>
        </p:nvCxnSpPr>
        <p:spPr>
          <a:xfrm flipV="1">
            <a:off x="5221622" y="6080296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0FB5E1B-D32F-8D5F-68DF-4D4EA34E7D57}"/>
              </a:ext>
            </a:extLst>
          </p:cNvPr>
          <p:cNvSpPr/>
          <p:nvPr/>
        </p:nvSpPr>
        <p:spPr>
          <a:xfrm>
            <a:off x="10179214" y="4575298"/>
            <a:ext cx="1753275" cy="103765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profile.html</a:t>
            </a:r>
          </a:p>
          <a:p>
            <a:pPr algn="ctr"/>
            <a:r>
              <a:rPr lang="en-US" sz="1400" dirty="0"/>
              <a:t>updateprofile.html</a:t>
            </a:r>
          </a:p>
          <a:p>
            <a:pPr algn="ctr"/>
            <a:r>
              <a:rPr lang="en-US" sz="1400" dirty="0"/>
              <a:t>Updateprofile-password.html</a:t>
            </a:r>
          </a:p>
          <a:p>
            <a:pPr algn="ctr"/>
            <a:endParaRPr lang="en-US" sz="14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361E24E-7F2E-0E80-E583-A057CC2DD327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9733965" y="5094125"/>
            <a:ext cx="445249" cy="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EB2AB1A-CDFC-72EE-37AF-7D35C21AC440}"/>
              </a:ext>
            </a:extLst>
          </p:cNvPr>
          <p:cNvSpPr/>
          <p:nvPr/>
        </p:nvSpPr>
        <p:spPr>
          <a:xfrm>
            <a:off x="7533800" y="5850184"/>
            <a:ext cx="2209813" cy="6772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If logged in as the staff (do not include admin), it shows the customer information</a:t>
            </a:r>
            <a:endParaRPr lang="en-US" sz="11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7A49906-B006-D69C-7382-2E0CF423F631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824644" y="6087875"/>
            <a:ext cx="709156" cy="10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3F78825-A0DA-83DF-849A-8FBB1F336BCD}"/>
              </a:ext>
            </a:extLst>
          </p:cNvPr>
          <p:cNvSpPr/>
          <p:nvPr/>
        </p:nvSpPr>
        <p:spPr>
          <a:xfrm>
            <a:off x="10229085" y="5911669"/>
            <a:ext cx="1753275" cy="48289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viewcustomer.html</a:t>
            </a:r>
          </a:p>
          <a:p>
            <a:pPr algn="ctr"/>
            <a:endParaRPr lang="en-US" sz="14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86C01C9-AEEB-5F15-C1B9-A00B7275156D}"/>
              </a:ext>
            </a:extLst>
          </p:cNvPr>
          <p:cNvCxnSpPr>
            <a:cxnSpLocks/>
          </p:cNvCxnSpPr>
          <p:nvPr/>
        </p:nvCxnSpPr>
        <p:spPr>
          <a:xfrm flipV="1">
            <a:off x="9763425" y="6188810"/>
            <a:ext cx="445249" cy="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2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49072259-8674-7ADA-0EE9-5BF1D4B2CBB1}"/>
              </a:ext>
            </a:extLst>
          </p:cNvPr>
          <p:cNvSpPr/>
          <p:nvPr/>
        </p:nvSpPr>
        <p:spPr>
          <a:xfrm>
            <a:off x="10020586" y="-21087"/>
            <a:ext cx="2209813" cy="6879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B71F6C-606B-71DB-2516-B2546D200164}"/>
              </a:ext>
            </a:extLst>
          </p:cNvPr>
          <p:cNvSpPr/>
          <p:nvPr/>
        </p:nvSpPr>
        <p:spPr>
          <a:xfrm>
            <a:off x="3668551" y="1"/>
            <a:ext cx="3526189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2BAFA-AB7B-CA2F-54D8-8CD9E0EAC36C}"/>
              </a:ext>
            </a:extLst>
          </p:cNvPr>
          <p:cNvGrpSpPr/>
          <p:nvPr/>
        </p:nvGrpSpPr>
        <p:grpSpPr>
          <a:xfrm>
            <a:off x="124313" y="1062678"/>
            <a:ext cx="3568457" cy="3672604"/>
            <a:chOff x="448987" y="186752"/>
            <a:chExt cx="3920421" cy="411284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EEF5BD-E161-38AA-8F54-59E5F6BCE244}"/>
                </a:ext>
              </a:extLst>
            </p:cNvPr>
            <p:cNvGrpSpPr/>
            <p:nvPr/>
          </p:nvGrpSpPr>
          <p:grpSpPr>
            <a:xfrm>
              <a:off x="448987" y="542069"/>
              <a:ext cx="2080670" cy="1281256"/>
              <a:chOff x="448987" y="542069"/>
              <a:chExt cx="2080670" cy="128125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17C40E-15B7-ACA2-E310-505415D78B6C}"/>
                  </a:ext>
                </a:extLst>
              </p:cNvPr>
              <p:cNvSpPr/>
              <p:nvPr/>
            </p:nvSpPr>
            <p:spPr>
              <a:xfrm>
                <a:off x="448987" y="542069"/>
                <a:ext cx="2080670" cy="12812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16CD30-40AE-AC13-9D3B-545CD32882C4}"/>
                  </a:ext>
                </a:extLst>
              </p:cNvPr>
              <p:cNvSpPr/>
              <p:nvPr/>
            </p:nvSpPr>
            <p:spPr>
              <a:xfrm>
                <a:off x="585873" y="672567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houses_sys.sql</a:t>
                </a:r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F43C61-8493-4AB3-44D3-0500DBA5307D}"/>
                  </a:ext>
                </a:extLst>
              </p:cNvPr>
              <p:cNvSpPr/>
              <p:nvPr/>
            </p:nvSpPr>
            <p:spPr>
              <a:xfrm>
                <a:off x="585873" y="1329621"/>
                <a:ext cx="1741193" cy="32852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connect.py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1A6B560-B6B2-F1F8-A400-5110834E8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6469" y="1001094"/>
                <a:ext cx="0" cy="3285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256700-8707-EE1F-231C-148249293B3F}"/>
                </a:ext>
              </a:extLst>
            </p:cNvPr>
            <p:cNvSpPr txBox="1"/>
            <p:nvPr/>
          </p:nvSpPr>
          <p:spPr>
            <a:xfrm>
              <a:off x="1631684" y="3429000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application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3DDBC62-CBCB-02D7-960D-45F0D4B898BC}"/>
                </a:ext>
              </a:extLst>
            </p:cNvPr>
            <p:cNvCxnSpPr>
              <a:cxnSpLocks/>
              <a:stCxn id="12" idx="2"/>
              <a:endCxn id="18" idx="1"/>
            </p:cNvCxnSpPr>
            <p:nvPr/>
          </p:nvCxnSpPr>
          <p:spPr>
            <a:xfrm rot="16200000" flipH="1">
              <a:off x="697436" y="2615210"/>
              <a:ext cx="2257253" cy="67348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2B604D-AF63-C324-D253-BB686594806A}"/>
                </a:ext>
              </a:extLst>
            </p:cNvPr>
            <p:cNvSpPr/>
            <p:nvPr/>
          </p:nvSpPr>
          <p:spPr>
            <a:xfrm>
              <a:off x="2162803" y="3861560"/>
              <a:ext cx="1297681" cy="43803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Main.py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BE6B52-0434-0481-1639-77A94DA98190}"/>
                </a:ext>
              </a:extLst>
            </p:cNvPr>
            <p:cNvSpPr txBox="1"/>
            <p:nvPr/>
          </p:nvSpPr>
          <p:spPr>
            <a:xfrm>
              <a:off x="448987" y="186752"/>
              <a:ext cx="2737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 connection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C46F45-705A-1448-21DA-25080B49F502}"/>
              </a:ext>
            </a:extLst>
          </p:cNvPr>
          <p:cNvSpPr/>
          <p:nvPr/>
        </p:nvSpPr>
        <p:spPr>
          <a:xfrm>
            <a:off x="3895724" y="311559"/>
            <a:ext cx="1408636" cy="641541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7BB5F-FEED-B3E5-1E1B-8D98D20C9109}"/>
              </a:ext>
            </a:extLst>
          </p:cNvPr>
          <p:cNvSpPr txBox="1"/>
          <p:nvPr/>
        </p:nvSpPr>
        <p:spPr>
          <a:xfrm>
            <a:off x="4209013" y="0"/>
            <a:ext cx="82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6B4B0-A3D6-45CB-B748-3E9C9F017F12}"/>
              </a:ext>
            </a:extLst>
          </p:cNvPr>
          <p:cNvSpPr txBox="1"/>
          <p:nvPr/>
        </p:nvSpPr>
        <p:spPr>
          <a:xfrm>
            <a:off x="5763778" y="-2108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A62F64-4663-6D85-10E2-FF22F76281F3}"/>
              </a:ext>
            </a:extLst>
          </p:cNvPr>
          <p:cNvSpPr/>
          <p:nvPr/>
        </p:nvSpPr>
        <p:spPr>
          <a:xfrm>
            <a:off x="5512018" y="283354"/>
            <a:ext cx="1408636" cy="6291291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42063-E1BE-8484-6D6B-6B57B24EC18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865447" y="4539707"/>
            <a:ext cx="827323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C4F794-15B2-AE39-5A06-122AFC3CBCE4}"/>
              </a:ext>
            </a:extLst>
          </p:cNvPr>
          <p:cNvSpPr/>
          <p:nvPr/>
        </p:nvSpPr>
        <p:spPr>
          <a:xfrm>
            <a:off x="4108559" y="974688"/>
            <a:ext cx="944755" cy="8151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edit_customer_page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/&lt;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int:customer_id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4C22D8-2E46-1A2E-3F15-073722EA8945}"/>
              </a:ext>
            </a:extLst>
          </p:cNvPr>
          <p:cNvSpPr/>
          <p:nvPr/>
        </p:nvSpPr>
        <p:spPr>
          <a:xfrm>
            <a:off x="4076770" y="1859297"/>
            <a:ext cx="944755" cy="7649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edit_customer_add</a:t>
            </a:r>
            <a:endParaRPr 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FBDDFB-B163-0E5E-3CF8-EE0D8525AFA3}"/>
              </a:ext>
            </a:extLst>
          </p:cNvPr>
          <p:cNvSpPr/>
          <p:nvPr/>
        </p:nvSpPr>
        <p:spPr>
          <a:xfrm>
            <a:off x="4092497" y="509270"/>
            <a:ext cx="944755" cy="2911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editcustomer</a:t>
            </a:r>
            <a:endParaRPr 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97BEDD-A7C7-EEDB-6352-2510100A2078}"/>
              </a:ext>
            </a:extLst>
          </p:cNvPr>
          <p:cNvSpPr/>
          <p:nvPr/>
        </p:nvSpPr>
        <p:spPr>
          <a:xfrm>
            <a:off x="4094212" y="2693735"/>
            <a:ext cx="1000935" cy="7028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/</a:t>
            </a:r>
            <a:r>
              <a:rPr lang="en-US" sz="1200" dirty="0" err="1"/>
              <a:t>delete_customer</a:t>
            </a:r>
            <a:r>
              <a:rPr lang="en-US" sz="1200" dirty="0"/>
              <a:t>/&lt;</a:t>
            </a:r>
            <a:r>
              <a:rPr lang="en-US" sz="1200" dirty="0" err="1"/>
              <a:t>int:customer_id</a:t>
            </a:r>
            <a:r>
              <a:rPr lang="en-US" sz="1200" dirty="0"/>
              <a:t>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61F145-23B9-C366-29F3-298B0FED809B}"/>
              </a:ext>
            </a:extLst>
          </p:cNvPr>
          <p:cNvSpPr/>
          <p:nvPr/>
        </p:nvSpPr>
        <p:spPr>
          <a:xfrm>
            <a:off x="4103551" y="3531889"/>
            <a:ext cx="1010621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editstaff</a:t>
            </a:r>
            <a:endParaRPr lang="en-US" sz="11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0FFF6E-3DD3-73EB-4DEA-A381A4889A92}"/>
              </a:ext>
            </a:extLst>
          </p:cNvPr>
          <p:cNvSpPr/>
          <p:nvPr/>
        </p:nvSpPr>
        <p:spPr>
          <a:xfrm>
            <a:off x="5694307" y="512499"/>
            <a:ext cx="944755" cy="2879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editcustomer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F95CCF-1F5E-72CC-1995-72476DC0FBE9}"/>
              </a:ext>
            </a:extLst>
          </p:cNvPr>
          <p:cNvSpPr/>
          <p:nvPr/>
        </p:nvSpPr>
        <p:spPr>
          <a:xfrm>
            <a:off x="7495706" y="82084"/>
            <a:ext cx="2154191" cy="6813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logged in as the staff-admin, the manage customer page shows the customer information and button for edit and delete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230E0D-0A1F-831D-D18B-2B8D80674406}"/>
              </a:ext>
            </a:extLst>
          </p:cNvPr>
          <p:cNvSpPr/>
          <p:nvPr/>
        </p:nvSpPr>
        <p:spPr>
          <a:xfrm>
            <a:off x="10118591" y="509270"/>
            <a:ext cx="1753275" cy="89220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editcustomer.html</a:t>
            </a:r>
          </a:p>
          <a:p>
            <a:pPr algn="ctr"/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19CF81-E454-8885-EA2A-389AAABEAF07}"/>
              </a:ext>
            </a:extLst>
          </p:cNvPr>
          <p:cNvSpPr/>
          <p:nvPr/>
        </p:nvSpPr>
        <p:spPr>
          <a:xfrm>
            <a:off x="5705084" y="965028"/>
            <a:ext cx="944755" cy="8401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edit_customer_page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F0C5F7-EFD5-12A9-7D83-930C12EE4412}"/>
              </a:ext>
            </a:extLst>
          </p:cNvPr>
          <p:cNvSpPr/>
          <p:nvPr/>
        </p:nvSpPr>
        <p:spPr>
          <a:xfrm>
            <a:off x="7453674" y="1479851"/>
            <a:ext cx="2238254" cy="14887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F0F0F"/>
                </a:solidFill>
                <a:effectLst/>
                <a:latin typeface="Söhne"/>
              </a:rPr>
              <a:t>Add, edit and delete customer function when log in  as admin</a:t>
            </a:r>
          </a:p>
          <a:p>
            <a:pPr algn="ctr"/>
            <a:r>
              <a:rPr lang="en-US" sz="1200" dirty="0">
                <a:solidFill>
                  <a:srgbClr val="0F0F0F"/>
                </a:solidFill>
                <a:latin typeface="Söhne"/>
              </a:rPr>
              <a:t>(admin will not create password for customer, they need to logged in by default password </a:t>
            </a:r>
            <a:r>
              <a:rPr lang="en-US" sz="1200" b="1" dirty="0">
                <a:solidFill>
                  <a:srgbClr val="0F0F0F"/>
                </a:solidFill>
                <a:latin typeface="Söhne"/>
              </a:rPr>
              <a:t>123456 </a:t>
            </a:r>
            <a:r>
              <a:rPr lang="en-US" sz="1200" dirty="0">
                <a:solidFill>
                  <a:srgbClr val="0F0F0F"/>
                </a:solidFill>
                <a:latin typeface="Söhne"/>
              </a:rPr>
              <a:t>and update their own password)</a:t>
            </a:r>
            <a:endParaRPr lang="en-US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04B3EA-6A7A-0031-C033-FCAC144D9FC1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5037252" y="654862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EDDA8-F2FA-FCC7-654D-00B492D49521}"/>
              </a:ext>
            </a:extLst>
          </p:cNvPr>
          <p:cNvCxnSpPr/>
          <p:nvPr/>
        </p:nvCxnSpPr>
        <p:spPr>
          <a:xfrm>
            <a:off x="5058249" y="1426763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5F9BB3-F095-76AF-4629-2E48F401FE03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6639062" y="422783"/>
            <a:ext cx="856644" cy="23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9AA9D2-658A-0EC1-A5A9-4D6EE16B2C7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649839" y="1385102"/>
            <a:ext cx="803835" cy="839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54F481-04D4-B9A7-0BA1-7D1E6905665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9649897" y="422783"/>
            <a:ext cx="468694" cy="532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B78E4C0-8410-4999-FB28-4759A44B773B}"/>
              </a:ext>
            </a:extLst>
          </p:cNvPr>
          <p:cNvSpPr txBox="1"/>
          <p:nvPr/>
        </p:nvSpPr>
        <p:spPr>
          <a:xfrm>
            <a:off x="10278959" y="-11862"/>
            <a:ext cx="165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Template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9DC3E04-CB73-FC40-72DB-4B8ABD4B31E1}"/>
              </a:ext>
            </a:extLst>
          </p:cNvPr>
          <p:cNvSpPr/>
          <p:nvPr/>
        </p:nvSpPr>
        <p:spPr>
          <a:xfrm>
            <a:off x="5724523" y="1854300"/>
            <a:ext cx="944755" cy="768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 err="1">
                <a:solidFill>
                  <a:srgbClr val="0F0F0F"/>
                </a:solidFill>
                <a:effectLst/>
                <a:latin typeface="Söhne"/>
              </a:rPr>
              <a:t>edit_customer_add</a:t>
            </a:r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()</a:t>
            </a:r>
            <a:endParaRPr lang="en-US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21C9E7-0448-B9C4-9706-A128125AED51}"/>
              </a:ext>
            </a:extLst>
          </p:cNvPr>
          <p:cNvCxnSpPr/>
          <p:nvPr/>
        </p:nvCxnSpPr>
        <p:spPr>
          <a:xfrm>
            <a:off x="5042376" y="2294981"/>
            <a:ext cx="657055" cy="1614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6B5A84-5A08-6945-42DF-884C0AAE60F2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V="1">
            <a:off x="6669278" y="2224245"/>
            <a:ext cx="784396" cy="14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FF1140-EC50-83DA-7B24-53491C2A3B4D}"/>
              </a:ext>
            </a:extLst>
          </p:cNvPr>
          <p:cNvCxnSpPr>
            <a:cxnSpLocks/>
            <a:stCxn id="30" idx="3"/>
            <a:endCxn id="83" idx="1"/>
          </p:cNvCxnSpPr>
          <p:nvPr/>
        </p:nvCxnSpPr>
        <p:spPr>
          <a:xfrm>
            <a:off x="9691928" y="2224245"/>
            <a:ext cx="487286" cy="14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25B9EC-0004-A263-5329-28FE3A16324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728703" y="2224245"/>
            <a:ext cx="724971" cy="81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F56DF96-1CF8-1B13-7183-423E499C8AAA}"/>
              </a:ext>
            </a:extLst>
          </p:cNvPr>
          <p:cNvSpPr/>
          <p:nvPr/>
        </p:nvSpPr>
        <p:spPr>
          <a:xfrm>
            <a:off x="10179214" y="1615432"/>
            <a:ext cx="1895628" cy="124611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edit_customer_page.html</a:t>
            </a:r>
          </a:p>
          <a:p>
            <a:pPr algn="ctr"/>
            <a:r>
              <a:rPr lang="en-US" sz="1100" dirty="0"/>
              <a:t>edit_customer_add.html</a:t>
            </a:r>
          </a:p>
          <a:p>
            <a:pPr algn="ctr"/>
            <a:r>
              <a:rPr lang="en-US" sz="1100" b="0" dirty="0">
                <a:solidFill>
                  <a:schemeClr val="tx1"/>
                </a:solidFill>
                <a:effectLst/>
              </a:rPr>
              <a:t>editcustomer.html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4D06C92-EA0A-623F-1BCE-6967686E3A59}"/>
              </a:ext>
            </a:extLst>
          </p:cNvPr>
          <p:cNvSpPr/>
          <p:nvPr/>
        </p:nvSpPr>
        <p:spPr>
          <a:xfrm>
            <a:off x="5705084" y="2672759"/>
            <a:ext cx="998904" cy="7562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delete_customer</a:t>
            </a: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485BEEF-BE0E-0791-A7AA-B1BF70AF3873}"/>
              </a:ext>
            </a:extLst>
          </p:cNvPr>
          <p:cNvCxnSpPr>
            <a:cxnSpLocks/>
            <a:stCxn id="11" idx="3"/>
            <a:endCxn id="85" idx="1"/>
          </p:cNvCxnSpPr>
          <p:nvPr/>
        </p:nvCxnSpPr>
        <p:spPr>
          <a:xfrm>
            <a:off x="5095147" y="3045143"/>
            <a:ext cx="609937" cy="573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BF8CD8E-0D91-5D4D-ABA1-F8D143836975}"/>
              </a:ext>
            </a:extLst>
          </p:cNvPr>
          <p:cNvSpPr/>
          <p:nvPr/>
        </p:nvSpPr>
        <p:spPr>
          <a:xfrm>
            <a:off x="7502336" y="3209603"/>
            <a:ext cx="2309751" cy="19061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0F0F0F"/>
                </a:solidFill>
                <a:effectLst/>
                <a:latin typeface="Söhne"/>
              </a:rPr>
              <a:t>Add, edit and delete staff function when log in  as admin</a:t>
            </a:r>
            <a:r>
              <a:rPr lang="en-US" sz="1100" dirty="0">
                <a:solidFill>
                  <a:srgbClr val="0F0F0F"/>
                </a:solidFill>
                <a:latin typeface="Söhne"/>
              </a:rPr>
              <a:t>(admin will not create password for customer, they need to logged in by default password </a:t>
            </a:r>
            <a:r>
              <a:rPr lang="en-US" sz="1100" b="1" dirty="0">
                <a:solidFill>
                  <a:srgbClr val="0F0F0F"/>
                </a:solidFill>
                <a:latin typeface="Söhne"/>
              </a:rPr>
              <a:t>56789 </a:t>
            </a:r>
            <a:r>
              <a:rPr lang="en-US" sz="1100" dirty="0">
                <a:solidFill>
                  <a:srgbClr val="0F0F0F"/>
                </a:solidFill>
                <a:latin typeface="Söhne"/>
              </a:rPr>
              <a:t>and update their own password)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F61B399-B057-B959-111B-829510FF0941}"/>
              </a:ext>
            </a:extLst>
          </p:cNvPr>
          <p:cNvSpPr/>
          <p:nvPr/>
        </p:nvSpPr>
        <p:spPr>
          <a:xfrm>
            <a:off x="10282941" y="3643851"/>
            <a:ext cx="1753275" cy="1037654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edit_staff_page.html</a:t>
            </a:r>
          </a:p>
          <a:p>
            <a:pPr algn="ctr"/>
            <a:r>
              <a:rPr lang="en-US" sz="1100" dirty="0"/>
              <a:t>edit_ staff _add.html</a:t>
            </a:r>
          </a:p>
          <a:p>
            <a:pPr algn="ctr"/>
            <a:r>
              <a:rPr lang="en-US" sz="1100" dirty="0"/>
              <a:t>editstaff.html</a:t>
            </a:r>
          </a:p>
          <a:p>
            <a:pPr algn="ctr"/>
            <a:endParaRPr lang="en-US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858B374-728A-CE58-BECC-6EFB154808A5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9812087" y="4162678"/>
            <a:ext cx="470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33FAA0A-A7E0-C039-E716-B9C93E16D2E2}"/>
              </a:ext>
            </a:extLst>
          </p:cNvPr>
          <p:cNvSpPr/>
          <p:nvPr/>
        </p:nvSpPr>
        <p:spPr>
          <a:xfrm>
            <a:off x="4090339" y="3996469"/>
            <a:ext cx="1123144" cy="46677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/</a:t>
            </a:r>
            <a:r>
              <a:rPr lang="en-US" sz="1100" dirty="0" err="1"/>
              <a:t>edit_staff_page</a:t>
            </a:r>
            <a:r>
              <a:rPr lang="en-US" sz="1100" dirty="0"/>
              <a:t>/&lt;</a:t>
            </a:r>
            <a:r>
              <a:rPr lang="en-US" sz="1100" dirty="0" err="1"/>
              <a:t>int:staff_id</a:t>
            </a:r>
            <a:r>
              <a:rPr lang="en-US" sz="1100" dirty="0"/>
              <a:t>&gt;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C0779B8-A10C-2C0A-82FB-136F760499D0}"/>
              </a:ext>
            </a:extLst>
          </p:cNvPr>
          <p:cNvSpPr/>
          <p:nvPr/>
        </p:nvSpPr>
        <p:spPr>
          <a:xfrm>
            <a:off x="4081278" y="4503908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/</a:t>
            </a:r>
            <a:r>
              <a:rPr lang="en-US" sz="1100" dirty="0" err="1"/>
              <a:t>edit_staff_add</a:t>
            </a:r>
            <a:endParaRPr lang="en-US" sz="1100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73B3FE-159B-67AD-FF97-11330CDDCC41}"/>
              </a:ext>
            </a:extLst>
          </p:cNvPr>
          <p:cNvSpPr/>
          <p:nvPr/>
        </p:nvSpPr>
        <p:spPr>
          <a:xfrm>
            <a:off x="4087908" y="4904162"/>
            <a:ext cx="1123144" cy="3302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delete_staff</a:t>
            </a:r>
            <a:r>
              <a:rPr lang="en-US" sz="1000" dirty="0"/>
              <a:t>/&lt;</a:t>
            </a:r>
            <a:r>
              <a:rPr lang="en-US" sz="1000" dirty="0" err="1"/>
              <a:t>int:staff_id</a:t>
            </a:r>
            <a:r>
              <a:rPr lang="en-US" sz="1000" dirty="0"/>
              <a:t>&gt;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BA78BE-41A9-F4E5-A6F7-1BA38E374219}"/>
              </a:ext>
            </a:extLst>
          </p:cNvPr>
          <p:cNvSpPr/>
          <p:nvPr/>
        </p:nvSpPr>
        <p:spPr>
          <a:xfrm>
            <a:off x="5718082" y="3527414"/>
            <a:ext cx="1010621" cy="3693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editstaff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93E0BC-354F-5A06-D3E8-BBDE38D14B95}"/>
              </a:ext>
            </a:extLst>
          </p:cNvPr>
          <p:cNvCxnSpPr>
            <a:cxnSpLocks/>
          </p:cNvCxnSpPr>
          <p:nvPr/>
        </p:nvCxnSpPr>
        <p:spPr>
          <a:xfrm flipV="1">
            <a:off x="5130431" y="3730337"/>
            <a:ext cx="574653" cy="1091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FE83185-8243-6753-188C-CD055F828A70}"/>
              </a:ext>
            </a:extLst>
          </p:cNvPr>
          <p:cNvSpPr/>
          <p:nvPr/>
        </p:nvSpPr>
        <p:spPr>
          <a:xfrm>
            <a:off x="5637898" y="3981312"/>
            <a:ext cx="1123144" cy="4819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edit_staff_page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staff_id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E4C383-DA24-2B41-6259-976BEBC37D00}"/>
              </a:ext>
            </a:extLst>
          </p:cNvPr>
          <p:cNvCxnSpPr>
            <a:cxnSpLocks/>
            <a:stCxn id="101" idx="3"/>
            <a:endCxn id="39" idx="1"/>
          </p:cNvCxnSpPr>
          <p:nvPr/>
        </p:nvCxnSpPr>
        <p:spPr>
          <a:xfrm flipV="1">
            <a:off x="5213483" y="4222276"/>
            <a:ext cx="424415" cy="7579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B08A38-B1F2-8190-25FD-6A2DCF46046F}"/>
              </a:ext>
            </a:extLst>
          </p:cNvPr>
          <p:cNvCxnSpPr>
            <a:cxnSpLocks/>
            <a:stCxn id="31" idx="3"/>
            <a:endCxn id="88" idx="1"/>
          </p:cNvCxnSpPr>
          <p:nvPr/>
        </p:nvCxnSpPr>
        <p:spPr>
          <a:xfrm>
            <a:off x="6728703" y="3712080"/>
            <a:ext cx="773633" cy="450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CCDBD2-6377-5132-3B96-A6161ECDFEC0}"/>
              </a:ext>
            </a:extLst>
          </p:cNvPr>
          <p:cNvCxnSpPr>
            <a:cxnSpLocks/>
            <a:stCxn id="39" idx="3"/>
            <a:endCxn id="88" idx="1"/>
          </p:cNvCxnSpPr>
          <p:nvPr/>
        </p:nvCxnSpPr>
        <p:spPr>
          <a:xfrm flipV="1">
            <a:off x="6761042" y="4162678"/>
            <a:ext cx="741294" cy="59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A4E869A-21DD-93AF-F8BF-1A14D0364358}"/>
              </a:ext>
            </a:extLst>
          </p:cNvPr>
          <p:cNvSpPr/>
          <p:nvPr/>
        </p:nvSpPr>
        <p:spPr>
          <a:xfrm>
            <a:off x="5615889" y="4520152"/>
            <a:ext cx="1123144" cy="2301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edit_staff_add</a:t>
            </a:r>
            <a:r>
              <a:rPr lang="en-US" sz="1100" dirty="0"/>
              <a:t>()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64E01E-33DD-0FDC-5C8F-440C55740393}"/>
              </a:ext>
            </a:extLst>
          </p:cNvPr>
          <p:cNvCxnSpPr>
            <a:cxnSpLocks/>
          </p:cNvCxnSpPr>
          <p:nvPr/>
        </p:nvCxnSpPr>
        <p:spPr>
          <a:xfrm flipV="1">
            <a:off x="5211052" y="4611418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6A4E27B-3494-6BAC-3DD0-C1E49C2FC40E}"/>
              </a:ext>
            </a:extLst>
          </p:cNvPr>
          <p:cNvSpPr/>
          <p:nvPr/>
        </p:nvSpPr>
        <p:spPr>
          <a:xfrm>
            <a:off x="5630017" y="4925232"/>
            <a:ext cx="1123144" cy="3810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delete_staff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staff_id</a:t>
            </a:r>
            <a:r>
              <a:rPr lang="en-US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03AA4E6-7957-05E4-DCA3-91F9C6CD6F74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 flipV="1">
            <a:off x="6753161" y="4162678"/>
            <a:ext cx="749175" cy="95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1147EFF-38C3-A3E6-BDEE-0E8B868DAC0F}"/>
              </a:ext>
            </a:extLst>
          </p:cNvPr>
          <p:cNvCxnSpPr>
            <a:cxnSpLocks/>
          </p:cNvCxnSpPr>
          <p:nvPr/>
        </p:nvCxnSpPr>
        <p:spPr>
          <a:xfrm flipV="1">
            <a:off x="5205602" y="5049028"/>
            <a:ext cx="424415" cy="15158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8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497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Söhne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向玮 张</dc:creator>
  <cp:lastModifiedBy>向玮 张</cp:lastModifiedBy>
  <cp:revision>7</cp:revision>
  <dcterms:created xsi:type="dcterms:W3CDTF">2023-11-25T23:30:56Z</dcterms:created>
  <dcterms:modified xsi:type="dcterms:W3CDTF">2023-11-29T01:07:34Z</dcterms:modified>
</cp:coreProperties>
</file>