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4" r:id="rId9"/>
    <p:sldId id="265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078"/>
    <a:srgbClr val="FACE7F"/>
    <a:srgbClr val="911F27"/>
    <a:srgbClr val="630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760D8-541B-424F-A0F4-FD7C1C5AC5D2}" v="550" dt="2022-01-10T15:30:35.50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81" d="100"/>
          <a:sy n="8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Wei" userId="9bf4bec380a4ce33" providerId="LiveId" clId="{291760D8-541B-424F-A0F4-FD7C1C5AC5D2}"/>
    <pc:docChg chg="undo custSel addSld modSld">
      <pc:chgData name="Zhang Wei" userId="9bf4bec380a4ce33" providerId="LiveId" clId="{291760D8-541B-424F-A0F4-FD7C1C5AC5D2}" dt="2022-01-10T16:02:00.837" v="5437" actId="20577"/>
      <pc:docMkLst>
        <pc:docMk/>
      </pc:docMkLst>
      <pc:sldChg chg="addSp delSp modSp mod">
        <pc:chgData name="Zhang Wei" userId="9bf4bec380a4ce33" providerId="LiveId" clId="{291760D8-541B-424F-A0F4-FD7C1C5AC5D2}" dt="2022-01-10T15:05:17.166" v="5376" actId="255"/>
        <pc:sldMkLst>
          <pc:docMk/>
          <pc:sldMk cId="0" sldId="258"/>
        </pc:sldMkLst>
        <pc:spChg chg="add mod">
          <ac:chgData name="Zhang Wei" userId="9bf4bec380a4ce33" providerId="LiveId" clId="{291760D8-541B-424F-A0F4-FD7C1C5AC5D2}" dt="2022-01-10T14:54:58.364" v="4833" actId="20577"/>
          <ac:spMkLst>
            <pc:docMk/>
            <pc:sldMk cId="0" sldId="258"/>
            <ac:spMk id="10" creationId="{870336C8-92B2-42E5-BD26-587D1696A2EF}"/>
          </ac:spMkLst>
        </pc:spChg>
        <pc:spChg chg="add del mod">
          <ac:chgData name="Zhang Wei" userId="9bf4bec380a4ce33" providerId="LiveId" clId="{291760D8-541B-424F-A0F4-FD7C1C5AC5D2}" dt="2022-01-10T14:55:16.859" v="4837" actId="478"/>
          <ac:spMkLst>
            <pc:docMk/>
            <pc:sldMk cId="0" sldId="258"/>
            <ac:spMk id="11" creationId="{08333962-DB54-4717-B1D8-F1273A08D3AE}"/>
          </ac:spMkLst>
        </pc:spChg>
        <pc:spChg chg="del">
          <ac:chgData name="Zhang Wei" userId="9bf4bec380a4ce33" providerId="LiveId" clId="{291760D8-541B-424F-A0F4-FD7C1C5AC5D2}" dt="2022-01-10T14:46:33.168" v="4647" actId="478"/>
          <ac:spMkLst>
            <pc:docMk/>
            <pc:sldMk cId="0" sldId="258"/>
            <ac:spMk id="123" creationId="{00000000-0000-0000-0000-000000000000}"/>
          </ac:spMkLst>
        </pc:spChg>
        <pc:spChg chg="del">
          <ac:chgData name="Zhang Wei" userId="9bf4bec380a4ce33" providerId="LiveId" clId="{291760D8-541B-424F-A0F4-FD7C1C5AC5D2}" dt="2022-01-10T14:55:10.416" v="4834" actId="478"/>
          <ac:spMkLst>
            <pc:docMk/>
            <pc:sldMk cId="0" sldId="258"/>
            <ac:spMk id="124" creationId="{00000000-0000-0000-0000-000000000000}"/>
          </ac:spMkLst>
        </pc:spChg>
        <pc:grpChg chg="del">
          <ac:chgData name="Zhang Wei" userId="9bf4bec380a4ce33" providerId="LiveId" clId="{291760D8-541B-424F-A0F4-FD7C1C5AC5D2}" dt="2022-01-10T14:55:17.486" v="4838" actId="478"/>
          <ac:grpSpMkLst>
            <pc:docMk/>
            <pc:sldMk cId="0" sldId="258"/>
            <ac:grpSpMk id="127" creationId="{00000000-0000-0000-0000-000000000000}"/>
          </ac:grpSpMkLst>
        </pc:grpChg>
        <pc:graphicFrameChg chg="add mod modGraphic">
          <ac:chgData name="Zhang Wei" userId="9bf4bec380a4ce33" providerId="LiveId" clId="{291760D8-541B-424F-A0F4-FD7C1C5AC5D2}" dt="2022-01-10T15:05:17.166" v="5376" actId="255"/>
          <ac:graphicFrameMkLst>
            <pc:docMk/>
            <pc:sldMk cId="0" sldId="258"/>
            <ac:graphicFrameMk id="2" creationId="{5CF590B8-2D14-4350-AE3A-733683C0FDD4}"/>
          </ac:graphicFrameMkLst>
        </pc:graphicFrameChg>
      </pc:sldChg>
      <pc:sldChg chg="addSp delSp modSp mod">
        <pc:chgData name="Zhang Wei" userId="9bf4bec380a4ce33" providerId="LiveId" clId="{291760D8-541B-424F-A0F4-FD7C1C5AC5D2}" dt="2022-01-10T16:02:00.837" v="5437" actId="20577"/>
        <pc:sldMkLst>
          <pc:docMk/>
          <pc:sldMk cId="0" sldId="259"/>
        </pc:sldMkLst>
        <pc:spChg chg="add mod">
          <ac:chgData name="Zhang Wei" userId="9bf4bec380a4ce33" providerId="LiveId" clId="{291760D8-541B-424F-A0F4-FD7C1C5AC5D2}" dt="2022-01-07T20:32:38.364" v="3554" actId="20577"/>
          <ac:spMkLst>
            <pc:docMk/>
            <pc:sldMk cId="0" sldId="259"/>
            <ac:spMk id="10" creationId="{FA794844-620B-401B-904E-1877A5B6A1B5}"/>
          </ac:spMkLst>
        </pc:spChg>
        <pc:spChg chg="add del mod">
          <ac:chgData name="Zhang Wei" userId="9bf4bec380a4ce33" providerId="LiveId" clId="{291760D8-541B-424F-A0F4-FD7C1C5AC5D2}" dt="2022-01-07T20:33:00.908" v="3580" actId="478"/>
          <ac:spMkLst>
            <pc:docMk/>
            <pc:sldMk cId="0" sldId="259"/>
            <ac:spMk id="11" creationId="{6AC7FB30-5099-47FA-AC98-28F367F8EDC8}"/>
          </ac:spMkLst>
        </pc:spChg>
        <pc:spChg chg="add mod">
          <ac:chgData name="Zhang Wei" userId="9bf4bec380a4ce33" providerId="LiveId" clId="{291760D8-541B-424F-A0F4-FD7C1C5AC5D2}" dt="2022-01-10T16:02:00.837" v="5437" actId="20577"/>
          <ac:spMkLst>
            <pc:docMk/>
            <pc:sldMk cId="0" sldId="259"/>
            <ac:spMk id="12" creationId="{4266D317-4057-42B5-9453-DE7B0B4ACD93}"/>
          </ac:spMkLst>
        </pc:spChg>
        <pc:spChg chg="del">
          <ac:chgData name="Zhang Wei" userId="9bf4bec380a4ce33" providerId="LiveId" clId="{291760D8-541B-424F-A0F4-FD7C1C5AC5D2}" dt="2022-01-07T20:19:23.537" v="3046" actId="478"/>
          <ac:spMkLst>
            <pc:docMk/>
            <pc:sldMk cId="0" sldId="259"/>
            <ac:spMk id="132" creationId="{00000000-0000-0000-0000-000000000000}"/>
          </ac:spMkLst>
        </pc:spChg>
        <pc:spChg chg="del">
          <ac:chgData name="Zhang Wei" userId="9bf4bec380a4ce33" providerId="LiveId" clId="{291760D8-541B-424F-A0F4-FD7C1C5AC5D2}" dt="2022-01-07T20:22:04.183" v="3168" actId="478"/>
          <ac:spMkLst>
            <pc:docMk/>
            <pc:sldMk cId="0" sldId="259"/>
            <ac:spMk id="133" creationId="{00000000-0000-0000-0000-000000000000}"/>
          </ac:spMkLst>
        </pc:spChg>
        <pc:grpChg chg="del">
          <ac:chgData name="Zhang Wei" userId="9bf4bec380a4ce33" providerId="LiveId" clId="{291760D8-541B-424F-A0F4-FD7C1C5AC5D2}" dt="2022-01-07T20:22:05.839" v="3169" actId="478"/>
          <ac:grpSpMkLst>
            <pc:docMk/>
            <pc:sldMk cId="0" sldId="259"/>
            <ac:grpSpMk id="136" creationId="{00000000-0000-0000-0000-000000000000}"/>
          </ac:grpSpMkLst>
        </pc:grpChg>
        <pc:picChg chg="add mod">
          <ac:chgData name="Zhang Wei" userId="9bf4bec380a4ce33" providerId="LiveId" clId="{291760D8-541B-424F-A0F4-FD7C1C5AC5D2}" dt="2022-01-07T22:27:57.945" v="4646" actId="14100"/>
          <ac:picMkLst>
            <pc:docMk/>
            <pc:sldMk cId="0" sldId="259"/>
            <ac:picMk id="3" creationId="{0D4EA70A-66E6-4DC8-976A-A8EA7D522D9B}"/>
          </ac:picMkLst>
        </pc:picChg>
      </pc:sldChg>
      <pc:sldChg chg="addSp delSp modSp mod modNotesTx">
        <pc:chgData name="Zhang Wei" userId="9bf4bec380a4ce33" providerId="LiveId" clId="{291760D8-541B-424F-A0F4-FD7C1C5AC5D2}" dt="2022-01-10T14:50:47.180" v="4684" actId="20577"/>
        <pc:sldMkLst>
          <pc:docMk/>
          <pc:sldMk cId="0" sldId="260"/>
        </pc:sldMkLst>
        <pc:spChg chg="mod">
          <ac:chgData name="Zhang Wei" userId="9bf4bec380a4ce33" providerId="LiveId" clId="{291760D8-541B-424F-A0F4-FD7C1C5AC5D2}" dt="2022-01-07T19:11:51.478" v="1426" actId="1076"/>
          <ac:spMkLst>
            <pc:docMk/>
            <pc:sldMk cId="0" sldId="260"/>
            <ac:spMk id="10" creationId="{5BD9A91F-0D9C-415B-B8F0-5A74FF8D8CF2}"/>
          </ac:spMkLst>
        </pc:spChg>
        <pc:spChg chg="add mod">
          <ac:chgData name="Zhang Wei" userId="9bf4bec380a4ce33" providerId="LiveId" clId="{291760D8-541B-424F-A0F4-FD7C1C5AC5D2}" dt="2022-01-07T19:11:40.546" v="1425"/>
          <ac:spMkLst>
            <pc:docMk/>
            <pc:sldMk cId="0" sldId="260"/>
            <ac:spMk id="11" creationId="{9F1A778D-0DAF-455E-960F-6A73C53AC849}"/>
          </ac:spMkLst>
        </pc:spChg>
        <pc:spChg chg="del">
          <ac:chgData name="Zhang Wei" userId="9bf4bec380a4ce33" providerId="LiveId" clId="{291760D8-541B-424F-A0F4-FD7C1C5AC5D2}" dt="2022-01-07T19:11:40.154" v="1424" actId="478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Zhang Wei" userId="9bf4bec380a4ce33" providerId="LiveId" clId="{291760D8-541B-424F-A0F4-FD7C1C5AC5D2}" dt="2022-01-10T14:50:47.180" v="4684" actId="20577"/>
          <ac:spMkLst>
            <pc:docMk/>
            <pc:sldMk cId="0" sldId="260"/>
            <ac:spMk id="142" creationId="{00000000-0000-0000-0000-000000000000}"/>
          </ac:spMkLst>
        </pc:spChg>
      </pc:sldChg>
      <pc:sldChg chg="addSp delSp modSp mod">
        <pc:chgData name="Zhang Wei" userId="9bf4bec380a4ce33" providerId="LiveId" clId="{291760D8-541B-424F-A0F4-FD7C1C5AC5D2}" dt="2022-01-07T20:19:00.136" v="3045" actId="20577"/>
        <pc:sldMkLst>
          <pc:docMk/>
          <pc:sldMk cId="0" sldId="261"/>
        </pc:sldMkLst>
        <pc:spChg chg="add mod">
          <ac:chgData name="Zhang Wei" userId="9bf4bec380a4ce33" providerId="LiveId" clId="{291760D8-541B-424F-A0F4-FD7C1C5AC5D2}" dt="2022-01-07T19:40:29.851" v="2330" actId="164"/>
          <ac:spMkLst>
            <pc:docMk/>
            <pc:sldMk cId="0" sldId="261"/>
            <ac:spMk id="6" creationId="{A7CB2CD5-4EA8-4B05-A4A9-EE9443A7CCAA}"/>
          </ac:spMkLst>
        </pc:spChg>
        <pc:spChg chg="add mod">
          <ac:chgData name="Zhang Wei" userId="9bf4bec380a4ce33" providerId="LiveId" clId="{291760D8-541B-424F-A0F4-FD7C1C5AC5D2}" dt="2022-01-07T19:40:29.851" v="2330" actId="164"/>
          <ac:spMkLst>
            <pc:docMk/>
            <pc:sldMk cId="0" sldId="261"/>
            <ac:spMk id="7" creationId="{1768C6F2-3E9D-40F1-AD47-6CA80BF2C5C9}"/>
          </ac:spMkLst>
        </pc:spChg>
        <pc:spChg chg="add mod">
          <ac:chgData name="Zhang Wei" userId="9bf4bec380a4ce33" providerId="LiveId" clId="{291760D8-541B-424F-A0F4-FD7C1C5AC5D2}" dt="2022-01-07T19:29:01.654" v="2295" actId="20577"/>
          <ac:spMkLst>
            <pc:docMk/>
            <pc:sldMk cId="0" sldId="261"/>
            <ac:spMk id="10" creationId="{33F2E7C2-CFCA-4BAE-8DE4-09A07288AE13}"/>
          </ac:spMkLst>
        </pc:spChg>
        <pc:spChg chg="mod">
          <ac:chgData name="Zhang Wei" userId="9bf4bec380a4ce33" providerId="LiveId" clId="{291760D8-541B-424F-A0F4-FD7C1C5AC5D2}" dt="2022-01-07T19:41:35.969" v="2339" actId="208"/>
          <ac:spMkLst>
            <pc:docMk/>
            <pc:sldMk cId="0" sldId="261"/>
            <ac:spMk id="19" creationId="{6C4909A0-5AFB-4F77-8CD3-70BAA449D4DA}"/>
          </ac:spMkLst>
        </pc:spChg>
        <pc:spChg chg="mod">
          <ac:chgData name="Zhang Wei" userId="9bf4bec380a4ce33" providerId="LiveId" clId="{291760D8-541B-424F-A0F4-FD7C1C5AC5D2}" dt="2022-01-07T19:41:27.749" v="2338" actId="20577"/>
          <ac:spMkLst>
            <pc:docMk/>
            <pc:sldMk cId="0" sldId="261"/>
            <ac:spMk id="20" creationId="{45AB8DA5-A6B7-4E37-A4CB-4A1FA7822823}"/>
          </ac:spMkLst>
        </pc:spChg>
        <pc:spChg chg="mod">
          <ac:chgData name="Zhang Wei" userId="9bf4bec380a4ce33" providerId="LiveId" clId="{291760D8-541B-424F-A0F4-FD7C1C5AC5D2}" dt="2022-01-07T19:42:23.218" v="2344" actId="208"/>
          <ac:spMkLst>
            <pc:docMk/>
            <pc:sldMk cId="0" sldId="261"/>
            <ac:spMk id="22" creationId="{94D62A06-97C0-4331-8096-03B6A63BB9BC}"/>
          </ac:spMkLst>
        </pc:spChg>
        <pc:spChg chg="mod">
          <ac:chgData name="Zhang Wei" userId="9bf4bec380a4ce33" providerId="LiveId" clId="{291760D8-541B-424F-A0F4-FD7C1C5AC5D2}" dt="2022-01-07T19:42:36.440" v="2351" actId="20577"/>
          <ac:spMkLst>
            <pc:docMk/>
            <pc:sldMk cId="0" sldId="261"/>
            <ac:spMk id="23" creationId="{0421623B-1D15-455C-9464-C80FCDE9A902}"/>
          </ac:spMkLst>
        </pc:spChg>
        <pc:spChg chg="mod">
          <ac:chgData name="Zhang Wei" userId="9bf4bec380a4ce33" providerId="LiveId" clId="{291760D8-541B-424F-A0F4-FD7C1C5AC5D2}" dt="2022-01-07T19:43:28.780" v="2355" actId="208"/>
          <ac:spMkLst>
            <pc:docMk/>
            <pc:sldMk cId="0" sldId="261"/>
            <ac:spMk id="25" creationId="{2C252986-9E13-4EB8-A7E4-C7F23C9B4BD1}"/>
          </ac:spMkLst>
        </pc:spChg>
        <pc:spChg chg="mod">
          <ac:chgData name="Zhang Wei" userId="9bf4bec380a4ce33" providerId="LiveId" clId="{291760D8-541B-424F-A0F4-FD7C1C5AC5D2}" dt="2022-01-07T19:43:33.772" v="2361" actId="20577"/>
          <ac:spMkLst>
            <pc:docMk/>
            <pc:sldMk cId="0" sldId="261"/>
            <ac:spMk id="26" creationId="{7D7956A8-75A9-4779-B8D4-B830D6A31238}"/>
          </ac:spMkLst>
        </pc:spChg>
        <pc:spChg chg="add mod">
          <ac:chgData name="Zhang Wei" userId="9bf4bec380a4ce33" providerId="LiveId" clId="{291760D8-541B-424F-A0F4-FD7C1C5AC5D2}" dt="2022-01-07T20:01:32.401" v="2544" actId="20577"/>
          <ac:spMkLst>
            <pc:docMk/>
            <pc:sldMk cId="0" sldId="261"/>
            <ac:spMk id="27" creationId="{447453C8-BDE7-4989-978E-829943A08D2C}"/>
          </ac:spMkLst>
        </pc:spChg>
        <pc:spChg chg="add mod">
          <ac:chgData name="Zhang Wei" userId="9bf4bec380a4ce33" providerId="LiveId" clId="{291760D8-541B-424F-A0F4-FD7C1C5AC5D2}" dt="2022-01-07T20:19:00.136" v="3045" actId="20577"/>
          <ac:spMkLst>
            <pc:docMk/>
            <pc:sldMk cId="0" sldId="261"/>
            <ac:spMk id="28" creationId="{72A95055-146B-4425-87FF-C4A90A1181C1}"/>
          </ac:spMkLst>
        </pc:spChg>
        <pc:spChg chg="del">
          <ac:chgData name="Zhang Wei" userId="9bf4bec380a4ce33" providerId="LiveId" clId="{291760D8-541B-424F-A0F4-FD7C1C5AC5D2}" dt="2022-01-07T19:26:05.088" v="1967" actId="478"/>
          <ac:spMkLst>
            <pc:docMk/>
            <pc:sldMk cId="0" sldId="261"/>
            <ac:spMk id="150" creationId="{00000000-0000-0000-0000-000000000000}"/>
          </ac:spMkLst>
        </pc:spChg>
        <pc:spChg chg="del">
          <ac:chgData name="Zhang Wei" userId="9bf4bec380a4ce33" providerId="LiveId" clId="{291760D8-541B-424F-A0F4-FD7C1C5AC5D2}" dt="2022-01-07T19:29:05.231" v="2296" actId="478"/>
          <ac:spMkLst>
            <pc:docMk/>
            <pc:sldMk cId="0" sldId="261"/>
            <ac:spMk id="151" creationId="{00000000-0000-0000-0000-000000000000}"/>
          </ac:spMkLst>
        </pc:spChg>
        <pc:grpChg chg="add mod">
          <ac:chgData name="Zhang Wei" userId="9bf4bec380a4ce33" providerId="LiveId" clId="{291760D8-541B-424F-A0F4-FD7C1C5AC5D2}" dt="2022-01-07T20:05:32.560" v="2550" actId="14100"/>
          <ac:grpSpMkLst>
            <pc:docMk/>
            <pc:sldMk cId="0" sldId="261"/>
            <ac:grpSpMk id="8" creationId="{C01DC735-F6B3-446A-8C71-47488CEC0276}"/>
          </ac:grpSpMkLst>
        </pc:grpChg>
        <pc:grpChg chg="add mod">
          <ac:chgData name="Zhang Wei" userId="9bf4bec380a4ce33" providerId="LiveId" clId="{291760D8-541B-424F-A0F4-FD7C1C5AC5D2}" dt="2022-01-07T20:05:32.560" v="2550" actId="14100"/>
          <ac:grpSpMkLst>
            <pc:docMk/>
            <pc:sldMk cId="0" sldId="261"/>
            <ac:grpSpMk id="18" creationId="{24BE112A-059C-43A3-A07C-C750803D5429}"/>
          </ac:grpSpMkLst>
        </pc:grpChg>
        <pc:grpChg chg="add mod">
          <ac:chgData name="Zhang Wei" userId="9bf4bec380a4ce33" providerId="LiveId" clId="{291760D8-541B-424F-A0F4-FD7C1C5AC5D2}" dt="2022-01-07T20:05:32.560" v="2550" actId="14100"/>
          <ac:grpSpMkLst>
            <pc:docMk/>
            <pc:sldMk cId="0" sldId="261"/>
            <ac:grpSpMk id="21" creationId="{B4D22F1B-837A-4765-A4AD-ADAD09BF9670}"/>
          </ac:grpSpMkLst>
        </pc:grpChg>
        <pc:grpChg chg="add mod">
          <ac:chgData name="Zhang Wei" userId="9bf4bec380a4ce33" providerId="LiveId" clId="{291760D8-541B-424F-A0F4-FD7C1C5AC5D2}" dt="2022-01-07T20:05:32.560" v="2550" actId="14100"/>
          <ac:grpSpMkLst>
            <pc:docMk/>
            <pc:sldMk cId="0" sldId="261"/>
            <ac:grpSpMk id="24" creationId="{1D756DCF-376B-488F-AA7A-C9B16CCFB780}"/>
          </ac:grpSpMkLst>
        </pc:grpChg>
        <pc:grpChg chg="del">
          <ac:chgData name="Zhang Wei" userId="9bf4bec380a4ce33" providerId="LiveId" clId="{291760D8-541B-424F-A0F4-FD7C1C5AC5D2}" dt="2022-01-07T19:33:19.647" v="2297" actId="478"/>
          <ac:grpSpMkLst>
            <pc:docMk/>
            <pc:sldMk cId="0" sldId="261"/>
            <ac:grpSpMk id="154" creationId="{00000000-0000-0000-0000-000000000000}"/>
          </ac:grpSpMkLst>
        </pc:grpChg>
        <pc:picChg chg="add del mod">
          <ac:chgData name="Zhang Wei" userId="9bf4bec380a4ce33" providerId="LiveId" clId="{291760D8-541B-424F-A0F4-FD7C1C5AC5D2}" dt="2022-01-07T19:35:56.690" v="2302" actId="478"/>
          <ac:picMkLst>
            <pc:docMk/>
            <pc:sldMk cId="0" sldId="261"/>
            <ac:picMk id="3" creationId="{938D84C2-DA91-4DFD-9638-78D459464992}"/>
          </ac:picMkLst>
        </pc:picChg>
        <pc:picChg chg="add mod">
          <ac:chgData name="Zhang Wei" userId="9bf4bec380a4ce33" providerId="LiveId" clId="{291760D8-541B-424F-A0F4-FD7C1C5AC5D2}" dt="2022-01-07T19:38:14.451" v="2306" actId="14100"/>
          <ac:picMkLst>
            <pc:docMk/>
            <pc:sldMk cId="0" sldId="261"/>
            <ac:picMk id="5" creationId="{00AD18C5-77F9-4FB0-9B10-FC87EA05592A}"/>
          </ac:picMkLst>
        </pc:picChg>
      </pc:sldChg>
      <pc:sldChg chg="addSp delSp modSp mod">
        <pc:chgData name="Zhang Wei" userId="9bf4bec380a4ce33" providerId="LiveId" clId="{291760D8-541B-424F-A0F4-FD7C1C5AC5D2}" dt="2022-01-10T15:32:56.031" v="5404" actId="1076"/>
        <pc:sldMkLst>
          <pc:docMk/>
          <pc:sldMk cId="0" sldId="263"/>
        </pc:sldMkLst>
        <pc:spChg chg="add mod">
          <ac:chgData name="Zhang Wei" userId="9bf4bec380a4ce33" providerId="LiveId" clId="{291760D8-541B-424F-A0F4-FD7C1C5AC5D2}" dt="2022-01-10T15:32:56.031" v="5404" actId="1076"/>
          <ac:spMkLst>
            <pc:docMk/>
            <pc:sldMk cId="0" sldId="263"/>
            <ac:spMk id="7" creationId="{7BE2E440-76A1-4ADE-9AD4-E7DF0FE1722D}"/>
          </ac:spMkLst>
        </pc:spChg>
        <pc:spChg chg="add mod">
          <ac:chgData name="Zhang Wei" userId="9bf4bec380a4ce33" providerId="LiveId" clId="{291760D8-541B-424F-A0F4-FD7C1C5AC5D2}" dt="2022-01-10T15:32:56.031" v="5404" actId="1076"/>
          <ac:spMkLst>
            <pc:docMk/>
            <pc:sldMk cId="0" sldId="263"/>
            <ac:spMk id="8" creationId="{00BB6E97-01BB-4274-98D2-85B08C62A124}"/>
          </ac:spMkLst>
        </pc:spChg>
        <pc:spChg chg="del">
          <ac:chgData name="Zhang Wei" userId="9bf4bec380a4ce33" providerId="LiveId" clId="{291760D8-541B-424F-A0F4-FD7C1C5AC5D2}" dt="2022-01-10T14:52:25.368" v="4685" actId="478"/>
          <ac:spMkLst>
            <pc:docMk/>
            <pc:sldMk cId="0" sldId="263"/>
            <ac:spMk id="163" creationId="{00000000-0000-0000-0000-000000000000}"/>
          </ac:spMkLst>
        </pc:spChg>
      </pc:sldChg>
      <pc:sldChg chg="addSp delSp modSp mod modNotesTx">
        <pc:chgData name="Zhang Wei" userId="9bf4bec380a4ce33" providerId="LiveId" clId="{291760D8-541B-424F-A0F4-FD7C1C5AC5D2}" dt="2022-01-07T19:15:57.013" v="1442" actId="115"/>
        <pc:sldMkLst>
          <pc:docMk/>
          <pc:sldMk cId="4212971084" sldId="264"/>
        </pc:sldMkLst>
        <pc:spChg chg="add mod">
          <ac:chgData name="Zhang Wei" userId="9bf4bec380a4ce33" providerId="LiveId" clId="{291760D8-541B-424F-A0F4-FD7C1C5AC5D2}" dt="2022-01-07T19:11:33.179" v="1423" actId="14100"/>
          <ac:spMkLst>
            <pc:docMk/>
            <pc:sldMk cId="4212971084" sldId="264"/>
            <ac:spMk id="7" creationId="{837DA349-448B-4A04-9DE7-E2559C637EEB}"/>
          </ac:spMkLst>
        </pc:spChg>
        <pc:spChg chg="del">
          <ac:chgData name="Zhang Wei" userId="9bf4bec380a4ce33" providerId="LiveId" clId="{291760D8-541B-424F-A0F4-FD7C1C5AC5D2}" dt="2022-01-07T18:59:03.695" v="573" actId="478"/>
          <ac:spMkLst>
            <pc:docMk/>
            <pc:sldMk cId="4212971084" sldId="264"/>
            <ac:spMk id="141" creationId="{00000000-0000-0000-0000-000000000000}"/>
          </ac:spMkLst>
        </pc:spChg>
        <pc:spChg chg="mod">
          <ac:chgData name="Zhang Wei" userId="9bf4bec380a4ce33" providerId="LiveId" clId="{291760D8-541B-424F-A0F4-FD7C1C5AC5D2}" dt="2022-01-07T19:15:57.013" v="1442" actId="115"/>
          <ac:spMkLst>
            <pc:docMk/>
            <pc:sldMk cId="4212971084" sldId="264"/>
            <ac:spMk id="142" creationId="{00000000-0000-0000-0000-000000000000}"/>
          </ac:spMkLst>
        </pc:spChg>
      </pc:sldChg>
      <pc:sldChg chg="addSp delSp modSp add mod">
        <pc:chgData name="Zhang Wei" userId="9bf4bec380a4ce33" providerId="LiveId" clId="{291760D8-541B-424F-A0F4-FD7C1C5AC5D2}" dt="2022-01-07T20:31:04.928" v="3471" actId="20577"/>
        <pc:sldMkLst>
          <pc:docMk/>
          <pc:sldMk cId="389585983" sldId="265"/>
        </pc:sldMkLst>
        <pc:spChg chg="add del mod">
          <ac:chgData name="Zhang Wei" userId="9bf4bec380a4ce33" providerId="LiveId" clId="{291760D8-541B-424F-A0F4-FD7C1C5AC5D2}" dt="2022-01-07T20:29:04.179" v="3246" actId="478"/>
          <ac:spMkLst>
            <pc:docMk/>
            <pc:sldMk cId="389585983" sldId="265"/>
            <ac:spMk id="9" creationId="{8BE3933B-A7F2-4923-99E6-93ED16F1D92C}"/>
          </ac:spMkLst>
        </pc:spChg>
        <pc:spChg chg="add mod">
          <ac:chgData name="Zhang Wei" userId="9bf4bec380a4ce33" providerId="LiveId" clId="{291760D8-541B-424F-A0F4-FD7C1C5AC5D2}" dt="2022-01-07T20:31:04.928" v="3471" actId="20577"/>
          <ac:spMkLst>
            <pc:docMk/>
            <pc:sldMk cId="389585983" sldId="265"/>
            <ac:spMk id="11" creationId="{AA661DF5-1F72-44E1-B242-4FF8CDFE4588}"/>
          </ac:spMkLst>
        </pc:spChg>
        <pc:spChg chg="del mod">
          <ac:chgData name="Zhang Wei" userId="9bf4bec380a4ce33" providerId="LiveId" clId="{291760D8-541B-424F-A0F4-FD7C1C5AC5D2}" dt="2022-01-07T19:16:07.556" v="1443" actId="478"/>
          <ac:spMkLst>
            <pc:docMk/>
            <pc:sldMk cId="389585983" sldId="265"/>
            <ac:spMk id="142" creationId="{00000000-0000-0000-0000-000000000000}"/>
          </ac:spMkLst>
        </pc:spChg>
        <pc:graphicFrameChg chg="add mod modGraphic">
          <ac:chgData name="Zhang Wei" userId="9bf4bec380a4ce33" providerId="LiveId" clId="{291760D8-541B-424F-A0F4-FD7C1C5AC5D2}" dt="2022-01-07T20:28:34.257" v="3238" actId="1076"/>
          <ac:graphicFrameMkLst>
            <pc:docMk/>
            <pc:sldMk cId="389585983" sldId="265"/>
            <ac:graphicFrameMk id="4" creationId="{08EDC041-6CB4-4CA4-91DB-1F2BC110791E}"/>
          </ac:graphicFrameMkLst>
        </pc:graphicFrameChg>
        <pc:picChg chg="add mod">
          <ac:chgData name="Zhang Wei" userId="9bf4bec380a4ce33" providerId="LiveId" clId="{291760D8-541B-424F-A0F4-FD7C1C5AC5D2}" dt="2022-01-07T19:14:24.796" v="1438" actId="14100"/>
          <ac:picMkLst>
            <pc:docMk/>
            <pc:sldMk cId="389585983" sldId="265"/>
            <ac:picMk id="3" creationId="{D81D04E4-A95F-4BD6-B963-92D4827B22D4}"/>
          </ac:picMkLst>
        </pc:picChg>
      </pc:sldChg>
      <pc:sldChg chg="addSp modSp add mod">
        <pc:chgData name="Zhang Wei" userId="9bf4bec380a4ce33" providerId="LiveId" clId="{291760D8-541B-424F-A0F4-FD7C1C5AC5D2}" dt="2022-01-07T21:11:46.658" v="3975" actId="1076"/>
        <pc:sldMkLst>
          <pc:docMk/>
          <pc:sldMk cId="2068265497" sldId="266"/>
        </pc:sldMkLst>
        <pc:spChg chg="mod">
          <ac:chgData name="Zhang Wei" userId="9bf4bec380a4ce33" providerId="LiveId" clId="{291760D8-541B-424F-A0F4-FD7C1C5AC5D2}" dt="2022-01-07T20:50:20.849" v="3971" actId="14100"/>
          <ac:spMkLst>
            <pc:docMk/>
            <pc:sldMk cId="2068265497" sldId="266"/>
            <ac:spMk id="12" creationId="{4266D317-4057-42B5-9453-DE7B0B4ACD93}"/>
          </ac:spMkLst>
        </pc:spChg>
        <pc:picChg chg="add mod modCrop">
          <ac:chgData name="Zhang Wei" userId="9bf4bec380a4ce33" providerId="LiveId" clId="{291760D8-541B-424F-A0F4-FD7C1C5AC5D2}" dt="2022-01-07T21:11:46.658" v="3975" actId="1076"/>
          <ac:picMkLst>
            <pc:docMk/>
            <pc:sldMk cId="2068265497" sldId="266"/>
            <ac:picMk id="3" creationId="{ABD82526-86B8-42A9-8D7B-EB0D4512EEDA}"/>
          </ac:picMkLst>
        </pc:picChg>
      </pc:sldChg>
      <pc:sldChg chg="addSp modSp add mod">
        <pc:chgData name="Zhang Wei" userId="9bf4bec380a4ce33" providerId="LiveId" clId="{291760D8-541B-424F-A0F4-FD7C1C5AC5D2}" dt="2022-01-10T14:49:12.196" v="4683" actId="1076"/>
        <pc:sldMkLst>
          <pc:docMk/>
          <pc:sldMk cId="2517161536" sldId="267"/>
        </pc:sldMkLst>
        <pc:spChg chg="mod">
          <ac:chgData name="Zhang Wei" userId="9bf4bec380a4ce33" providerId="LiveId" clId="{291760D8-541B-424F-A0F4-FD7C1C5AC5D2}" dt="2022-01-07T21:39:52.386" v="4201" actId="20577"/>
          <ac:spMkLst>
            <pc:docMk/>
            <pc:sldMk cId="2517161536" sldId="267"/>
            <ac:spMk id="12" creationId="{4266D317-4057-42B5-9453-DE7B0B4ACD93}"/>
          </ac:spMkLst>
        </pc:spChg>
        <pc:picChg chg="add mod">
          <ac:chgData name="Zhang Wei" userId="9bf4bec380a4ce33" providerId="LiveId" clId="{291760D8-541B-424F-A0F4-FD7C1C5AC5D2}" dt="2022-01-10T14:49:12.196" v="4683" actId="1076"/>
          <ac:picMkLst>
            <pc:docMk/>
            <pc:sldMk cId="2517161536" sldId="267"/>
            <ac:picMk id="3" creationId="{1F115306-CFC8-470C-95B4-4D83DBC1969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C3201-AE41-40FF-9D41-0051D8E717C3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214275-B1F2-4E38-8C0F-963D3CC286AE}">
      <dgm:prSet phldrT="[Text]" custT="1"/>
      <dgm:spPr/>
      <dgm:t>
        <a:bodyPr/>
        <a:lstStyle/>
        <a:p>
          <a:r>
            <a:rPr lang="en-US" sz="2000" b="1" dirty="0"/>
            <a:t>Data Exploration</a:t>
          </a:r>
        </a:p>
      </dgm:t>
    </dgm:pt>
    <dgm:pt modelId="{F38B2DBC-1F98-4274-AC94-0F90F8D96E23}" type="parTrans" cxnId="{1064B1E4-151C-4140-9FE8-B28A6FD59810}">
      <dgm:prSet/>
      <dgm:spPr/>
      <dgm:t>
        <a:bodyPr/>
        <a:lstStyle/>
        <a:p>
          <a:endParaRPr lang="en-US"/>
        </a:p>
      </dgm:t>
    </dgm:pt>
    <dgm:pt modelId="{C37A0699-46E2-46D4-B72C-9F5798B5A49D}" type="sibTrans" cxnId="{1064B1E4-151C-4140-9FE8-B28A6FD59810}">
      <dgm:prSet/>
      <dgm:spPr/>
      <dgm:t>
        <a:bodyPr/>
        <a:lstStyle/>
        <a:p>
          <a:endParaRPr lang="en-US"/>
        </a:p>
      </dgm:t>
    </dgm:pt>
    <dgm:pt modelId="{DBD6612E-DE46-4410-BCD1-C36994BC3DA4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sz="1400" dirty="0"/>
            <a:t>Understanding the data set by looking into the distributions and plotting customers and transactions information</a:t>
          </a:r>
        </a:p>
      </dgm:t>
    </dgm:pt>
    <dgm:pt modelId="{E5CD9CA0-DE93-4A38-8EBA-7FCA53659B51}" type="parTrans" cxnId="{A88F396D-6A70-4515-8359-67762AEFD377}">
      <dgm:prSet/>
      <dgm:spPr/>
      <dgm:t>
        <a:bodyPr/>
        <a:lstStyle/>
        <a:p>
          <a:endParaRPr lang="en-US"/>
        </a:p>
      </dgm:t>
    </dgm:pt>
    <dgm:pt modelId="{C4AB1200-9BC4-43C4-B40F-F2A3BB2EE3CC}" type="sibTrans" cxnId="{A88F396D-6A70-4515-8359-67762AEFD377}">
      <dgm:prSet/>
      <dgm:spPr/>
      <dgm:t>
        <a:bodyPr/>
        <a:lstStyle/>
        <a:p>
          <a:endParaRPr lang="en-US"/>
        </a:p>
      </dgm:t>
    </dgm:pt>
    <dgm:pt modelId="{7DD28DEF-478C-4396-8B33-555FD7F033E6}">
      <dgm:prSet phldrT="[Text]" custT="1"/>
      <dgm:spPr/>
      <dgm:t>
        <a:bodyPr/>
        <a:lstStyle/>
        <a:p>
          <a:r>
            <a:rPr lang="en-US" sz="2000" b="1" dirty="0"/>
            <a:t>Model Development</a:t>
          </a:r>
        </a:p>
      </dgm:t>
    </dgm:pt>
    <dgm:pt modelId="{205DFAE9-5B55-4DE7-853C-80AB32049901}" type="parTrans" cxnId="{EE54D7CE-D5D2-40A2-BDEB-243D19C8EC90}">
      <dgm:prSet/>
      <dgm:spPr/>
      <dgm:t>
        <a:bodyPr/>
        <a:lstStyle/>
        <a:p>
          <a:endParaRPr lang="en-US"/>
        </a:p>
      </dgm:t>
    </dgm:pt>
    <dgm:pt modelId="{60AC905A-2460-45BF-BC7F-120D227223D2}" type="sibTrans" cxnId="{EE54D7CE-D5D2-40A2-BDEB-243D19C8EC90}">
      <dgm:prSet/>
      <dgm:spPr/>
      <dgm:t>
        <a:bodyPr/>
        <a:lstStyle/>
        <a:p>
          <a:endParaRPr lang="en-US"/>
        </a:p>
      </dgm:t>
    </dgm:pt>
    <dgm:pt modelId="{37F7268B-BD3F-4B2D-A5F3-5923592F49F1}">
      <dgm:prSet phldrT="[Text]" custT="1"/>
      <dgm:spPr/>
      <dgm:t>
        <a:bodyPr/>
        <a:lstStyle/>
        <a:p>
          <a:pPr algn="l"/>
          <a:r>
            <a:rPr lang="en-US" sz="1400" dirty="0"/>
            <a:t>Combine marketing analysis with machine learning algorithm to identify best customer groups</a:t>
          </a:r>
        </a:p>
      </dgm:t>
    </dgm:pt>
    <dgm:pt modelId="{685C26C4-A708-43AF-8009-325CEE7A4EAC}" type="parTrans" cxnId="{8AFC1050-C921-4BBA-9015-73AC10006C9A}">
      <dgm:prSet/>
      <dgm:spPr/>
      <dgm:t>
        <a:bodyPr/>
        <a:lstStyle/>
        <a:p>
          <a:endParaRPr lang="en-US"/>
        </a:p>
      </dgm:t>
    </dgm:pt>
    <dgm:pt modelId="{406F769E-9BDD-4B13-8115-0FB52A6D0A89}" type="sibTrans" cxnId="{8AFC1050-C921-4BBA-9015-73AC10006C9A}">
      <dgm:prSet/>
      <dgm:spPr/>
      <dgm:t>
        <a:bodyPr/>
        <a:lstStyle/>
        <a:p>
          <a:endParaRPr lang="en-US"/>
        </a:p>
      </dgm:t>
    </dgm:pt>
    <dgm:pt modelId="{0AF08642-1D39-4AC5-A5CB-A26A60ED10DD}">
      <dgm:prSet phldrT="[Text]" custT="1"/>
      <dgm:spPr/>
      <dgm:t>
        <a:bodyPr/>
        <a:lstStyle/>
        <a:p>
          <a:r>
            <a:rPr lang="en-US" sz="2000" b="1" dirty="0"/>
            <a:t>Result Interpretation</a:t>
          </a:r>
        </a:p>
      </dgm:t>
    </dgm:pt>
    <dgm:pt modelId="{33AD96E4-7506-483E-ABDD-2D6562D533C1}" type="parTrans" cxnId="{B7992E42-92C1-4FBF-AED6-496F5B2B3F48}">
      <dgm:prSet/>
      <dgm:spPr/>
      <dgm:t>
        <a:bodyPr/>
        <a:lstStyle/>
        <a:p>
          <a:endParaRPr lang="en-US"/>
        </a:p>
      </dgm:t>
    </dgm:pt>
    <dgm:pt modelId="{F108C4C0-68D6-45EE-85B4-704D8BDDD290}" type="sibTrans" cxnId="{B7992E42-92C1-4FBF-AED6-496F5B2B3F48}">
      <dgm:prSet/>
      <dgm:spPr/>
      <dgm:t>
        <a:bodyPr/>
        <a:lstStyle/>
        <a:p>
          <a:endParaRPr lang="en-US"/>
        </a:p>
      </dgm:t>
    </dgm:pt>
    <dgm:pt modelId="{DA009FCC-1CFA-49BF-A817-38675EE4E33D}">
      <dgm:prSet phldrT="[Text]" custT="1"/>
      <dgm:spPr/>
      <dgm:t>
        <a:bodyPr/>
        <a:lstStyle/>
        <a:p>
          <a:pPr algn="l"/>
          <a:r>
            <a:rPr lang="en-US" sz="1400" dirty="0"/>
            <a:t>Analyze </a:t>
          </a:r>
          <a:r>
            <a:rPr lang="en-US" altLang="zh-CN" sz="1400" dirty="0"/>
            <a:t>high quality customers groups’ attributes </a:t>
          </a:r>
          <a:endParaRPr lang="en-US" sz="1400" dirty="0"/>
        </a:p>
      </dgm:t>
    </dgm:pt>
    <dgm:pt modelId="{C0C65998-2DDE-4E37-87EE-30ABB6C7EE2C}" type="parTrans" cxnId="{AF2FDD89-B195-49E2-B39E-F0EFC5D79FA4}">
      <dgm:prSet/>
      <dgm:spPr/>
      <dgm:t>
        <a:bodyPr/>
        <a:lstStyle/>
        <a:p>
          <a:endParaRPr lang="en-US"/>
        </a:p>
      </dgm:t>
    </dgm:pt>
    <dgm:pt modelId="{BA5C29E7-0E53-4663-87CC-1AF4585BF4CD}" type="sibTrans" cxnId="{AF2FDD89-B195-49E2-B39E-F0EFC5D79FA4}">
      <dgm:prSet/>
      <dgm:spPr/>
      <dgm:t>
        <a:bodyPr/>
        <a:lstStyle/>
        <a:p>
          <a:endParaRPr lang="en-US"/>
        </a:p>
      </dgm:t>
    </dgm:pt>
    <dgm:pt modelId="{247FBF8C-3769-4F83-A961-395D0D3291E9}">
      <dgm:prSet phldrT="[Text]" custT="1"/>
      <dgm:spPr/>
      <dgm:t>
        <a:bodyPr/>
        <a:lstStyle/>
        <a:p>
          <a:pPr algn="l"/>
          <a:r>
            <a:rPr lang="en-US" sz="1400" dirty="0"/>
            <a:t>Preparing data for the model by fixing data type/format</a:t>
          </a:r>
        </a:p>
        <a:p>
          <a:pPr algn="l"/>
          <a:endParaRPr lang="en-US" sz="1400" dirty="0"/>
        </a:p>
      </dgm:t>
    </dgm:pt>
    <dgm:pt modelId="{4817F38A-9E1C-44B7-96F2-3663EA50F00E}" type="parTrans" cxnId="{99C6360D-7282-4224-B626-3E8FFD1B213B}">
      <dgm:prSet/>
      <dgm:spPr/>
      <dgm:t>
        <a:bodyPr/>
        <a:lstStyle/>
        <a:p>
          <a:endParaRPr lang="en-US"/>
        </a:p>
      </dgm:t>
    </dgm:pt>
    <dgm:pt modelId="{F328612F-C2D8-48AB-A2B5-DA3D3283B8A3}" type="sibTrans" cxnId="{99C6360D-7282-4224-B626-3E8FFD1B213B}">
      <dgm:prSet/>
      <dgm:spPr/>
      <dgm:t>
        <a:bodyPr/>
        <a:lstStyle/>
        <a:p>
          <a:endParaRPr lang="en-US"/>
        </a:p>
      </dgm:t>
    </dgm:pt>
    <dgm:pt modelId="{4427FF06-4696-4015-8F67-338E6E165AB1}" type="pres">
      <dgm:prSet presAssocID="{857C3201-AE41-40FF-9D41-0051D8E717C3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9AABA105-74BE-4F2F-BE66-D5A02798095D}" type="pres">
      <dgm:prSet presAssocID="{C2214275-B1F2-4E38-8C0F-963D3CC286AE}" presName="composite" presStyleCnt="0"/>
      <dgm:spPr/>
    </dgm:pt>
    <dgm:pt modelId="{9C3117A2-CF3C-494E-B9FF-8A2DD169C3CE}" type="pres">
      <dgm:prSet presAssocID="{C2214275-B1F2-4E38-8C0F-963D3CC286AE}" presName="BackAccent" presStyleLbl="bgShp" presStyleIdx="0" presStyleCnt="3"/>
      <dgm:spPr/>
    </dgm:pt>
    <dgm:pt modelId="{325DC7EF-9132-4CD2-9DBF-E9CE14E81D99}" type="pres">
      <dgm:prSet presAssocID="{C2214275-B1F2-4E38-8C0F-963D3CC286AE}" presName="Accent" presStyleLbl="alignNode1" presStyleIdx="0" presStyleCnt="3"/>
      <dgm:spPr/>
    </dgm:pt>
    <dgm:pt modelId="{F9786BF7-4AB5-4FB4-8802-BE7039D80548}" type="pres">
      <dgm:prSet presAssocID="{C2214275-B1F2-4E38-8C0F-963D3CC286AE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857793E3-9B9A-461F-A692-6947CDC3AE93}" type="pres">
      <dgm:prSet presAssocID="{C2214275-B1F2-4E38-8C0F-963D3CC286AE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476FEC2F-0330-4DB9-A5FD-C1A3263FCB72}" type="pres">
      <dgm:prSet presAssocID="{C37A0699-46E2-46D4-B72C-9F5798B5A49D}" presName="sibTrans" presStyleCnt="0"/>
      <dgm:spPr/>
    </dgm:pt>
    <dgm:pt modelId="{746D8A6C-E5ED-450E-BC66-695606451B3A}" type="pres">
      <dgm:prSet presAssocID="{7DD28DEF-478C-4396-8B33-555FD7F033E6}" presName="composite" presStyleCnt="0"/>
      <dgm:spPr/>
    </dgm:pt>
    <dgm:pt modelId="{7454C2EF-2583-4D87-A363-A2EA1A49E703}" type="pres">
      <dgm:prSet presAssocID="{7DD28DEF-478C-4396-8B33-555FD7F033E6}" presName="BackAccent" presStyleLbl="bgShp" presStyleIdx="1" presStyleCnt="3"/>
      <dgm:spPr/>
    </dgm:pt>
    <dgm:pt modelId="{5B46C8FF-38A6-4D78-8E1C-44A24B6E0EAB}" type="pres">
      <dgm:prSet presAssocID="{7DD28DEF-478C-4396-8B33-555FD7F033E6}" presName="Accent" presStyleLbl="alignNode1" presStyleIdx="1" presStyleCnt="3"/>
      <dgm:spPr/>
    </dgm:pt>
    <dgm:pt modelId="{C3E345B2-25DD-448A-9D58-7858F515A787}" type="pres">
      <dgm:prSet presAssocID="{7DD28DEF-478C-4396-8B33-555FD7F033E6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060F7E9-9B23-4523-8C53-70DB53D6E705}" type="pres">
      <dgm:prSet presAssocID="{7DD28DEF-478C-4396-8B33-555FD7F033E6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F95C14A8-1703-45E1-811D-8FCC10B55906}" type="pres">
      <dgm:prSet presAssocID="{60AC905A-2460-45BF-BC7F-120D227223D2}" presName="sibTrans" presStyleCnt="0"/>
      <dgm:spPr/>
    </dgm:pt>
    <dgm:pt modelId="{24A78FB9-A9BC-449B-B699-54B1EC7BB170}" type="pres">
      <dgm:prSet presAssocID="{0AF08642-1D39-4AC5-A5CB-A26A60ED10DD}" presName="composite" presStyleCnt="0"/>
      <dgm:spPr/>
    </dgm:pt>
    <dgm:pt modelId="{6AA18407-1EAA-40E8-B1AF-08C260C43C1D}" type="pres">
      <dgm:prSet presAssocID="{0AF08642-1D39-4AC5-A5CB-A26A60ED10DD}" presName="BackAccent" presStyleLbl="bgShp" presStyleIdx="2" presStyleCnt="3"/>
      <dgm:spPr/>
    </dgm:pt>
    <dgm:pt modelId="{119C62A1-0817-4FE1-8601-80CCAEF472A5}" type="pres">
      <dgm:prSet presAssocID="{0AF08642-1D39-4AC5-A5CB-A26A60ED10DD}" presName="Accent" presStyleLbl="alignNode1" presStyleIdx="2" presStyleCnt="3"/>
      <dgm:spPr/>
    </dgm:pt>
    <dgm:pt modelId="{5D821744-FEA7-4D39-B20A-3F217942C926}" type="pres">
      <dgm:prSet presAssocID="{0AF08642-1D39-4AC5-A5CB-A26A60ED10DD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BC992B3-132D-4CE0-A7C0-7467F7DE1669}" type="pres">
      <dgm:prSet presAssocID="{0AF08642-1D39-4AC5-A5CB-A26A60ED10DD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5081CA08-31E0-4D0F-8D53-E68F43E20FE7}" type="presOf" srcId="{DBD6612E-DE46-4410-BCD1-C36994BC3DA4}" destId="{F9786BF7-4AB5-4FB4-8802-BE7039D80548}" srcOrd="0" destOrd="0" presId="urn:microsoft.com/office/officeart/2008/layout/IncreasingCircleProcess"/>
    <dgm:cxn modelId="{99C6360D-7282-4224-B626-3E8FFD1B213B}" srcId="{7DD28DEF-478C-4396-8B33-555FD7F033E6}" destId="{247FBF8C-3769-4F83-A961-395D0D3291E9}" srcOrd="0" destOrd="0" parTransId="{4817F38A-9E1C-44B7-96F2-3663EA50F00E}" sibTransId="{F328612F-C2D8-48AB-A2B5-DA3D3283B8A3}"/>
    <dgm:cxn modelId="{24469D12-1D31-4A69-9958-DDC305CA3A95}" type="presOf" srcId="{37F7268B-BD3F-4B2D-A5F3-5923592F49F1}" destId="{C3E345B2-25DD-448A-9D58-7858F515A787}" srcOrd="0" destOrd="1" presId="urn:microsoft.com/office/officeart/2008/layout/IncreasingCircleProcess"/>
    <dgm:cxn modelId="{B7992E42-92C1-4FBF-AED6-496F5B2B3F48}" srcId="{857C3201-AE41-40FF-9D41-0051D8E717C3}" destId="{0AF08642-1D39-4AC5-A5CB-A26A60ED10DD}" srcOrd="2" destOrd="0" parTransId="{33AD96E4-7506-483E-ABDD-2D6562D533C1}" sibTransId="{F108C4C0-68D6-45EE-85B4-704D8BDDD290}"/>
    <dgm:cxn modelId="{F547AD44-090C-4668-9EF5-D4AC713EA49D}" type="presOf" srcId="{247FBF8C-3769-4F83-A961-395D0D3291E9}" destId="{C3E345B2-25DD-448A-9D58-7858F515A787}" srcOrd="0" destOrd="0" presId="urn:microsoft.com/office/officeart/2008/layout/IncreasingCircleProcess"/>
    <dgm:cxn modelId="{A88F396D-6A70-4515-8359-67762AEFD377}" srcId="{C2214275-B1F2-4E38-8C0F-963D3CC286AE}" destId="{DBD6612E-DE46-4410-BCD1-C36994BC3DA4}" srcOrd="0" destOrd="0" parTransId="{E5CD9CA0-DE93-4A38-8EBA-7FCA53659B51}" sibTransId="{C4AB1200-9BC4-43C4-B40F-F2A3BB2EE3CC}"/>
    <dgm:cxn modelId="{8AFC1050-C921-4BBA-9015-73AC10006C9A}" srcId="{7DD28DEF-478C-4396-8B33-555FD7F033E6}" destId="{37F7268B-BD3F-4B2D-A5F3-5923592F49F1}" srcOrd="1" destOrd="0" parTransId="{685C26C4-A708-43AF-8009-325CEE7A4EAC}" sibTransId="{406F769E-9BDD-4B13-8115-0FB52A6D0A89}"/>
    <dgm:cxn modelId="{CF666D84-C9FB-4F90-8378-BE70467FFAC0}" type="presOf" srcId="{0AF08642-1D39-4AC5-A5CB-A26A60ED10DD}" destId="{ABC992B3-132D-4CE0-A7C0-7467F7DE1669}" srcOrd="0" destOrd="0" presId="urn:microsoft.com/office/officeart/2008/layout/IncreasingCircleProcess"/>
    <dgm:cxn modelId="{AF2FDD89-B195-49E2-B39E-F0EFC5D79FA4}" srcId="{0AF08642-1D39-4AC5-A5CB-A26A60ED10DD}" destId="{DA009FCC-1CFA-49BF-A817-38675EE4E33D}" srcOrd="0" destOrd="0" parTransId="{C0C65998-2DDE-4E37-87EE-30ABB6C7EE2C}" sibTransId="{BA5C29E7-0E53-4663-87CC-1AF4585BF4CD}"/>
    <dgm:cxn modelId="{F7E14392-0182-485A-B00D-0FD1807E38D3}" type="presOf" srcId="{7DD28DEF-478C-4396-8B33-555FD7F033E6}" destId="{7060F7E9-9B23-4523-8C53-70DB53D6E705}" srcOrd="0" destOrd="0" presId="urn:microsoft.com/office/officeart/2008/layout/IncreasingCircleProcess"/>
    <dgm:cxn modelId="{87C1B992-41C4-4F2A-AF11-178BF56A55B0}" type="presOf" srcId="{C2214275-B1F2-4E38-8C0F-963D3CC286AE}" destId="{857793E3-9B9A-461F-A692-6947CDC3AE93}" srcOrd="0" destOrd="0" presId="urn:microsoft.com/office/officeart/2008/layout/IncreasingCircleProcess"/>
    <dgm:cxn modelId="{B7E3DE99-D9F9-49DE-A02B-AA899D576510}" type="presOf" srcId="{DA009FCC-1CFA-49BF-A817-38675EE4E33D}" destId="{5D821744-FEA7-4D39-B20A-3F217942C926}" srcOrd="0" destOrd="0" presId="urn:microsoft.com/office/officeart/2008/layout/IncreasingCircleProcess"/>
    <dgm:cxn modelId="{932C69B8-E3E1-415B-8351-B78A43E50354}" type="presOf" srcId="{857C3201-AE41-40FF-9D41-0051D8E717C3}" destId="{4427FF06-4696-4015-8F67-338E6E165AB1}" srcOrd="0" destOrd="0" presId="urn:microsoft.com/office/officeart/2008/layout/IncreasingCircleProcess"/>
    <dgm:cxn modelId="{EE54D7CE-D5D2-40A2-BDEB-243D19C8EC90}" srcId="{857C3201-AE41-40FF-9D41-0051D8E717C3}" destId="{7DD28DEF-478C-4396-8B33-555FD7F033E6}" srcOrd="1" destOrd="0" parTransId="{205DFAE9-5B55-4DE7-853C-80AB32049901}" sibTransId="{60AC905A-2460-45BF-BC7F-120D227223D2}"/>
    <dgm:cxn modelId="{1064B1E4-151C-4140-9FE8-B28A6FD59810}" srcId="{857C3201-AE41-40FF-9D41-0051D8E717C3}" destId="{C2214275-B1F2-4E38-8C0F-963D3CC286AE}" srcOrd="0" destOrd="0" parTransId="{F38B2DBC-1F98-4274-AC94-0F90F8D96E23}" sibTransId="{C37A0699-46E2-46D4-B72C-9F5798B5A49D}"/>
    <dgm:cxn modelId="{455C0387-9792-4B7B-9009-E45FA3BCE765}" type="presParOf" srcId="{4427FF06-4696-4015-8F67-338E6E165AB1}" destId="{9AABA105-74BE-4F2F-BE66-D5A02798095D}" srcOrd="0" destOrd="0" presId="urn:microsoft.com/office/officeart/2008/layout/IncreasingCircleProcess"/>
    <dgm:cxn modelId="{0B5E5951-84F6-41FC-BC2C-D0F144BA5086}" type="presParOf" srcId="{9AABA105-74BE-4F2F-BE66-D5A02798095D}" destId="{9C3117A2-CF3C-494E-B9FF-8A2DD169C3CE}" srcOrd="0" destOrd="0" presId="urn:microsoft.com/office/officeart/2008/layout/IncreasingCircleProcess"/>
    <dgm:cxn modelId="{398B1996-67C7-4CEE-B63E-5C64EED223EE}" type="presParOf" srcId="{9AABA105-74BE-4F2F-BE66-D5A02798095D}" destId="{325DC7EF-9132-4CD2-9DBF-E9CE14E81D99}" srcOrd="1" destOrd="0" presId="urn:microsoft.com/office/officeart/2008/layout/IncreasingCircleProcess"/>
    <dgm:cxn modelId="{D2057E05-53AE-4089-A0F4-12390EB125F4}" type="presParOf" srcId="{9AABA105-74BE-4F2F-BE66-D5A02798095D}" destId="{F9786BF7-4AB5-4FB4-8802-BE7039D80548}" srcOrd="2" destOrd="0" presId="urn:microsoft.com/office/officeart/2008/layout/IncreasingCircleProcess"/>
    <dgm:cxn modelId="{2BE6139C-0391-456F-8F8B-6E51C47BF265}" type="presParOf" srcId="{9AABA105-74BE-4F2F-BE66-D5A02798095D}" destId="{857793E3-9B9A-461F-A692-6947CDC3AE93}" srcOrd="3" destOrd="0" presId="urn:microsoft.com/office/officeart/2008/layout/IncreasingCircleProcess"/>
    <dgm:cxn modelId="{5F6F92BB-9CEA-4A86-BAA5-F00E89BAAEF3}" type="presParOf" srcId="{4427FF06-4696-4015-8F67-338E6E165AB1}" destId="{476FEC2F-0330-4DB9-A5FD-C1A3263FCB72}" srcOrd="1" destOrd="0" presId="urn:microsoft.com/office/officeart/2008/layout/IncreasingCircleProcess"/>
    <dgm:cxn modelId="{EF303B61-00F3-45DE-9F86-3E63D7988647}" type="presParOf" srcId="{4427FF06-4696-4015-8F67-338E6E165AB1}" destId="{746D8A6C-E5ED-450E-BC66-695606451B3A}" srcOrd="2" destOrd="0" presId="urn:microsoft.com/office/officeart/2008/layout/IncreasingCircleProcess"/>
    <dgm:cxn modelId="{D3B7093C-1D10-404E-8156-8F9B19F233EE}" type="presParOf" srcId="{746D8A6C-E5ED-450E-BC66-695606451B3A}" destId="{7454C2EF-2583-4D87-A363-A2EA1A49E703}" srcOrd="0" destOrd="0" presId="urn:microsoft.com/office/officeart/2008/layout/IncreasingCircleProcess"/>
    <dgm:cxn modelId="{E4961227-A677-4FDC-8943-0B5ABE8AA389}" type="presParOf" srcId="{746D8A6C-E5ED-450E-BC66-695606451B3A}" destId="{5B46C8FF-38A6-4D78-8E1C-44A24B6E0EAB}" srcOrd="1" destOrd="0" presId="urn:microsoft.com/office/officeart/2008/layout/IncreasingCircleProcess"/>
    <dgm:cxn modelId="{184D41F1-1E98-44A0-B970-DB7AA934ED7F}" type="presParOf" srcId="{746D8A6C-E5ED-450E-BC66-695606451B3A}" destId="{C3E345B2-25DD-448A-9D58-7858F515A787}" srcOrd="2" destOrd="0" presId="urn:microsoft.com/office/officeart/2008/layout/IncreasingCircleProcess"/>
    <dgm:cxn modelId="{CE77DBC7-B57E-4039-87EF-CBCC8EA37BF5}" type="presParOf" srcId="{746D8A6C-E5ED-450E-BC66-695606451B3A}" destId="{7060F7E9-9B23-4523-8C53-70DB53D6E705}" srcOrd="3" destOrd="0" presId="urn:microsoft.com/office/officeart/2008/layout/IncreasingCircleProcess"/>
    <dgm:cxn modelId="{BB638EFA-E144-42A4-8227-FAF80D08B51F}" type="presParOf" srcId="{4427FF06-4696-4015-8F67-338E6E165AB1}" destId="{F95C14A8-1703-45E1-811D-8FCC10B55906}" srcOrd="3" destOrd="0" presId="urn:microsoft.com/office/officeart/2008/layout/IncreasingCircleProcess"/>
    <dgm:cxn modelId="{155A8417-33AF-4F2E-8D38-47CEAE3B15BE}" type="presParOf" srcId="{4427FF06-4696-4015-8F67-338E6E165AB1}" destId="{24A78FB9-A9BC-449B-B699-54B1EC7BB170}" srcOrd="4" destOrd="0" presId="urn:microsoft.com/office/officeart/2008/layout/IncreasingCircleProcess"/>
    <dgm:cxn modelId="{436489F2-8AAA-4A74-B242-6524F776856B}" type="presParOf" srcId="{24A78FB9-A9BC-449B-B699-54B1EC7BB170}" destId="{6AA18407-1EAA-40E8-B1AF-08C260C43C1D}" srcOrd="0" destOrd="0" presId="urn:microsoft.com/office/officeart/2008/layout/IncreasingCircleProcess"/>
    <dgm:cxn modelId="{4D9947FB-DC70-470E-BB53-669F7312914A}" type="presParOf" srcId="{24A78FB9-A9BC-449B-B699-54B1EC7BB170}" destId="{119C62A1-0817-4FE1-8601-80CCAEF472A5}" srcOrd="1" destOrd="0" presId="urn:microsoft.com/office/officeart/2008/layout/IncreasingCircleProcess"/>
    <dgm:cxn modelId="{547AFA37-23B7-43B7-9C64-40D4CD8D323C}" type="presParOf" srcId="{24A78FB9-A9BC-449B-B699-54B1EC7BB170}" destId="{5D821744-FEA7-4D39-B20A-3F217942C926}" srcOrd="2" destOrd="0" presId="urn:microsoft.com/office/officeart/2008/layout/IncreasingCircleProcess"/>
    <dgm:cxn modelId="{000F05BF-DA2D-440E-9A02-20CF42534416}" type="presParOf" srcId="{24A78FB9-A9BC-449B-B699-54B1EC7BB170}" destId="{ABC992B3-132D-4CE0-A7C0-7467F7DE166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117A2-CF3C-494E-B9FF-8A2DD169C3CE}">
      <dsp:nvSpPr>
        <dsp:cNvPr id="0" name=""/>
        <dsp:cNvSpPr/>
      </dsp:nvSpPr>
      <dsp:spPr>
        <a:xfrm>
          <a:off x="657" y="0"/>
          <a:ext cx="616458" cy="6164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DC7EF-9132-4CD2-9DBF-E9CE14E81D99}">
      <dsp:nvSpPr>
        <dsp:cNvPr id="0" name=""/>
        <dsp:cNvSpPr/>
      </dsp:nvSpPr>
      <dsp:spPr>
        <a:xfrm>
          <a:off x="62303" y="61645"/>
          <a:ext cx="493166" cy="493166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86BF7-4AB5-4FB4-8802-BE7039D80548}">
      <dsp:nvSpPr>
        <dsp:cNvPr id="0" name=""/>
        <dsp:cNvSpPr/>
      </dsp:nvSpPr>
      <dsp:spPr>
        <a:xfrm>
          <a:off x="745544" y="616458"/>
          <a:ext cx="1823688" cy="259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/>
            <a:t>Understanding the data set by looking into the distributions and plotting customers and transactions information</a:t>
          </a:r>
        </a:p>
      </dsp:txBody>
      <dsp:txXfrm>
        <a:off x="745544" y="616458"/>
        <a:ext cx="1823688" cy="2594260"/>
      </dsp:txXfrm>
    </dsp:sp>
    <dsp:sp modelId="{857793E3-9B9A-461F-A692-6947CDC3AE93}">
      <dsp:nvSpPr>
        <dsp:cNvPr id="0" name=""/>
        <dsp:cNvSpPr/>
      </dsp:nvSpPr>
      <dsp:spPr>
        <a:xfrm>
          <a:off x="745544" y="0"/>
          <a:ext cx="1823688" cy="616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Exploration</a:t>
          </a:r>
        </a:p>
      </dsp:txBody>
      <dsp:txXfrm>
        <a:off x="745544" y="0"/>
        <a:ext cx="1823688" cy="616458"/>
      </dsp:txXfrm>
    </dsp:sp>
    <dsp:sp modelId="{7454C2EF-2583-4D87-A363-A2EA1A49E703}">
      <dsp:nvSpPr>
        <dsp:cNvPr id="0" name=""/>
        <dsp:cNvSpPr/>
      </dsp:nvSpPr>
      <dsp:spPr>
        <a:xfrm>
          <a:off x="2697661" y="0"/>
          <a:ext cx="616458" cy="6164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6C8FF-38A6-4D78-8E1C-44A24B6E0EAB}">
      <dsp:nvSpPr>
        <dsp:cNvPr id="0" name=""/>
        <dsp:cNvSpPr/>
      </dsp:nvSpPr>
      <dsp:spPr>
        <a:xfrm>
          <a:off x="2759307" y="61645"/>
          <a:ext cx="493166" cy="493166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345B2-25DD-448A-9D58-7858F515A787}">
      <dsp:nvSpPr>
        <dsp:cNvPr id="0" name=""/>
        <dsp:cNvSpPr/>
      </dsp:nvSpPr>
      <dsp:spPr>
        <a:xfrm>
          <a:off x="3442548" y="616458"/>
          <a:ext cx="1823688" cy="259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Preparing data for the model by fixing data type/format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Combine marketing analysis with machine learning algorithm to identify best customer groups</a:t>
          </a:r>
        </a:p>
      </dsp:txBody>
      <dsp:txXfrm>
        <a:off x="3442548" y="616458"/>
        <a:ext cx="1823688" cy="2594260"/>
      </dsp:txXfrm>
    </dsp:sp>
    <dsp:sp modelId="{7060F7E9-9B23-4523-8C53-70DB53D6E705}">
      <dsp:nvSpPr>
        <dsp:cNvPr id="0" name=""/>
        <dsp:cNvSpPr/>
      </dsp:nvSpPr>
      <dsp:spPr>
        <a:xfrm>
          <a:off x="3442548" y="0"/>
          <a:ext cx="1823688" cy="616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Model Development</a:t>
          </a:r>
        </a:p>
      </dsp:txBody>
      <dsp:txXfrm>
        <a:off x="3442548" y="0"/>
        <a:ext cx="1823688" cy="616458"/>
      </dsp:txXfrm>
    </dsp:sp>
    <dsp:sp modelId="{6AA18407-1EAA-40E8-B1AF-08C260C43C1D}">
      <dsp:nvSpPr>
        <dsp:cNvPr id="0" name=""/>
        <dsp:cNvSpPr/>
      </dsp:nvSpPr>
      <dsp:spPr>
        <a:xfrm>
          <a:off x="5394665" y="0"/>
          <a:ext cx="616457" cy="6164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C62A1-0817-4FE1-8601-80CCAEF472A5}">
      <dsp:nvSpPr>
        <dsp:cNvPr id="0" name=""/>
        <dsp:cNvSpPr/>
      </dsp:nvSpPr>
      <dsp:spPr>
        <a:xfrm>
          <a:off x="5456311" y="61645"/>
          <a:ext cx="493166" cy="493166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21744-FEA7-4D39-B20A-3F217942C926}">
      <dsp:nvSpPr>
        <dsp:cNvPr id="0" name=""/>
        <dsp:cNvSpPr/>
      </dsp:nvSpPr>
      <dsp:spPr>
        <a:xfrm>
          <a:off x="6139552" y="616458"/>
          <a:ext cx="1823688" cy="259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Analyze </a:t>
          </a:r>
          <a:r>
            <a:rPr lang="en-US" altLang="zh-CN" sz="1400" kern="1200" dirty="0"/>
            <a:t>high quality customers groups’ attributes </a:t>
          </a:r>
          <a:endParaRPr lang="en-US" sz="1400" kern="1200" dirty="0"/>
        </a:p>
      </dsp:txBody>
      <dsp:txXfrm>
        <a:off x="6139552" y="616458"/>
        <a:ext cx="1823688" cy="2594260"/>
      </dsp:txXfrm>
    </dsp:sp>
    <dsp:sp modelId="{ABC992B3-132D-4CE0-A7C0-7467F7DE1669}">
      <dsp:nvSpPr>
        <dsp:cNvPr id="0" name=""/>
        <dsp:cNvSpPr/>
      </dsp:nvSpPr>
      <dsp:spPr>
        <a:xfrm>
          <a:off x="6139552" y="0"/>
          <a:ext cx="1823688" cy="616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Result Interpretation</a:t>
          </a:r>
        </a:p>
      </dsp:txBody>
      <dsp:txXfrm>
        <a:off x="6139552" y="0"/>
        <a:ext cx="1823688" cy="616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8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9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eurrrr/KPMG_VI/blob/main/KPMG_VI_Customer_Segmentation.ipyn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US" dirty="0"/>
              <a:t>Data Analytics</a:t>
            </a:r>
            <a:r>
              <a:rPr dirty="0"/>
              <a:t>] - [</a:t>
            </a:r>
            <a:r>
              <a:rPr lang="en-US" dirty="0"/>
              <a:t>Intern</a:t>
            </a:r>
            <a:r>
              <a:rPr dirty="0"/>
              <a:t>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90">
            <a:extLst>
              <a:ext uri="{FF2B5EF4-FFF2-40B4-BE49-F238E27FC236}">
                <a16:creationId xmlns:a16="http://schemas.microsoft.com/office/drawing/2014/main" id="{33F2E7C2-CFCA-4BAE-8DE4-09A07288AE13}"/>
              </a:ext>
            </a:extLst>
          </p:cNvPr>
          <p:cNvSpPr/>
          <p:nvPr/>
        </p:nvSpPr>
        <p:spPr>
          <a:xfrm>
            <a:off x="205025" y="852149"/>
            <a:ext cx="8565600" cy="737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Demographic Information Differs in Each Cluster</a:t>
            </a:r>
          </a:p>
          <a:p>
            <a:r>
              <a:rPr lang="en-US" sz="1200" dirty="0"/>
              <a:t>     -- we suggest to focus on new customers with similar characteristics of platinum (and/or gold) customers</a:t>
            </a:r>
            <a:endParaRPr lang="en-US" altLang="zh-C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D18C5-77F9-4FB0-9B10-FC87EA05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55" y="1905755"/>
            <a:ext cx="4209320" cy="316679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01DC735-F6B3-446A-8C71-47488CEC0276}"/>
              </a:ext>
            </a:extLst>
          </p:cNvPr>
          <p:cNvGrpSpPr/>
          <p:nvPr/>
        </p:nvGrpSpPr>
        <p:grpSpPr>
          <a:xfrm>
            <a:off x="5092263" y="1703564"/>
            <a:ext cx="606530" cy="182880"/>
            <a:chOff x="5092263" y="1703564"/>
            <a:chExt cx="606530" cy="1846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CB2CD5-4EA8-4B05-A4A9-EE9443A7CCAA}"/>
                </a:ext>
              </a:extLst>
            </p:cNvPr>
            <p:cNvSpPr/>
            <p:nvPr/>
          </p:nvSpPr>
          <p:spPr>
            <a:xfrm>
              <a:off x="5092263" y="1775197"/>
              <a:ext cx="212834" cy="45719"/>
            </a:xfrm>
            <a:prstGeom prst="rect">
              <a:avLst/>
            </a:prstGeom>
            <a:solidFill>
              <a:srgbClr val="630A10"/>
            </a:solidFill>
            <a:ln w="25400" cap="flat">
              <a:solidFill>
                <a:srgbClr val="630A1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8C6F2-3E9D-40F1-AD47-6CA80BF2C5C9}"/>
                </a:ext>
              </a:extLst>
            </p:cNvPr>
            <p:cNvSpPr txBox="1"/>
            <p:nvPr/>
          </p:nvSpPr>
          <p:spPr>
            <a:xfrm>
              <a:off x="5305097" y="1703564"/>
              <a:ext cx="393696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Platinum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BE112A-059C-43A3-A07C-C750803D5429}"/>
              </a:ext>
            </a:extLst>
          </p:cNvPr>
          <p:cNvGrpSpPr/>
          <p:nvPr/>
        </p:nvGrpSpPr>
        <p:grpSpPr>
          <a:xfrm>
            <a:off x="5706802" y="1703564"/>
            <a:ext cx="468671" cy="182880"/>
            <a:chOff x="5092263" y="1703564"/>
            <a:chExt cx="468671" cy="1846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4909A0-5AFB-4F77-8CD3-70BAA449D4DA}"/>
                </a:ext>
              </a:extLst>
            </p:cNvPr>
            <p:cNvSpPr/>
            <p:nvPr/>
          </p:nvSpPr>
          <p:spPr>
            <a:xfrm>
              <a:off x="5092263" y="1775197"/>
              <a:ext cx="212834" cy="45719"/>
            </a:xfrm>
            <a:prstGeom prst="rect">
              <a:avLst/>
            </a:prstGeom>
            <a:solidFill>
              <a:srgbClr val="911F27"/>
            </a:solidFill>
            <a:ln w="25400" cap="flat">
              <a:solidFill>
                <a:srgbClr val="911F27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AB8DA5-A6B7-4E37-A4CB-4A1FA7822823}"/>
                </a:ext>
              </a:extLst>
            </p:cNvPr>
            <p:cNvSpPr txBox="1"/>
            <p:nvPr/>
          </p:nvSpPr>
          <p:spPr>
            <a:xfrm>
              <a:off x="5305097" y="1703564"/>
              <a:ext cx="255837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Gold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D22F1B-837A-4765-A4AD-ADAD09BF9670}"/>
              </a:ext>
            </a:extLst>
          </p:cNvPr>
          <p:cNvGrpSpPr/>
          <p:nvPr/>
        </p:nvGrpSpPr>
        <p:grpSpPr>
          <a:xfrm>
            <a:off x="6183482" y="1695725"/>
            <a:ext cx="499129" cy="182880"/>
            <a:chOff x="5092263" y="1703564"/>
            <a:chExt cx="499129" cy="1846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D62A06-97C0-4331-8096-03B6A63BB9BC}"/>
                </a:ext>
              </a:extLst>
            </p:cNvPr>
            <p:cNvSpPr/>
            <p:nvPr/>
          </p:nvSpPr>
          <p:spPr>
            <a:xfrm>
              <a:off x="5092263" y="1775197"/>
              <a:ext cx="212834" cy="45719"/>
            </a:xfrm>
            <a:prstGeom prst="rect">
              <a:avLst/>
            </a:prstGeom>
            <a:solidFill>
              <a:srgbClr val="FACE7F"/>
            </a:solidFill>
            <a:ln w="25400" cap="flat">
              <a:solidFill>
                <a:srgbClr val="FACE7F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21623B-1D15-455C-9464-C80FCDE9A902}"/>
                </a:ext>
              </a:extLst>
            </p:cNvPr>
            <p:cNvSpPr txBox="1"/>
            <p:nvPr/>
          </p:nvSpPr>
          <p:spPr>
            <a:xfrm>
              <a:off x="5305097" y="1703564"/>
              <a:ext cx="286295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Silver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756DCF-376B-488F-AA7A-C9B16CCFB780}"/>
              </a:ext>
            </a:extLst>
          </p:cNvPr>
          <p:cNvGrpSpPr/>
          <p:nvPr/>
        </p:nvGrpSpPr>
        <p:grpSpPr>
          <a:xfrm>
            <a:off x="6690621" y="1695725"/>
            <a:ext cx="550425" cy="182880"/>
            <a:chOff x="5092263" y="1703564"/>
            <a:chExt cx="550425" cy="1846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C252986-9E13-4EB8-A7E4-C7F23C9B4BD1}"/>
                </a:ext>
              </a:extLst>
            </p:cNvPr>
            <p:cNvSpPr/>
            <p:nvPr/>
          </p:nvSpPr>
          <p:spPr>
            <a:xfrm>
              <a:off x="5092263" y="1775197"/>
              <a:ext cx="212834" cy="45719"/>
            </a:xfrm>
            <a:prstGeom prst="rect">
              <a:avLst/>
            </a:prstGeom>
            <a:solidFill>
              <a:srgbClr val="FCF078"/>
            </a:solidFill>
            <a:ln w="25400" cap="flat">
              <a:solidFill>
                <a:srgbClr val="FCF078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7956A8-75A9-4779-B8D4-B830D6A31238}"/>
                </a:ext>
              </a:extLst>
            </p:cNvPr>
            <p:cNvSpPr txBox="1"/>
            <p:nvPr/>
          </p:nvSpPr>
          <p:spPr>
            <a:xfrm>
              <a:off x="5305097" y="1703564"/>
              <a:ext cx="337591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Bronze</a:t>
              </a:r>
            </a:p>
          </p:txBody>
        </p:sp>
      </p:grpSp>
      <p:sp>
        <p:nvSpPr>
          <p:cNvPr id="27" name="Shape 91">
            <a:extLst>
              <a:ext uri="{FF2B5EF4-FFF2-40B4-BE49-F238E27FC236}">
                <a16:creationId xmlns:a16="http://schemas.microsoft.com/office/drawing/2014/main" id="{447453C8-BDE7-4989-978E-829943A08D2C}"/>
              </a:ext>
            </a:extLst>
          </p:cNvPr>
          <p:cNvSpPr/>
          <p:nvPr/>
        </p:nvSpPr>
        <p:spPr>
          <a:xfrm>
            <a:off x="205024" y="1710974"/>
            <a:ext cx="4493543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8" name="Shape 91">
            <a:extLst>
              <a:ext uri="{FF2B5EF4-FFF2-40B4-BE49-F238E27FC236}">
                <a16:creationId xmlns:a16="http://schemas.microsoft.com/office/drawing/2014/main" id="{72A95055-146B-4425-87FF-C4A90A1181C1}"/>
              </a:ext>
            </a:extLst>
          </p:cNvPr>
          <p:cNvSpPr/>
          <p:nvPr/>
        </p:nvSpPr>
        <p:spPr>
          <a:xfrm>
            <a:off x="205024" y="1710974"/>
            <a:ext cx="4493543" cy="317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Platinum/Gold customers characteristics:  </a:t>
            </a:r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Age – over 40 years old (most between 40 and 50)</a:t>
            </a:r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Gender – female slightly more than male</a:t>
            </a:r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State – mostly from NSW</a:t>
            </a:r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Industry – mostly from manufacturing, financial services and health</a:t>
            </a:r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Wealth Segment – mostly from mass customers</a:t>
            </a:r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Property Value – mostly with a value more than 7</a:t>
            </a:r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Bike Related Purchases in Past 3 Years – mostly have more than 60 purchases</a:t>
            </a:r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endParaRPr lang="en-US" sz="12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2E440-76A1-4ADE-9AD4-E7DF0FE1722D}"/>
              </a:ext>
            </a:extLst>
          </p:cNvPr>
          <p:cNvSpPr txBox="1"/>
          <p:nvPr/>
        </p:nvSpPr>
        <p:spPr>
          <a:xfrm>
            <a:off x="205025" y="1473209"/>
            <a:ext cx="802859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KPMG_VI/</a:t>
            </a:r>
            <a:r>
              <a:rPr lang="en-US" dirty="0" err="1">
                <a:hlinkClick r:id="rId2"/>
              </a:rPr>
              <a:t>KPMG_VI_Customer_Segmentation.ipynb</a:t>
            </a:r>
            <a:r>
              <a:rPr lang="en-US" dirty="0">
                <a:hlinkClick r:id="rId2"/>
              </a:rPr>
              <a:t> at main · </a:t>
            </a:r>
            <a:r>
              <a:rPr lang="en-US" dirty="0" err="1">
                <a:hlinkClick r:id="rId2"/>
              </a:rPr>
              <a:t>lueurrrr</a:t>
            </a:r>
            <a:r>
              <a:rPr lang="en-US" dirty="0">
                <a:hlinkClick r:id="rId2"/>
              </a:rPr>
              <a:t>/KPMG_VI (github.com)</a:t>
            </a:r>
            <a:endParaRPr lang="en-US" dirty="0"/>
          </a:p>
        </p:txBody>
      </p:sp>
      <p:sp>
        <p:nvSpPr>
          <p:cNvPr id="8" name="Shape 91">
            <a:extLst>
              <a:ext uri="{FF2B5EF4-FFF2-40B4-BE49-F238E27FC236}">
                <a16:creationId xmlns:a16="http://schemas.microsoft.com/office/drawing/2014/main" id="{00BB6E97-01BB-4274-98D2-85B08C62A124}"/>
              </a:ext>
            </a:extLst>
          </p:cNvPr>
          <p:cNvSpPr/>
          <p:nvPr/>
        </p:nvSpPr>
        <p:spPr>
          <a:xfrm>
            <a:off x="205025" y="1054340"/>
            <a:ext cx="4493543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Modelling Code: 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90">
            <a:extLst>
              <a:ext uri="{FF2B5EF4-FFF2-40B4-BE49-F238E27FC236}">
                <a16:creationId xmlns:a16="http://schemas.microsoft.com/office/drawing/2014/main" id="{870336C8-92B2-42E5-BD26-587D1696A2EF}"/>
              </a:ext>
            </a:extLst>
          </p:cNvPr>
          <p:cNvSpPr/>
          <p:nvPr/>
        </p:nvSpPr>
        <p:spPr>
          <a:xfrm>
            <a:off x="205025" y="852149"/>
            <a:ext cx="8647312" cy="737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Insights Of Identifying High Value Customers </a:t>
            </a:r>
          </a:p>
          <a:p>
            <a:r>
              <a:rPr lang="en-US" sz="1200" dirty="0"/>
              <a:t>     -- by creating customer segmentations and analyzing their attributes</a:t>
            </a:r>
            <a:endParaRPr lang="en-US" altLang="zh-CN" sz="12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CF590B8-2D14-4350-AE3A-733683C0FD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439804"/>
              </p:ext>
            </p:extLst>
          </p:nvPr>
        </p:nvGraphicFramePr>
        <p:xfrm>
          <a:off x="502185" y="2045356"/>
          <a:ext cx="796389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90">
            <a:extLst>
              <a:ext uri="{FF2B5EF4-FFF2-40B4-BE49-F238E27FC236}">
                <a16:creationId xmlns:a16="http://schemas.microsoft.com/office/drawing/2014/main" id="{FA794844-620B-401B-904E-1877A5B6A1B5}"/>
              </a:ext>
            </a:extLst>
          </p:cNvPr>
          <p:cNvSpPr/>
          <p:nvPr/>
        </p:nvSpPr>
        <p:spPr>
          <a:xfrm>
            <a:off x="205025" y="852149"/>
            <a:ext cx="8647312" cy="737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Understanding the Data Set</a:t>
            </a:r>
          </a:p>
          <a:p>
            <a:r>
              <a:rPr lang="en-US" sz="1200" dirty="0"/>
              <a:t>     -- exploring and plotting both customers and products information</a:t>
            </a:r>
            <a:endParaRPr lang="en-US" altLang="zh-CN" sz="1200" dirty="0"/>
          </a:p>
        </p:txBody>
      </p:sp>
      <p:sp>
        <p:nvSpPr>
          <p:cNvPr id="12" name="Shape 91">
            <a:extLst>
              <a:ext uri="{FF2B5EF4-FFF2-40B4-BE49-F238E27FC236}">
                <a16:creationId xmlns:a16="http://schemas.microsoft.com/office/drawing/2014/main" id="{4266D317-4057-42B5-9453-DE7B0B4ACD93}"/>
              </a:ext>
            </a:extLst>
          </p:cNvPr>
          <p:cNvSpPr/>
          <p:nvPr/>
        </p:nvSpPr>
        <p:spPr>
          <a:xfrm>
            <a:off x="205025" y="1621379"/>
            <a:ext cx="3957072" cy="331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Customers – </a:t>
            </a:r>
            <a:r>
              <a:rPr lang="en-US" altLang="zh-CN" dirty="0"/>
              <a:t>demographic information</a:t>
            </a:r>
            <a:endParaRPr lang="en-US" dirty="0"/>
          </a:p>
          <a:p>
            <a:pPr marL="640080" indent="-34290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Gender – female slightly more than male</a:t>
            </a:r>
          </a:p>
          <a:p>
            <a:pPr marL="640080" indent="-34290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Tenure – most people have tenure of more than 7</a:t>
            </a:r>
          </a:p>
          <a:p>
            <a:pPr marL="640080" indent="-34290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Bike Related Purchases of Past 3 Years – most people have purchases more than 60</a:t>
            </a:r>
          </a:p>
          <a:p>
            <a:pPr marL="640080" indent="-34290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Car ownership – 50% people have car(s)</a:t>
            </a:r>
          </a:p>
          <a:p>
            <a:pPr marL="640080" indent="-342900" algn="just">
              <a:spcBef>
                <a:spcPts val="600"/>
              </a:spcBef>
              <a:buFont typeface="+mj-lt"/>
              <a:buAutoNum type="arabicParenR"/>
            </a:pPr>
            <a:r>
              <a:rPr lang="en-US" altLang="zh-CN" sz="1200" dirty="0"/>
              <a:t>Age – about half are above 40 years old</a:t>
            </a:r>
          </a:p>
          <a:p>
            <a:pPr marL="640080" indent="-34290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Wealth Segment – half of the people are mass customers</a:t>
            </a:r>
          </a:p>
          <a:p>
            <a:pPr marL="640080" indent="-34290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Industry – most from manufacturing, financial services and health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EA70A-66E6-4DC8-976A-A8EA7D52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136" y="1765738"/>
            <a:ext cx="4958864" cy="275108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90">
            <a:extLst>
              <a:ext uri="{FF2B5EF4-FFF2-40B4-BE49-F238E27FC236}">
                <a16:creationId xmlns:a16="http://schemas.microsoft.com/office/drawing/2014/main" id="{FA794844-620B-401B-904E-1877A5B6A1B5}"/>
              </a:ext>
            </a:extLst>
          </p:cNvPr>
          <p:cNvSpPr/>
          <p:nvPr/>
        </p:nvSpPr>
        <p:spPr>
          <a:xfrm>
            <a:off x="205025" y="852149"/>
            <a:ext cx="8647312" cy="737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Understanding the Data Set</a:t>
            </a:r>
          </a:p>
          <a:p>
            <a:r>
              <a:rPr lang="en-US" sz="1200" dirty="0"/>
              <a:t>     -- exploring and plotting both customers and products information</a:t>
            </a:r>
            <a:endParaRPr lang="en-US" altLang="zh-CN" sz="1200" dirty="0"/>
          </a:p>
        </p:txBody>
      </p:sp>
      <p:sp>
        <p:nvSpPr>
          <p:cNvPr id="12" name="Shape 91">
            <a:extLst>
              <a:ext uri="{FF2B5EF4-FFF2-40B4-BE49-F238E27FC236}">
                <a16:creationId xmlns:a16="http://schemas.microsoft.com/office/drawing/2014/main" id="{4266D317-4057-42B5-9453-DE7B0B4ACD93}"/>
              </a:ext>
            </a:extLst>
          </p:cNvPr>
          <p:cNvSpPr/>
          <p:nvPr/>
        </p:nvSpPr>
        <p:spPr>
          <a:xfrm>
            <a:off x="205025" y="1621379"/>
            <a:ext cx="4564044" cy="122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Customers – geographic</a:t>
            </a:r>
            <a:r>
              <a:rPr lang="en-US" altLang="zh-CN" dirty="0"/>
              <a:t> information</a:t>
            </a:r>
            <a:endParaRPr lang="en-US" dirty="0"/>
          </a:p>
          <a:p>
            <a:pPr marL="640080" indent="-34290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Property Value – More than 70% of the customers have property value of more than 7</a:t>
            </a:r>
          </a:p>
          <a:p>
            <a:pPr marL="640080" indent="-34290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State – More than half of the customers live in NSW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115306-CFC8-470C-95B4-4D83DBC1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397" y="1325781"/>
            <a:ext cx="2430838" cy="355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615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90">
            <a:extLst>
              <a:ext uri="{FF2B5EF4-FFF2-40B4-BE49-F238E27FC236}">
                <a16:creationId xmlns:a16="http://schemas.microsoft.com/office/drawing/2014/main" id="{FA794844-620B-401B-904E-1877A5B6A1B5}"/>
              </a:ext>
            </a:extLst>
          </p:cNvPr>
          <p:cNvSpPr/>
          <p:nvPr/>
        </p:nvSpPr>
        <p:spPr>
          <a:xfrm>
            <a:off x="205025" y="852149"/>
            <a:ext cx="8647312" cy="737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Understanding the Data Set</a:t>
            </a:r>
          </a:p>
          <a:p>
            <a:r>
              <a:rPr lang="en-US" sz="1200" dirty="0"/>
              <a:t>     -- exploring and plotting both customers and products information</a:t>
            </a:r>
            <a:endParaRPr lang="en-US" altLang="zh-CN" sz="1200" dirty="0"/>
          </a:p>
        </p:txBody>
      </p:sp>
      <p:sp>
        <p:nvSpPr>
          <p:cNvPr id="12" name="Shape 91">
            <a:extLst>
              <a:ext uri="{FF2B5EF4-FFF2-40B4-BE49-F238E27FC236}">
                <a16:creationId xmlns:a16="http://schemas.microsoft.com/office/drawing/2014/main" id="{4266D317-4057-42B5-9453-DE7B0B4ACD93}"/>
              </a:ext>
            </a:extLst>
          </p:cNvPr>
          <p:cNvSpPr/>
          <p:nvPr/>
        </p:nvSpPr>
        <p:spPr>
          <a:xfrm>
            <a:off x="205025" y="1621379"/>
            <a:ext cx="4296030" cy="209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Products</a:t>
            </a:r>
          </a:p>
          <a:p>
            <a:pPr marL="640080" indent="-34290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Most popular/profitable product line – standard</a:t>
            </a:r>
          </a:p>
          <a:p>
            <a:pPr marL="640080" indent="-34290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Most popular/profitable product class – medium</a:t>
            </a:r>
          </a:p>
          <a:p>
            <a:pPr marL="640080" indent="-34290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Most popular/profitable product size – medium</a:t>
            </a:r>
          </a:p>
          <a:p>
            <a:pPr marL="640080" indent="-34290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No significant difference between online and offline order amount</a:t>
            </a:r>
          </a:p>
          <a:p>
            <a:pPr marL="640080" indent="-34290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No significant seasonality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82526-86B8-42A9-8D7B-EB0D4512E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" b="1"/>
          <a:stretch/>
        </p:blipFill>
        <p:spPr>
          <a:xfrm>
            <a:off x="4501055" y="1838654"/>
            <a:ext cx="4608973" cy="254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654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44356"/>
            <a:ext cx="8565600" cy="2172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Feature Engineering &amp; Data Transformation</a:t>
            </a:r>
          </a:p>
          <a:p>
            <a:pPr marL="640080" indent="-34290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Adjust/align data categories, data input format for all columns (e.g. change F to Female in gender column)</a:t>
            </a:r>
          </a:p>
          <a:p>
            <a:pPr marL="640080" indent="-34290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Prepare Transactions Table for modeling: </a:t>
            </a:r>
          </a:p>
          <a:p>
            <a:pPr marL="297180" algn="just">
              <a:spcBef>
                <a:spcPts val="600"/>
              </a:spcBef>
            </a:pPr>
            <a:r>
              <a:rPr lang="en-US" sz="1200" dirty="0"/>
              <a:t>         a) Add profit column</a:t>
            </a:r>
          </a:p>
          <a:p>
            <a:pPr marL="297180" algn="just">
              <a:spcBef>
                <a:spcPts val="600"/>
              </a:spcBef>
            </a:pPr>
            <a:r>
              <a:rPr lang="en-US" sz="1200" dirty="0"/>
              <a:t>         b) </a:t>
            </a:r>
            <a:r>
              <a:rPr lang="en-US" altLang="zh-CN" sz="1200" dirty="0"/>
              <a:t>Drop 197 rows that have missing information (product standard cost and thus profit)</a:t>
            </a:r>
          </a:p>
          <a:p>
            <a:pPr marL="297180" algn="just">
              <a:spcBef>
                <a:spcPts val="600"/>
              </a:spcBef>
            </a:pPr>
            <a:r>
              <a:rPr lang="en-US" sz="1200" dirty="0"/>
              <a:t>         c)  Drop another 178 rows that stored information about cancelled orders</a:t>
            </a:r>
          </a:p>
          <a:p>
            <a:pPr marL="297180" algn="just">
              <a:spcBef>
                <a:spcPts val="600"/>
              </a:spcBef>
            </a:pPr>
            <a:r>
              <a:rPr lang="en-US" sz="1200" dirty="0"/>
              <a:t>         d) </a:t>
            </a:r>
            <a:r>
              <a:rPr lang="en-US" sz="1200" b="1" u="sng" dirty="0"/>
              <a:t>19,625</a:t>
            </a:r>
            <a:r>
              <a:rPr lang="en-US" sz="1200" u="sng" dirty="0"/>
              <a:t> transactions from </a:t>
            </a:r>
            <a:r>
              <a:rPr lang="en-US" sz="1200" b="1" u="sng" dirty="0"/>
              <a:t>3,493</a:t>
            </a:r>
            <a:r>
              <a:rPr lang="en-US" sz="1200" u="sng" dirty="0"/>
              <a:t> customers will be analyzed, </a:t>
            </a:r>
            <a:r>
              <a:rPr lang="en-US" sz="1200" b="1" u="sng" dirty="0"/>
              <a:t>98%</a:t>
            </a:r>
            <a:r>
              <a:rPr lang="en-US" sz="1200" u="sng" dirty="0"/>
              <a:t> of the raw data</a:t>
            </a:r>
            <a:endParaRPr lang="en-US" sz="12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90">
            <a:extLst>
              <a:ext uri="{FF2B5EF4-FFF2-40B4-BE49-F238E27FC236}">
                <a16:creationId xmlns:a16="http://schemas.microsoft.com/office/drawing/2014/main" id="{5BD9A91F-0D9C-415B-B8F0-5A74FF8D8CF2}"/>
              </a:ext>
            </a:extLst>
          </p:cNvPr>
          <p:cNvSpPr/>
          <p:nvPr/>
        </p:nvSpPr>
        <p:spPr>
          <a:xfrm>
            <a:off x="205025" y="1837881"/>
            <a:ext cx="2138605" cy="4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Process Breakdown</a:t>
            </a:r>
            <a:endParaRPr lang="en-US" altLang="zh-CN" sz="1400" dirty="0"/>
          </a:p>
        </p:txBody>
      </p:sp>
      <p:sp>
        <p:nvSpPr>
          <p:cNvPr id="11" name="Shape 90">
            <a:extLst>
              <a:ext uri="{FF2B5EF4-FFF2-40B4-BE49-F238E27FC236}">
                <a16:creationId xmlns:a16="http://schemas.microsoft.com/office/drawing/2014/main" id="{9F1A778D-0DAF-455E-960F-6A73C53AC849}"/>
              </a:ext>
            </a:extLst>
          </p:cNvPr>
          <p:cNvSpPr/>
          <p:nvPr/>
        </p:nvSpPr>
        <p:spPr>
          <a:xfrm>
            <a:off x="205025" y="852149"/>
            <a:ext cx="8647312" cy="737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Segmentation </a:t>
            </a:r>
          </a:p>
          <a:p>
            <a:r>
              <a:rPr lang="en-US" sz="1200" dirty="0"/>
              <a:t>     -- 4 customer clusters (Platinum, Gold, Silver, Bronze) created </a:t>
            </a:r>
            <a:r>
              <a:rPr lang="en-US" altLang="zh-CN" sz="1200" dirty="0"/>
              <a:t>based on existing customers information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4" y="1710974"/>
            <a:ext cx="8647313" cy="3040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Modeling </a:t>
            </a:r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Calculate </a:t>
            </a:r>
            <a:r>
              <a:rPr lang="en-US" sz="1200" b="1" dirty="0"/>
              <a:t>RFM (Recency, Frequency, Monetary) </a:t>
            </a:r>
            <a:r>
              <a:rPr lang="en-US" sz="1200" dirty="0"/>
              <a:t>value based on transactions information for each customer</a:t>
            </a:r>
          </a:p>
          <a:p>
            <a:pPr marL="91440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RFM is marketing analysis tool often used to identify best customers based on their spending history</a:t>
            </a:r>
          </a:p>
          <a:p>
            <a:pPr marL="91440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u="sng" dirty="0"/>
              <a:t>Recency</a:t>
            </a:r>
            <a:r>
              <a:rPr lang="en-US" sz="1200" dirty="0"/>
              <a:t> – days between each customer’s last order date and 2017-12-31</a:t>
            </a:r>
          </a:p>
          <a:p>
            <a:pPr marL="91440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u="sng" dirty="0"/>
              <a:t>Frequency </a:t>
            </a:r>
            <a:r>
              <a:rPr lang="en-US" sz="1200" dirty="0"/>
              <a:t>– number of orders during the year 2017 for each customer</a:t>
            </a:r>
          </a:p>
          <a:p>
            <a:pPr marL="91440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u="sng" dirty="0"/>
              <a:t>Monetary</a:t>
            </a:r>
            <a:r>
              <a:rPr lang="en-US" sz="1200" dirty="0"/>
              <a:t> – total amount of profit generated from each customer of the year 2017</a:t>
            </a:r>
          </a:p>
          <a:p>
            <a:pPr marL="640080" indent="-285750" algn="just">
              <a:spcBef>
                <a:spcPts val="600"/>
              </a:spcBef>
              <a:buFont typeface="+mj-lt"/>
              <a:buAutoNum type="arabicParenR" startAt="2"/>
            </a:pPr>
            <a:r>
              <a:rPr lang="en-US" sz="1200" dirty="0"/>
              <a:t>Divide customers into 4 clusters using </a:t>
            </a:r>
            <a:r>
              <a:rPr lang="en-US" sz="1200" b="1" dirty="0"/>
              <a:t>K means </a:t>
            </a:r>
            <a:r>
              <a:rPr lang="en-US" sz="1200" dirty="0"/>
              <a:t>method based on RFM value</a:t>
            </a:r>
          </a:p>
          <a:p>
            <a:pPr marL="91440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K means is a machine learning algorithm to group similar data points together</a:t>
            </a:r>
          </a:p>
          <a:p>
            <a:pPr marL="91440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Algorithm also showed there should be 4 similar groups</a:t>
            </a:r>
          </a:p>
          <a:p>
            <a:pPr marL="91440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4 customer clusters were named Platinum, </a:t>
            </a:r>
            <a:r>
              <a:rPr lang="en-US" altLang="zh-CN" sz="1200" dirty="0"/>
              <a:t>Gold, Silver, Bronze according to each group’s characteristics</a:t>
            </a:r>
            <a:endParaRPr lang="en-US" sz="12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Shape 90">
            <a:extLst>
              <a:ext uri="{FF2B5EF4-FFF2-40B4-BE49-F238E27FC236}">
                <a16:creationId xmlns:a16="http://schemas.microsoft.com/office/drawing/2014/main" id="{837DA349-448B-4A04-9DE7-E2559C637EEB}"/>
              </a:ext>
            </a:extLst>
          </p:cNvPr>
          <p:cNvSpPr/>
          <p:nvPr/>
        </p:nvSpPr>
        <p:spPr>
          <a:xfrm>
            <a:off x="205025" y="852149"/>
            <a:ext cx="8647312" cy="737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Segmentation </a:t>
            </a:r>
          </a:p>
          <a:p>
            <a:r>
              <a:rPr lang="en-US" sz="1200" dirty="0"/>
              <a:t>     -- 4 customer clusters (Platinum, Gold, Silver, Bronze) created </a:t>
            </a:r>
            <a:r>
              <a:rPr lang="en-US" altLang="zh-CN" sz="1200" dirty="0"/>
              <a:t>based on existing customers information</a:t>
            </a:r>
          </a:p>
        </p:txBody>
      </p:sp>
    </p:spTree>
    <p:extLst>
      <p:ext uri="{BB962C8B-B14F-4D97-AF65-F5344CB8AC3E}">
        <p14:creationId xmlns:p14="http://schemas.microsoft.com/office/powerpoint/2010/main" val="42129710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Shape 90">
            <a:extLst>
              <a:ext uri="{FF2B5EF4-FFF2-40B4-BE49-F238E27FC236}">
                <a16:creationId xmlns:a16="http://schemas.microsoft.com/office/drawing/2014/main" id="{837DA349-448B-4A04-9DE7-E2559C637EEB}"/>
              </a:ext>
            </a:extLst>
          </p:cNvPr>
          <p:cNvSpPr/>
          <p:nvPr/>
        </p:nvSpPr>
        <p:spPr>
          <a:xfrm>
            <a:off x="205025" y="852149"/>
            <a:ext cx="8647312" cy="737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Segmentation </a:t>
            </a:r>
          </a:p>
          <a:p>
            <a:r>
              <a:rPr lang="en-US" sz="1200" dirty="0"/>
              <a:t>     -- 4 customer clusters (Platinum, Gold, Silver, Bronze) created </a:t>
            </a:r>
            <a:r>
              <a:rPr lang="en-US" altLang="zh-CN" sz="1200" dirty="0"/>
              <a:t>based on existing customers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1D04E4-A95F-4BD6-B963-92D4827B2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30" y="1543668"/>
            <a:ext cx="3938495" cy="3568759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EDC041-6CB4-4CA4-91DB-1F2BC1107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74909"/>
              </p:ext>
            </p:extLst>
          </p:nvPr>
        </p:nvGraphicFramePr>
        <p:xfrm>
          <a:off x="340307" y="2411751"/>
          <a:ext cx="4522077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193">
                  <a:extLst>
                    <a:ext uri="{9D8B030D-6E8A-4147-A177-3AD203B41FA5}">
                      <a16:colId xmlns:a16="http://schemas.microsoft.com/office/drawing/2014/main" val="3788282339"/>
                    </a:ext>
                  </a:extLst>
                </a:gridCol>
                <a:gridCol w="859221">
                  <a:extLst>
                    <a:ext uri="{9D8B030D-6E8A-4147-A177-3AD203B41FA5}">
                      <a16:colId xmlns:a16="http://schemas.microsoft.com/office/drawing/2014/main" val="4079059201"/>
                    </a:ext>
                  </a:extLst>
                </a:gridCol>
                <a:gridCol w="859221">
                  <a:extLst>
                    <a:ext uri="{9D8B030D-6E8A-4147-A177-3AD203B41FA5}">
                      <a16:colId xmlns:a16="http://schemas.microsoft.com/office/drawing/2014/main" val="2327293543"/>
                    </a:ext>
                  </a:extLst>
                </a:gridCol>
                <a:gridCol w="859221">
                  <a:extLst>
                    <a:ext uri="{9D8B030D-6E8A-4147-A177-3AD203B41FA5}">
                      <a16:colId xmlns:a16="http://schemas.microsoft.com/office/drawing/2014/main" val="4244898274"/>
                    </a:ext>
                  </a:extLst>
                </a:gridCol>
                <a:gridCol w="859221">
                  <a:extLst>
                    <a:ext uri="{9D8B030D-6E8A-4147-A177-3AD203B41FA5}">
                      <a16:colId xmlns:a16="http://schemas.microsoft.com/office/drawing/2014/main" val="60549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3D Plot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Cluster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Recency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Monetary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85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Red 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Platinum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High</a:t>
                      </a:r>
                      <a:r>
                        <a:rPr lang="en-US" altLang="zh-CN" sz="1000" dirty="0"/>
                        <a:t>est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Highest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Purple 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0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Blue 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Silver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1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Green 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Bronze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Highest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Low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Lowest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785441"/>
                  </a:ext>
                </a:extLst>
              </a:tr>
            </a:tbl>
          </a:graphicData>
        </a:graphic>
      </p:graphicFrame>
      <p:sp>
        <p:nvSpPr>
          <p:cNvPr id="11" name="Shape 91">
            <a:extLst>
              <a:ext uri="{FF2B5EF4-FFF2-40B4-BE49-F238E27FC236}">
                <a16:creationId xmlns:a16="http://schemas.microsoft.com/office/drawing/2014/main" id="{AA661DF5-1F72-44E1-B242-4FF8CDFE4588}"/>
              </a:ext>
            </a:extLst>
          </p:cNvPr>
          <p:cNvSpPr/>
          <p:nvPr/>
        </p:nvSpPr>
        <p:spPr>
          <a:xfrm>
            <a:off x="205024" y="1710974"/>
            <a:ext cx="4493543" cy="325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Modeling Results  </a:t>
            </a:r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4 Customer Clusters: </a:t>
            </a:r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endParaRPr lang="en-US" sz="1200" dirty="0"/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endParaRPr lang="en-US" sz="1200" dirty="0"/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endParaRPr lang="en-US" sz="1200" dirty="0"/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endParaRPr lang="en-US" sz="1200" dirty="0"/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endParaRPr lang="en-US" sz="1200" dirty="0"/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endParaRPr lang="en-US" sz="1200" dirty="0"/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endParaRPr lang="en-US" sz="1200" dirty="0"/>
          </a:p>
          <a:p>
            <a:pPr marL="640080" indent="-285750" algn="just">
              <a:spcBef>
                <a:spcPts val="600"/>
              </a:spcBef>
              <a:buFont typeface="+mj-lt"/>
              <a:buAutoNum type="arabicParenR"/>
            </a:pPr>
            <a:r>
              <a:rPr lang="en-US" sz="1200" dirty="0"/>
              <a:t>14% of the customers are categorized as platinum, 38% are gold, 30% are silver, 18% are bronze</a:t>
            </a:r>
          </a:p>
        </p:txBody>
      </p:sp>
    </p:spTree>
    <p:extLst>
      <p:ext uri="{BB962C8B-B14F-4D97-AF65-F5344CB8AC3E}">
        <p14:creationId xmlns:p14="http://schemas.microsoft.com/office/powerpoint/2010/main" val="3895859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1154</Words>
  <Application>Microsoft Office PowerPoint</Application>
  <PresentationFormat>On-screen Show (16:9)</PresentationFormat>
  <Paragraphs>137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Zhang</dc:creator>
  <cp:lastModifiedBy>Zhang Wei</cp:lastModifiedBy>
  <cp:revision>1</cp:revision>
  <dcterms:modified xsi:type="dcterms:W3CDTF">2022-01-10T16:02:03Z</dcterms:modified>
</cp:coreProperties>
</file>