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FAEB-E47D-4E1F-82AA-173FDB7E0B8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C6B5-973A-4430-8290-27A3AA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5C6B5-973A-4430-8290-27A3AA50E4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定義變量，構造器，</a:t>
            </a:r>
            <a:r>
              <a:rPr lang="en-US" altLang="zh-CN" dirty="0" err="1"/>
              <a:t>getset</a:t>
            </a:r>
            <a:r>
              <a:rPr lang="zh-CN" altLang="en-US" dirty="0"/>
              <a:t>方法，重寫</a:t>
            </a:r>
            <a:r>
              <a:rPr lang="en-US" altLang="zh-CN" dirty="0" err="1"/>
              <a:t>tostring</a:t>
            </a:r>
            <a:r>
              <a:rPr lang="zh-CN" altLang="en-US" dirty="0"/>
              <a:t>方法打印出來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5C6B5-973A-4430-8290-27A3AA50E4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5C6B5-973A-4430-8290-27A3AA50E4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3620-9FA6-66A9-92AA-86ED4132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B8A91-2FBB-A62B-0FDF-727C31089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87B7-EEB1-2688-3A56-E07A42A2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8585-EA0B-C654-79AD-8644D7A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A907-1BD0-D9A5-8E3D-EF60B5F5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B307-FC06-628E-1E4B-8395A8B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0E841-F237-DE51-B86F-241AC1A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7B8C-0D54-84A4-1592-C72C5A3D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C794-DDA6-B495-991C-061DC988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0928-03A4-C0A2-E343-734ED86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9CF8-9BDE-C7D9-A7AD-1A73C4FF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793C0-61D9-2EEF-D497-78FD5ABA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144E-D055-B406-FF87-3E823CA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3D-4036-0227-F2B8-0C5A9E0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F90-1D8F-C1EC-CC38-153E776A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6977-FC7A-F120-5208-1A92E4C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6A75-4742-9372-C73E-CEB94B65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603C-6831-8014-5D4C-0A236B38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3852-D5E0-8FC7-F9AB-8B258B19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F2AC-7FE9-E2CF-6B3F-9EEFFC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864D-08CA-3FF7-67B3-C6EBB069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33821-EAA2-6CD1-4106-BDC4BF30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D67D-E0AD-1A51-9EFA-D79E3774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929B-06C7-F775-3B97-7F91FB64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0E99-8BC6-F817-A323-D0731C6E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F4A8-3B24-197B-AC93-DD6B4239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77E4-186C-0A39-47A3-CA77A373E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C5E-8150-8C2E-6016-20B2F2BB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189A7-FEAE-4C8E-E77D-34FFC6E1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7F632-4938-1EAA-5007-5CA717A6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519C-E625-6BAA-745A-4BA6886A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C97-4677-1F3C-AFDD-C4F2C47A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D95F-FE1A-A132-76FC-2B73594C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4897-2318-85F9-A22A-7A52FA0E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28CD1-FCFB-2152-79E8-5D6DDCD3D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EF907-574D-7BB4-1A54-EE4C5D5E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3FFEF-EA76-CFC5-C1E3-8C35FBDB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A1F7-A1CF-197D-4527-9F8BD182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26792-D897-2686-7B59-BEEE3971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9CA4-294E-4B8B-7698-BC28B0BF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F4BE-356A-DB63-24AE-3F3CF1D7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B185A-7A7A-77D9-40A2-B90A0409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20AFE-F0B1-9710-13F3-A4913C26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A32B4-BFB0-9F7A-D180-1CA556B0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0143C-B89D-A272-8BAF-A5D6B24B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C64D-F484-2A15-B66E-043316C4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A80-E4E2-39AD-C4CE-CB2FA1B7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CFF9-E198-0868-2B73-7619CA77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BDDFE-67B5-5894-4F32-BFE5042F1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A311-3F7C-F0AC-87C8-BE576871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7F9F-6944-2541-51BE-FC47CBDF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31B4-D0A2-4E5C-51EF-8B04E216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C69E-9352-4EF7-4C51-0D742BCB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21D64-1DF8-EF96-453F-32906565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3EAA9-FBC7-1552-8614-F19A0702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C154-E0A2-0D39-94F2-4683F8DB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82DB5-787B-4CB2-0F23-5CD928E0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F3F0F-A156-0D1C-85D1-B05482F6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C7CCD-4BAC-F67C-9AE6-F3C5B812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76E8-AB5D-8538-D440-B08AA2E0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E47F-3679-6590-15AC-71B01F0C9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9049-1DAD-43E3-A954-A31B1DA45B9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C4A3-4D47-5807-D37A-C641D505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8F50-3444-C805-F46D-8F8973F7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287D-0B5D-4815-98A0-32D8E2E28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2681-4D21-0FA0-FE72-8A83768A1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Booking System for Airlines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E1F9-64CF-82F3-B83B-B34AA755B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Pure Java Code</a:t>
            </a:r>
          </a:p>
        </p:txBody>
      </p:sp>
    </p:spTree>
    <p:extLst>
      <p:ext uri="{BB962C8B-B14F-4D97-AF65-F5344CB8AC3E}">
        <p14:creationId xmlns:p14="http://schemas.microsoft.com/office/powerpoint/2010/main" val="419788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0283-4817-A399-40E5-DF995A2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83E3F-2C40-D5CF-118B-863606797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0370"/>
            <a:ext cx="12192000" cy="5537260"/>
          </a:xfrm>
        </p:spPr>
      </p:pic>
    </p:spTree>
    <p:extLst>
      <p:ext uri="{BB962C8B-B14F-4D97-AF65-F5344CB8AC3E}">
        <p14:creationId xmlns:p14="http://schemas.microsoft.com/office/powerpoint/2010/main" val="280440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F65B-6F24-7B4E-E492-EAFE3E59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012AC-4684-B4DC-7C30-15AA7EAC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3356"/>
            <a:ext cx="12192000" cy="5531288"/>
          </a:xfrm>
        </p:spPr>
      </p:pic>
    </p:spTree>
    <p:extLst>
      <p:ext uri="{BB962C8B-B14F-4D97-AF65-F5344CB8AC3E}">
        <p14:creationId xmlns:p14="http://schemas.microsoft.com/office/powerpoint/2010/main" val="34600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6B20-3B76-7FDF-84EE-29158AD1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1BC11-367C-7BB8-7265-47ECC77C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3198"/>
            <a:ext cx="12192000" cy="5471603"/>
          </a:xfrm>
        </p:spPr>
      </p:pic>
    </p:spTree>
    <p:extLst>
      <p:ext uri="{BB962C8B-B14F-4D97-AF65-F5344CB8AC3E}">
        <p14:creationId xmlns:p14="http://schemas.microsoft.com/office/powerpoint/2010/main" val="85904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EA5-9963-B407-87E9-74DF05B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6C63-C4E6-9B0E-4DE6-1948A31C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CFA47-4272-E2EA-0184-63837EBA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158"/>
            <a:ext cx="12192000" cy="55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6E91-B6D8-41E3-0D8D-56A21525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0"/>
            <a:ext cx="11284085" cy="6176963"/>
          </a:xfrm>
        </p:spPr>
        <p:txBody>
          <a:bodyPr>
            <a:noAutofit/>
          </a:bodyPr>
          <a:lstStyle/>
          <a:p>
            <a:r>
              <a:rPr lang="en-US" sz="1600" dirty="0"/>
              <a:t>Three types of seats: first class, business and economy</a:t>
            </a:r>
          </a:p>
          <a:p>
            <a:endParaRPr lang="en-US" sz="1600" dirty="0"/>
          </a:p>
          <a:p>
            <a:r>
              <a:rPr lang="en-US" sz="1600" dirty="0"/>
              <a:t>Airline Admin: Create and update each type of seat, set the total number of seats per flight</a:t>
            </a:r>
          </a:p>
          <a:p>
            <a:r>
              <a:rPr lang="en-US" sz="1600" dirty="0"/>
              <a:t>Airline Manager: Approve new prices or updates</a:t>
            </a:r>
          </a:p>
          <a:p>
            <a:endParaRPr lang="en-US" sz="1600" dirty="0"/>
          </a:p>
          <a:p>
            <a:r>
              <a:rPr lang="en-US" sz="1600" dirty="0"/>
              <a:t>When a customer buys a ticket, the system should be able to calculate how many seats are left. If all seats have been purchased, the application should not let customers purchase more seats.</a:t>
            </a:r>
          </a:p>
          <a:p>
            <a:endParaRPr lang="en-US" sz="1600" dirty="0"/>
          </a:p>
          <a:p>
            <a:r>
              <a:rPr lang="en-US" sz="1600" dirty="0"/>
              <a:t>Customers should be able to select their seats by selecting the following options</a:t>
            </a:r>
          </a:p>
          <a:p>
            <a:endParaRPr lang="en-US" sz="1600" dirty="0"/>
          </a:p>
          <a:p>
            <a:r>
              <a:rPr lang="en-US" sz="1600" dirty="0"/>
              <a:t>Departure</a:t>
            </a:r>
          </a:p>
          <a:p>
            <a:r>
              <a:rPr lang="en-US" sz="1600" dirty="0"/>
              <a:t>destination city</a:t>
            </a:r>
          </a:p>
          <a:p>
            <a:r>
              <a:rPr lang="en-US" sz="1600" dirty="0"/>
              <a:t>Travel date</a:t>
            </a:r>
          </a:p>
          <a:p>
            <a:r>
              <a:rPr lang="en-US" sz="1600" dirty="0"/>
              <a:t>Number of travelers</a:t>
            </a:r>
          </a:p>
          <a:p>
            <a:endParaRPr lang="en-US" sz="1600" dirty="0"/>
          </a:p>
          <a:p>
            <a:r>
              <a:rPr lang="en-US" sz="1600" dirty="0"/>
              <a:t>Flights are displayed to customers when they select their seats and confirm their flight itinerary booking</a:t>
            </a:r>
          </a:p>
          <a:p>
            <a:endParaRPr lang="en-US" sz="1600" dirty="0"/>
          </a:p>
          <a:p>
            <a:r>
              <a:rPr lang="en-US" sz="1600" dirty="0"/>
              <a:t>When the customer approves the itinerary, the customer will be asked to pay and a page with the total price should be displayed. </a:t>
            </a:r>
          </a:p>
          <a:p>
            <a:r>
              <a:rPr lang="en-US" sz="1600" dirty="0"/>
              <a:t>When a customer presses the pay button, the transaction is considered completed and the seat is marked as sold.</a:t>
            </a:r>
          </a:p>
          <a:p>
            <a:r>
              <a:rPr lang="en-US" sz="1600" dirty="0"/>
              <a:t>Once a seat is sold, send the customer an email with their flight itinerary.</a:t>
            </a:r>
          </a:p>
        </p:txBody>
      </p:sp>
    </p:spTree>
    <p:extLst>
      <p:ext uri="{BB962C8B-B14F-4D97-AF65-F5344CB8AC3E}">
        <p14:creationId xmlns:p14="http://schemas.microsoft.com/office/powerpoint/2010/main" val="33913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F46-044D-8FB8-92E8-4337448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6B0D-60F7-E001-F095-8B174708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</a:t>
            </a:r>
          </a:p>
          <a:p>
            <a:r>
              <a:rPr lang="en-US" dirty="0"/>
              <a:t>Airline Admin</a:t>
            </a:r>
          </a:p>
          <a:p>
            <a:r>
              <a:rPr lang="en-US" dirty="0"/>
              <a:t>Airline Manager</a:t>
            </a:r>
          </a:p>
          <a:p>
            <a:r>
              <a:rPr lang="en-US" dirty="0"/>
              <a:t>Customer Interface</a:t>
            </a:r>
          </a:p>
        </p:txBody>
      </p:sp>
    </p:spTree>
    <p:extLst>
      <p:ext uri="{BB962C8B-B14F-4D97-AF65-F5344CB8AC3E}">
        <p14:creationId xmlns:p14="http://schemas.microsoft.com/office/powerpoint/2010/main" val="4847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FFD-88E5-793A-B5E0-BE5CF1C7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0D584-E302-6C6A-D860-849F9AE18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3984" y="137956"/>
            <a:ext cx="5401377" cy="6720044"/>
          </a:xfrm>
        </p:spPr>
      </p:pic>
    </p:spTree>
    <p:extLst>
      <p:ext uri="{BB962C8B-B14F-4D97-AF65-F5344CB8AC3E}">
        <p14:creationId xmlns:p14="http://schemas.microsoft.com/office/powerpoint/2010/main" val="42201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CA57-9760-839D-826E-9B76A5A5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Admin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D5501-42CF-0763-7FA6-C65ABD90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9626" y="1896894"/>
            <a:ext cx="9092748" cy="4697920"/>
          </a:xfrm>
        </p:spPr>
      </p:pic>
    </p:spTree>
    <p:extLst>
      <p:ext uri="{BB962C8B-B14F-4D97-AF65-F5344CB8AC3E}">
        <p14:creationId xmlns:p14="http://schemas.microsoft.com/office/powerpoint/2010/main" val="264077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2A6-2942-FC10-9650-3ABF8BB5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Manager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B5051-1075-BAA4-4276-CD43CF705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8311"/>
            <a:ext cx="10192966" cy="4930991"/>
          </a:xfrm>
        </p:spPr>
      </p:pic>
    </p:spTree>
    <p:extLst>
      <p:ext uri="{BB962C8B-B14F-4D97-AF65-F5344CB8AC3E}">
        <p14:creationId xmlns:p14="http://schemas.microsoft.com/office/powerpoint/2010/main" val="28372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61EF-9422-4376-3930-956F1C16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Interface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A079B-1574-2F12-561A-43C62181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80" y="1822999"/>
            <a:ext cx="11084840" cy="3517488"/>
          </a:xfrm>
        </p:spPr>
      </p:pic>
    </p:spTree>
    <p:extLst>
      <p:ext uri="{BB962C8B-B14F-4D97-AF65-F5344CB8AC3E}">
        <p14:creationId xmlns:p14="http://schemas.microsoft.com/office/powerpoint/2010/main" val="297819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55AC-8E4B-1821-699C-A74DC213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D5BE0-F2EE-D70C-2CC9-55B2328E6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4460"/>
            <a:ext cx="12192000" cy="5649079"/>
          </a:xfrm>
        </p:spPr>
      </p:pic>
    </p:spTree>
    <p:extLst>
      <p:ext uri="{BB962C8B-B14F-4D97-AF65-F5344CB8AC3E}">
        <p14:creationId xmlns:p14="http://schemas.microsoft.com/office/powerpoint/2010/main" val="18158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D891-F237-D11F-BCF7-A39A160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744FB-1DBC-03E3-86AC-6017C093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0823"/>
            <a:ext cx="12192000" cy="5576353"/>
          </a:xfrm>
        </p:spPr>
      </p:pic>
    </p:spTree>
    <p:extLst>
      <p:ext uri="{BB962C8B-B14F-4D97-AF65-F5344CB8AC3E}">
        <p14:creationId xmlns:p14="http://schemas.microsoft.com/office/powerpoint/2010/main" val="125359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224</Words>
  <Application>Microsoft Office PowerPoint</Application>
  <PresentationFormat>Widescreen</PresentationFormat>
  <Paragraphs>34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Booking System for Airlines Company</vt:lpstr>
      <vt:lpstr>PowerPoint Presentation</vt:lpstr>
      <vt:lpstr>Four Classes</vt:lpstr>
      <vt:lpstr>Flight Class</vt:lpstr>
      <vt:lpstr>Airline Admin Class</vt:lpstr>
      <vt:lpstr>Airline Manager Class</vt:lpstr>
      <vt:lpstr>Customer Interface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System for Airlines Company</dc:title>
  <dc:creator>Zhaokun Wei</dc:creator>
  <cp:lastModifiedBy>Zhaokun Wei</cp:lastModifiedBy>
  <cp:revision>6</cp:revision>
  <dcterms:created xsi:type="dcterms:W3CDTF">2023-12-01T15:53:31Z</dcterms:created>
  <dcterms:modified xsi:type="dcterms:W3CDTF">2024-01-08T19:23:00Z</dcterms:modified>
</cp:coreProperties>
</file>