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2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7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9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37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6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09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20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84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879D-5E86-426C-8F2B-99729639C741}" type="datetimeFigureOut">
              <a:rPr lang="de-DE" smtClean="0"/>
              <a:t>18.08.2022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398C-E02A-4942-A43C-4952E4A1C0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7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lke 7"/>
          <p:cNvSpPr/>
          <p:nvPr/>
        </p:nvSpPr>
        <p:spPr>
          <a:xfrm>
            <a:off x="174568" y="1213658"/>
            <a:ext cx="2593571" cy="2427317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26228" y="1757819"/>
            <a:ext cx="881149" cy="9725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6137563" y="801869"/>
            <a:ext cx="1870364" cy="2975956"/>
            <a:chOff x="3873731" y="889462"/>
            <a:chExt cx="1870364" cy="2975956"/>
          </a:xfrm>
        </p:grpSpPr>
        <p:sp>
          <p:nvSpPr>
            <p:cNvPr id="4" name="Rechteck 3"/>
            <p:cNvSpPr/>
            <p:nvPr/>
          </p:nvSpPr>
          <p:spPr>
            <a:xfrm>
              <a:off x="4087672" y="1288473"/>
              <a:ext cx="1484625" cy="972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CP VPN </a:t>
              </a:r>
              <a:r>
                <a:rPr lang="de-DE" sz="1400" dirty="0" err="1" smtClean="0"/>
                <a:t>Appl</a:t>
              </a:r>
              <a:r>
                <a:rPr lang="de-DE" sz="1400" dirty="0" smtClean="0"/>
                <a:t>.</a:t>
              </a:r>
              <a:br>
                <a:rPr lang="de-DE" sz="1400" dirty="0" smtClean="0"/>
              </a:br>
              <a:r>
                <a:rPr lang="de-DE" sz="1400" dirty="0" smtClean="0"/>
                <a:t>10.211.251.251</a:t>
              </a:r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4087671" y="2490646"/>
              <a:ext cx="1484625" cy="9725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CP VPN </a:t>
              </a:r>
              <a:r>
                <a:rPr lang="de-DE" sz="1400" dirty="0" err="1"/>
                <a:t>Appl</a:t>
              </a:r>
              <a:r>
                <a:rPr lang="de-DE" sz="1400" dirty="0"/>
                <a:t>.</a:t>
              </a:r>
              <a:br>
                <a:rPr lang="de-DE" sz="1400" dirty="0"/>
              </a:br>
              <a:r>
                <a:rPr lang="de-DE" sz="1400" dirty="0" smtClean="0"/>
                <a:t>10.211.251.252</a:t>
              </a:r>
              <a:endParaRPr lang="de-DE" sz="1400" dirty="0" smtClean="0"/>
            </a:p>
            <a:p>
              <a:pPr algn="ctr"/>
              <a:endParaRPr lang="de-DE" dirty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873731" y="889462"/>
              <a:ext cx="1870364" cy="2975956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CP VPN Cluster</a:t>
              </a: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10.211.251.250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351503" y="5164757"/>
            <a:ext cx="1420897" cy="1536069"/>
            <a:chOff x="5711422" y="4957156"/>
            <a:chExt cx="1420897" cy="1536069"/>
          </a:xfrm>
        </p:grpSpPr>
        <p:sp>
          <p:nvSpPr>
            <p:cNvPr id="6" name="Rechteck 5"/>
            <p:cNvSpPr/>
            <p:nvPr/>
          </p:nvSpPr>
          <p:spPr>
            <a:xfrm>
              <a:off x="5711422" y="4957156"/>
              <a:ext cx="1420897" cy="9725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MFA.komm.one</a:t>
              </a:r>
            </a:p>
            <a:p>
              <a:pPr algn="ctr"/>
              <a:r>
                <a:rPr lang="de-DE" sz="1400" dirty="0" smtClean="0"/>
                <a:t>RADIUS</a:t>
              </a:r>
            </a:p>
            <a:p>
              <a:pPr algn="ctr"/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711423" y="61238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126802" y="1659281"/>
            <a:ext cx="1256194" cy="1536069"/>
            <a:chOff x="5587950" y="4957156"/>
            <a:chExt cx="1256194" cy="1536069"/>
          </a:xfrm>
        </p:grpSpPr>
        <p:sp>
          <p:nvSpPr>
            <p:cNvPr id="18" name="Rechteck 17"/>
            <p:cNvSpPr/>
            <p:nvPr/>
          </p:nvSpPr>
          <p:spPr>
            <a:xfrm>
              <a:off x="5587950" y="4957156"/>
              <a:ext cx="1256194" cy="9725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sz="1400" dirty="0" smtClean="0"/>
            </a:p>
            <a:p>
              <a:r>
                <a:rPr lang="de-DE" sz="1400" dirty="0" smtClean="0"/>
                <a:t>Externe FW</a:t>
              </a:r>
            </a:p>
            <a:p>
              <a:r>
                <a:rPr lang="de-DE" sz="1400" dirty="0" err="1" smtClean="0"/>
                <a:t>Fortinet</a:t>
              </a:r>
              <a:endParaRPr lang="de-DE" sz="1400" dirty="0" smtClean="0"/>
            </a:p>
            <a:p>
              <a:r>
                <a:rPr lang="de-DE" sz="1400" dirty="0" smtClean="0"/>
                <a:t>NAT</a:t>
              </a:r>
              <a:endParaRPr lang="de-DE" sz="1400" dirty="0" smtClean="0"/>
            </a:p>
            <a:p>
              <a:pPr algn="ctr"/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11423" y="61238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de-DE" dirty="0"/>
            </a:p>
          </p:txBody>
        </p:sp>
      </p:grpSp>
      <p:cxnSp>
        <p:nvCxnSpPr>
          <p:cNvPr id="21" name="Gerader Verbinder 20"/>
          <p:cNvCxnSpPr>
            <a:endCxn id="18" idx="1"/>
          </p:cNvCxnSpPr>
          <p:nvPr/>
        </p:nvCxnSpPr>
        <p:spPr>
          <a:xfrm>
            <a:off x="1507377" y="2145575"/>
            <a:ext cx="161942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4369723" y="2102626"/>
            <a:ext cx="17118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501967" y="1757819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 194.127.180.26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00953" y="1818278"/>
            <a:ext cx="1226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195.189.92.1</a:t>
            </a:r>
          </a:p>
          <a:p>
            <a:endParaRPr lang="de-DE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8063928" y="2114224"/>
            <a:ext cx="171183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olke 30"/>
          <p:cNvSpPr/>
          <p:nvPr/>
        </p:nvSpPr>
        <p:spPr>
          <a:xfrm>
            <a:off x="9450986" y="959810"/>
            <a:ext cx="2593571" cy="2427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Komm.ONE</a:t>
            </a:r>
            <a:endParaRPr lang="de-DE" dirty="0"/>
          </a:p>
        </p:txBody>
      </p:sp>
      <p:cxnSp>
        <p:nvCxnSpPr>
          <p:cNvPr id="35" name="Gerader Verbinder 34"/>
          <p:cNvCxnSpPr>
            <a:stCxn id="9" idx="2"/>
          </p:cNvCxnSpPr>
          <p:nvPr/>
        </p:nvCxnSpPr>
        <p:spPr>
          <a:xfrm>
            <a:off x="7072745" y="3777825"/>
            <a:ext cx="1" cy="1386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KIRU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Beier, Michael</dc:creator>
  <cp:lastModifiedBy>Beier, Michael</cp:lastModifiedBy>
  <cp:revision>2</cp:revision>
  <dcterms:created xsi:type="dcterms:W3CDTF">2022-08-18T08:18:54Z</dcterms:created>
  <dcterms:modified xsi:type="dcterms:W3CDTF">2022-08-18T08:27:03Z</dcterms:modified>
</cp:coreProperties>
</file>