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7AA41-CAEF-1ADD-8EDC-55A50BB4A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6F6608-221A-995C-412B-B001B638F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DAC13-3013-ABB5-6C80-298F315D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C833C-8FE8-299B-B89A-44B226B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E5197-4ADA-DF4D-2603-0FF3D1AD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3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C09E9-E4E3-5C70-88AE-523D65C2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0CEE1B-0651-FBA7-3799-7FA93D86A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32868-DA15-4891-971B-6C533B65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056A1-E3A2-7B9C-F744-7EE66042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D0193-8C1E-F4DE-7ECA-81981026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2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C02D00-3FD6-668B-121F-B3D85938E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477EB8-F5E6-5014-C4A7-0D37BF323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EF55A-2F11-6E02-E7E9-173A4EC0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D530B-9BD7-0947-4306-ED6D7646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A02F2-3076-93AA-CC47-67643422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3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C9E61-6B5B-8C3A-EBE1-940A4B44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CA865-9105-C594-DC21-C8CFC836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BD2A6-2BB2-463B-FE6B-83988440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5E3B2-4503-1544-BE4A-D928D774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A4F3D-18DE-8BDE-5C10-94F49D80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6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0ABCB-1977-D7CE-76F1-FDC5B31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5FA9E-AC8B-2D40-C03E-C4EB3B46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00F55-5467-2645-820B-D63C5702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53B73-0F32-9C32-3726-AA0E81DA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94125-7AB3-A3A5-CC97-FBFC425A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0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C39CE-7FBE-3F2B-B828-2841F55F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FA8AF-3CB3-5994-E686-7BF032118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96212-6FC4-C0C4-21A2-D5FDC0722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06279-7D4A-3A6D-0F9C-B1C80DE2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81994-2F2F-C1D3-6FB9-A5A59C65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1210E-E2A8-F947-8205-1DF2C1F7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3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3A82D-5A74-EE25-1A75-B47A8A4C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704C4-A78E-C5C0-6272-072B465A3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19DAA0-A940-563F-3328-A0D46828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FAFD31-3C5B-DEE2-8ED2-A7C06DF9A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B6BF72-0724-8B33-9571-68AE6E2B0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535B22-A435-A57A-487B-00CF3253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80509-C0EC-7641-281A-2B9538F8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3038C0-0875-B47F-23C4-A8C0FCB4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D58D2-2BAA-6688-336D-9AD56C43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4B7FF5-FE26-5C29-A79F-840BAE55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C40620-F0D3-F0C0-32C6-5763C005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70228A-EDC9-7C37-0C15-C1985479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1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F1BC80-0FE1-5D1A-A601-C99CB0FE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0473E-FDF7-6F32-124E-3933C685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ED47E-864A-F630-8550-A902BD77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9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E3374-5FCF-465A-ACCC-ADA73FAE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6ECF6-7407-2888-012D-CAE2E5BE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B6AC1F-9E72-AC36-0D5F-F2A0BF4FA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A3A76-2FE0-392C-6CE0-F053B084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19A9A-DCC0-5FA1-7D06-76D2E367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2B98E-5537-7C1C-616D-D11460E2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2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5DF6E-7020-3E81-2923-92855617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39FD21-B4D6-648B-0A82-545EF91A2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8CACD-C402-F5C6-79C7-25840238B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64365-68D7-70D0-ED62-71196742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F1A06-2735-B3FF-519E-DE07732F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6532F-3764-2658-8C71-F3B59A21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4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1B1FC5-407D-7669-BD29-ACAEE667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3F9E5-491F-283D-E5D7-45957D07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956C7-32DC-45F0-0D43-C6CBED433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9C20-8B90-4236-8CD5-3F4CFB0D2344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E0948-8560-4896-2AB0-D7590A42D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665D9-1937-020F-AA6F-E06D6FD2F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FC65-A893-4A4B-9C66-7C0E71C9E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2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BFB62A1-74FF-0063-E2CB-66C299B72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302" y="607223"/>
            <a:ext cx="9144000" cy="6517733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374151"/>
                </a:solidFill>
                <a:latin typeface="Söhne"/>
              </a:rPr>
              <a:t>Task I want to solve: 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Söhne"/>
              </a:rPr>
              <a:t>I want to be able to control the temperature on the web page with frequency under scene changes and record the data in the cloud.</a:t>
            </a:r>
          </a:p>
          <a:p>
            <a:pPr algn="l"/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System components: </a:t>
            </a:r>
          </a:p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Arduino IDE, EC2 instance, temperature sensor,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Wifi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Mongodb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b="1" dirty="0">
                <a:solidFill>
                  <a:srgbClr val="374151"/>
                </a:solidFill>
                <a:latin typeface="Söhne"/>
              </a:rPr>
              <a:t>Component Interaction:</a:t>
            </a:r>
          </a:p>
          <a:p>
            <a:pPr algn="l"/>
            <a:r>
              <a:rPr lang="en-US" altLang="zh-CN" dirty="0">
                <a:solidFill>
                  <a:srgbClr val="343541"/>
                </a:solidFill>
                <a:latin typeface="Söhne"/>
              </a:rPr>
              <a:t>Arduino IDE code for collecting information and </a:t>
            </a:r>
            <a:r>
              <a:rPr lang="en-US" altLang="zh-CN" dirty="0" err="1">
                <a:solidFill>
                  <a:srgbClr val="343541"/>
                </a:solidFill>
                <a:latin typeface="Söhne"/>
              </a:rPr>
              <a:t>wifi</a:t>
            </a:r>
            <a:r>
              <a:rPr lang="en-US" altLang="zh-CN" dirty="0">
                <a:solidFill>
                  <a:srgbClr val="343541"/>
                </a:solidFill>
                <a:latin typeface="Söhne"/>
              </a:rPr>
              <a:t> connection to the phone.</a:t>
            </a:r>
          </a:p>
          <a:p>
            <a:pPr algn="l"/>
            <a:r>
              <a:rPr lang="en-US" altLang="zh-CN" dirty="0">
                <a:solidFill>
                  <a:srgbClr val="343541"/>
                </a:solidFill>
                <a:latin typeface="Söhne"/>
              </a:rPr>
              <a:t>EC2 instance hosted in the cloud is used to receive and process data from the Arduino device.</a:t>
            </a:r>
          </a:p>
          <a:p>
            <a:pPr algn="l"/>
            <a:r>
              <a:rPr lang="en-US" altLang="zh-CN" dirty="0">
                <a:solidFill>
                  <a:srgbClr val="343541"/>
                </a:solidFill>
                <a:latin typeface="Söhne"/>
              </a:rPr>
              <a:t>The cell phone is used to establish a </a:t>
            </a:r>
            <a:r>
              <a:rPr lang="en-US" altLang="zh-CN" dirty="0" err="1">
                <a:solidFill>
                  <a:srgbClr val="343541"/>
                </a:solidFill>
                <a:latin typeface="Söhne"/>
              </a:rPr>
              <a:t>Wifi</a:t>
            </a:r>
            <a:r>
              <a:rPr lang="en-US" altLang="zh-CN" dirty="0">
                <a:solidFill>
                  <a:srgbClr val="343541"/>
                </a:solidFill>
                <a:latin typeface="Söhne"/>
              </a:rPr>
              <a:t> connection with the Arduino.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6802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87F72-0BDE-6E0D-5B0F-B66B41BD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i="0" dirty="0">
                <a:effectLst/>
                <a:latin typeface="Söhne"/>
              </a:rPr>
              <a:t>Challenges </a:t>
            </a:r>
            <a:r>
              <a:rPr lang="zh-CN" altLang="en-US" b="1" i="0" dirty="0">
                <a:effectLst/>
                <a:latin typeface="Söhne"/>
              </a:rPr>
              <a:t>：</a:t>
            </a:r>
            <a:r>
              <a:rPr lang="en-US" altLang="zh-CN" i="0" dirty="0">
                <a:effectLst/>
                <a:latin typeface="Söhne"/>
              </a:rPr>
              <a:t>1. Instability of </a:t>
            </a:r>
            <a:r>
              <a:rPr lang="en-US" altLang="zh-CN" i="0" dirty="0" err="1">
                <a:effectLst/>
                <a:latin typeface="Söhne"/>
              </a:rPr>
              <a:t>wifi</a:t>
            </a:r>
            <a:endParaRPr lang="en-US" altLang="zh-CN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dirty="0">
                <a:latin typeface="Söhne"/>
              </a:rPr>
              <a:t>                         2. I've never learned C and may have trouble editing it</a:t>
            </a:r>
          </a:p>
          <a:p>
            <a:pPr marL="0" indent="0">
              <a:buNone/>
            </a:pPr>
            <a:endParaRPr lang="en-US" altLang="zh-CN" dirty="0">
              <a:latin typeface="Söhne"/>
            </a:endParaRPr>
          </a:p>
          <a:p>
            <a:pPr marL="0" indent="0">
              <a:buNone/>
            </a:pPr>
            <a:r>
              <a:rPr lang="en-US" altLang="zh-CN" b="1" dirty="0">
                <a:latin typeface="Söhne"/>
              </a:rPr>
              <a:t>Timeline: </a:t>
            </a:r>
            <a:r>
              <a:rPr lang="en-US" altLang="zh-CN" dirty="0">
                <a:latin typeface="Söhne"/>
              </a:rPr>
              <a:t>2 Weeks.</a:t>
            </a:r>
            <a:endParaRPr lang="en-US" altLang="zh-CN" i="0" dirty="0">
              <a:effectLst/>
              <a:latin typeface="Söhn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CD96A-5781-783A-D0B6-D9847ADC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84" y="2699452"/>
            <a:ext cx="6043032" cy="38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5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Söhne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伟潮 梁</dc:creator>
  <cp:lastModifiedBy>伟潮 梁</cp:lastModifiedBy>
  <cp:revision>1</cp:revision>
  <dcterms:created xsi:type="dcterms:W3CDTF">2023-10-26T10:59:01Z</dcterms:created>
  <dcterms:modified xsi:type="dcterms:W3CDTF">2023-10-26T11:00:42Z</dcterms:modified>
</cp:coreProperties>
</file>