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BA8"/>
    <a:srgbClr val="0360DB"/>
    <a:srgbClr val="036F9F"/>
    <a:srgbClr val="0168A1"/>
    <a:srgbClr val="0153A0"/>
    <a:srgbClr val="FDBF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17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1AAB4-5247-5F9B-AFC4-F83B4566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5C082-C60F-B3FB-7E60-5760CD766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5870A-3E06-4F10-944E-E08F155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C3040-DE49-80E1-4ACC-538D5BC8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60AFE-7F15-CC65-831C-C71BC124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0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99561-16D3-536B-D99F-FD7B3E0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F63AD-DE25-3EC1-A697-2B99DF7C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89857-14EB-D4FA-4ECD-65D3FFAE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BABB8-ECCD-F23A-DB1A-332307AB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2F045-F729-03D8-F19B-42EDE63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DBA14-1323-4E2B-873A-5B2333C95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201D4-2055-3C09-6C65-04E0EEDE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C7A25-D50E-D209-8B16-5759A9F9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B4FEE-AF6B-D16F-143C-6B495691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F62A0-F6AE-3345-E354-762EBCF5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4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9A18-62D9-C5C9-B979-8616BC9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89A3B-6082-F7FE-ED81-8EC3258A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D86AC-3913-9931-02B2-C5E8EDC0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541C0-3AC8-A9AE-AECC-AB9B487E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700A5-ECEA-489B-614C-2690C409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EBA75-EBCB-D54C-B8E9-6FD024A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93AA6-516A-1789-CF08-8D3C6587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0B23A-892E-9AEB-F5B2-80332584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3D2CE-BDD3-F11E-3DF2-EBD4229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CD298-44EB-D79F-4323-69CEDD52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CE73-08F1-BCA9-5285-CD3743AE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BB2CA-4B74-893A-39CA-89802D64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58480-BC02-0440-C6DA-C45189C4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41E56-3C53-CF85-3C64-1820BA97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61803-822E-CD5E-F547-9B285DC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342FB-740A-7D17-BF08-4B6BB436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7CB7-844C-744C-EE95-B682935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3B176-5595-A320-FE26-7697DBED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6E0D2-4C28-2B25-CEFA-4471AE22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2AF3B-9583-66D4-64B4-88F2753BA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A6F78-79BC-F320-B7D8-685D2464F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299CE-35F6-C3DD-44EE-44A00422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744914-34D3-323F-FDAE-8EEDB6EC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9ACD4-5C8B-CDC3-C9A7-3CC35CC9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2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3DA6-8207-9D5D-1CA4-8928D26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2C566-31BF-8C84-E354-F3AE6BBB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7BC535-7A2E-CC1B-42D9-04D6495A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AE1E1-9354-CB96-B408-3DA0C12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FC746-79B9-F662-C903-DDD61C8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4F0545-886A-758A-11DE-C64A708C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C7C61-617E-2DF1-1F2E-D6380FC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6B61F-E8D2-170F-CC54-8D404E7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4FEAB-4727-E38E-F708-C1500BA1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BDF36-D946-B098-0C49-19C61F133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168DF-3D0A-4A93-4B92-74DD8EE5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E6BC7-CC54-D6AB-E997-8EFF1A9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71625-E050-D734-76CF-095C0162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8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7BF5-E68A-D7B6-B23F-76765A1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BFB0DE-0B7A-50C1-62B3-F8ED7765A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94F82-C78A-DA6C-D505-362A2316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E9BE3-60A5-A88D-C253-56118990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F6BA9-1185-AF30-AD6B-676C09AB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7D183-986D-A54A-09CF-7403B23E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A3869-C532-693B-3933-5437258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B9B85-0952-80C0-EBB7-ADCFCA7E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83CA6-0479-8B5F-402B-1187D4F2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21B8-BDD4-4EAA-84CA-8E43AAB81617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39FD6-5966-411A-7601-F7E3624E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5ED1A-92B4-0AEE-AC92-E0B584E2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2481-F964-48F2-BD60-8EC07E6CC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A3A7A7-A64D-9AAD-7868-502ACDFCE8EC}"/>
              </a:ext>
            </a:extLst>
          </p:cNvPr>
          <p:cNvGrpSpPr/>
          <p:nvPr/>
        </p:nvGrpSpPr>
        <p:grpSpPr>
          <a:xfrm>
            <a:off x="2318446" y="2343028"/>
            <a:ext cx="6667200" cy="288001"/>
            <a:chOff x="550606" y="2251588"/>
            <a:chExt cx="6667200" cy="28800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239B007-A290-6AB5-53AB-DD8C4193ADA5}"/>
                </a:ext>
              </a:extLst>
            </p:cNvPr>
            <p:cNvGrpSpPr/>
            <p:nvPr/>
          </p:nvGrpSpPr>
          <p:grpSpPr>
            <a:xfrm>
              <a:off x="550606" y="2251588"/>
              <a:ext cx="3999600" cy="288000"/>
              <a:chOff x="412955" y="1622323"/>
              <a:chExt cx="3999600" cy="288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017D8E5-D5B5-8918-B966-7FC6F70384F2}"/>
                  </a:ext>
                </a:extLst>
              </p:cNvPr>
              <p:cNvSpPr/>
              <p:nvPr/>
            </p:nvSpPr>
            <p:spPr>
              <a:xfrm>
                <a:off x="412955" y="1622323"/>
                <a:ext cx="3999600" cy="288000"/>
              </a:xfrm>
              <a:prstGeom prst="rect">
                <a:avLst/>
              </a:prstGeom>
              <a:solidFill>
                <a:srgbClr val="0153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76AC2632-B665-F5D6-2CB0-0302BC6151AB}"/>
                  </a:ext>
                </a:extLst>
              </p:cNvPr>
              <p:cNvSpPr/>
              <p:nvPr/>
            </p:nvSpPr>
            <p:spPr>
              <a:xfrm rot="10800000">
                <a:off x="4124555" y="1622323"/>
                <a:ext cx="288000" cy="28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75775E3-BF15-AADF-8C5C-91C7451CD87A}"/>
                </a:ext>
              </a:extLst>
            </p:cNvPr>
            <p:cNvGrpSpPr/>
            <p:nvPr/>
          </p:nvGrpSpPr>
          <p:grpSpPr>
            <a:xfrm>
              <a:off x="4550206" y="2323589"/>
              <a:ext cx="2667600" cy="216000"/>
              <a:chOff x="4788310" y="2323588"/>
              <a:chExt cx="2667600" cy="2160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BEFF8B-968E-281B-BD44-FF53323B8DEF}"/>
                  </a:ext>
                </a:extLst>
              </p:cNvPr>
              <p:cNvSpPr/>
              <p:nvPr/>
            </p:nvSpPr>
            <p:spPr>
              <a:xfrm>
                <a:off x="4788310" y="2323588"/>
                <a:ext cx="2667600" cy="216000"/>
              </a:xfrm>
              <a:prstGeom prst="rect">
                <a:avLst/>
              </a:prstGeom>
              <a:solidFill>
                <a:srgbClr val="FDBF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4D02F609-F7FA-113D-5D83-BBA8A35AF9B7}"/>
                  </a:ext>
                </a:extLst>
              </p:cNvPr>
              <p:cNvSpPr/>
              <p:nvPr/>
            </p:nvSpPr>
            <p:spPr>
              <a:xfrm>
                <a:off x="4788310" y="2323588"/>
                <a:ext cx="216000" cy="216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6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7E3E0A-30F4-F5F1-1DE2-AA050FAE9007}"/>
              </a:ext>
            </a:extLst>
          </p:cNvPr>
          <p:cNvGrpSpPr/>
          <p:nvPr/>
        </p:nvGrpSpPr>
        <p:grpSpPr>
          <a:xfrm>
            <a:off x="566928" y="258136"/>
            <a:ext cx="3495040" cy="864000"/>
            <a:chOff x="566928" y="258136"/>
            <a:chExt cx="3495040" cy="864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5BA8BC-11C3-7AB7-D25C-DF873C78469C}"/>
                </a:ext>
              </a:extLst>
            </p:cNvPr>
            <p:cNvSpPr/>
            <p:nvPr/>
          </p:nvSpPr>
          <p:spPr>
            <a:xfrm>
              <a:off x="566928" y="295656"/>
              <a:ext cx="3495040" cy="538480"/>
            </a:xfrm>
            <a:prstGeom prst="rect">
              <a:avLst/>
            </a:prstGeom>
            <a:solidFill>
              <a:srgbClr val="015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个人信息  </a:t>
              </a:r>
            </a:p>
          </p:txBody>
        </p:sp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9D02B465-E0FC-90D6-2772-81916AC2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848" y="348136"/>
              <a:ext cx="432000" cy="432000"/>
            </a:xfrm>
            <a:prstGeom prst="rect">
              <a:avLst/>
            </a:prstGeom>
          </p:spPr>
        </p:pic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D4645AD4-2FBF-BA16-F9CA-BF26DC4D2A3A}"/>
                </a:ext>
              </a:extLst>
            </p:cNvPr>
            <p:cNvSpPr/>
            <p:nvPr/>
          </p:nvSpPr>
          <p:spPr>
            <a:xfrm rot="10800000">
              <a:off x="566928" y="834136"/>
              <a:ext cx="288000" cy="288000"/>
            </a:xfrm>
            <a:prstGeom prst="rtTriangle">
              <a:avLst/>
            </a:prstGeom>
            <a:solidFill>
              <a:srgbClr val="0360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152A9879-1AA5-C16D-6766-3EF3D2B7DD35}"/>
                </a:ext>
              </a:extLst>
            </p:cNvPr>
            <p:cNvSpPr/>
            <p:nvPr/>
          </p:nvSpPr>
          <p:spPr>
            <a:xfrm rot="10800000">
              <a:off x="3521968" y="258136"/>
              <a:ext cx="540000" cy="576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2757DE-AA36-AEE0-86B7-23B588421DAC}"/>
              </a:ext>
            </a:extLst>
          </p:cNvPr>
          <p:cNvGrpSpPr/>
          <p:nvPr/>
        </p:nvGrpSpPr>
        <p:grpSpPr>
          <a:xfrm>
            <a:off x="566927" y="1513912"/>
            <a:ext cx="3495040" cy="864000"/>
            <a:chOff x="1249680" y="1379800"/>
            <a:chExt cx="3495040" cy="864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85AB46-20E1-5CA9-2196-C8E53A544EBD}"/>
                </a:ext>
              </a:extLst>
            </p:cNvPr>
            <p:cNvSpPr/>
            <p:nvPr/>
          </p:nvSpPr>
          <p:spPr>
            <a:xfrm>
              <a:off x="1249680" y="1417320"/>
              <a:ext cx="3495040" cy="538480"/>
            </a:xfrm>
            <a:prstGeom prst="rect">
              <a:avLst/>
            </a:prstGeom>
            <a:solidFill>
              <a:srgbClr val="015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教育背景</a:t>
              </a:r>
            </a:p>
          </p:txBody>
        </p:sp>
        <p:pic>
          <p:nvPicPr>
            <p:cNvPr id="20" name="图形 19" descr="毕业帽 纯色填充">
              <a:extLst>
                <a:ext uri="{FF2B5EF4-FFF2-40B4-BE49-F238E27FC236}">
                  <a16:creationId xmlns:a16="http://schemas.microsoft.com/office/drawing/2014/main" id="{4A9AF563-7884-7FCC-3788-972F39D57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752600" y="1469800"/>
              <a:ext cx="432000" cy="432000"/>
            </a:xfrm>
            <a:prstGeom prst="rect">
              <a:avLst/>
            </a:prstGeom>
          </p:spPr>
        </p:pic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F6C68891-4939-3A86-60A2-83D9059EB888}"/>
                </a:ext>
              </a:extLst>
            </p:cNvPr>
            <p:cNvSpPr/>
            <p:nvPr/>
          </p:nvSpPr>
          <p:spPr>
            <a:xfrm rot="10800000">
              <a:off x="1249680" y="1955800"/>
              <a:ext cx="288000" cy="288000"/>
            </a:xfrm>
            <a:prstGeom prst="rtTriangle">
              <a:avLst/>
            </a:prstGeom>
            <a:solidFill>
              <a:srgbClr val="0360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11B4211F-4819-B57D-BF3A-BB998A616B0B}"/>
                </a:ext>
              </a:extLst>
            </p:cNvPr>
            <p:cNvSpPr/>
            <p:nvPr/>
          </p:nvSpPr>
          <p:spPr>
            <a:xfrm rot="10800000">
              <a:off x="4204720" y="1379800"/>
              <a:ext cx="540000" cy="576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7EC13DD-F940-F3A7-A835-8D907A6690BB}"/>
              </a:ext>
            </a:extLst>
          </p:cNvPr>
          <p:cNvGrpSpPr/>
          <p:nvPr/>
        </p:nvGrpSpPr>
        <p:grpSpPr>
          <a:xfrm>
            <a:off x="566927" y="2841688"/>
            <a:ext cx="3495040" cy="864000"/>
            <a:chOff x="1249680" y="1379800"/>
            <a:chExt cx="3495040" cy="864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9AE16E-A5A8-A9DE-ECA4-0445F81E0145}"/>
                </a:ext>
              </a:extLst>
            </p:cNvPr>
            <p:cNvSpPr/>
            <p:nvPr/>
          </p:nvSpPr>
          <p:spPr>
            <a:xfrm>
              <a:off x="1249680" y="1417320"/>
              <a:ext cx="3495040" cy="538480"/>
            </a:xfrm>
            <a:prstGeom prst="rect">
              <a:avLst/>
            </a:prstGeom>
            <a:solidFill>
              <a:srgbClr val="015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校园经历</a:t>
              </a:r>
            </a:p>
          </p:txBody>
        </p:sp>
        <p:pic>
          <p:nvPicPr>
            <p:cNvPr id="25" name="图形 24" descr="学校 纯色填充">
              <a:extLst>
                <a:ext uri="{FF2B5EF4-FFF2-40B4-BE49-F238E27FC236}">
                  <a16:creationId xmlns:a16="http://schemas.microsoft.com/office/drawing/2014/main" id="{B6A65963-9E0D-FA71-E408-2A24CCE1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752600" y="1469800"/>
              <a:ext cx="432000" cy="432000"/>
            </a:xfrm>
            <a:prstGeom prst="rect">
              <a:avLst/>
            </a:prstGeom>
          </p:spPr>
        </p:pic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E618C9D-1CD2-1A9A-BCDA-75D6BE466B39}"/>
                </a:ext>
              </a:extLst>
            </p:cNvPr>
            <p:cNvSpPr/>
            <p:nvPr/>
          </p:nvSpPr>
          <p:spPr>
            <a:xfrm rot="10800000">
              <a:off x="1249680" y="1955800"/>
              <a:ext cx="288000" cy="288000"/>
            </a:xfrm>
            <a:prstGeom prst="rtTriangle">
              <a:avLst/>
            </a:prstGeom>
            <a:solidFill>
              <a:srgbClr val="0360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1F67DEBE-968C-643B-1BB2-747461245B3D}"/>
                </a:ext>
              </a:extLst>
            </p:cNvPr>
            <p:cNvSpPr/>
            <p:nvPr/>
          </p:nvSpPr>
          <p:spPr>
            <a:xfrm rot="10800000">
              <a:off x="4204720" y="1379800"/>
              <a:ext cx="540000" cy="576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1336E21-2701-E142-B373-B1178242C7DD}"/>
              </a:ext>
            </a:extLst>
          </p:cNvPr>
          <p:cNvGrpSpPr/>
          <p:nvPr/>
        </p:nvGrpSpPr>
        <p:grpSpPr>
          <a:xfrm>
            <a:off x="5077967" y="937912"/>
            <a:ext cx="3495040" cy="864000"/>
            <a:chOff x="1249680" y="1379800"/>
            <a:chExt cx="3495040" cy="864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9F11BB-7A16-E578-FF43-9005D0EEE004}"/>
                </a:ext>
              </a:extLst>
            </p:cNvPr>
            <p:cNvSpPr/>
            <p:nvPr/>
          </p:nvSpPr>
          <p:spPr>
            <a:xfrm>
              <a:off x="1249680" y="1417320"/>
              <a:ext cx="3495040" cy="538480"/>
            </a:xfrm>
            <a:prstGeom prst="rect">
              <a:avLst/>
            </a:prstGeom>
            <a:solidFill>
              <a:srgbClr val="015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实践经历</a:t>
              </a:r>
            </a:p>
          </p:txBody>
        </p:sp>
        <p:pic>
          <p:nvPicPr>
            <p:cNvPr id="32" name="图形 31" descr="集体讨论 纯色填充">
              <a:extLst>
                <a:ext uri="{FF2B5EF4-FFF2-40B4-BE49-F238E27FC236}">
                  <a16:creationId xmlns:a16="http://schemas.microsoft.com/office/drawing/2014/main" id="{7E17AC7A-5847-152D-B0D7-515AA6B9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752600" y="1469800"/>
              <a:ext cx="432000" cy="432000"/>
            </a:xfrm>
            <a:prstGeom prst="rect">
              <a:avLst/>
            </a:prstGeom>
          </p:spPr>
        </p:pic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C0BE5A42-4E24-EE6D-BF89-12B1BBBB0763}"/>
                </a:ext>
              </a:extLst>
            </p:cNvPr>
            <p:cNvSpPr/>
            <p:nvPr/>
          </p:nvSpPr>
          <p:spPr>
            <a:xfrm rot="10800000">
              <a:off x="1249680" y="1955800"/>
              <a:ext cx="288000" cy="288000"/>
            </a:xfrm>
            <a:prstGeom prst="rtTriangle">
              <a:avLst/>
            </a:prstGeom>
            <a:solidFill>
              <a:srgbClr val="0360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118D46A-0BDF-0E4B-C143-309941B7A4D0}"/>
                </a:ext>
              </a:extLst>
            </p:cNvPr>
            <p:cNvSpPr/>
            <p:nvPr/>
          </p:nvSpPr>
          <p:spPr>
            <a:xfrm rot="10800000">
              <a:off x="4204720" y="1379800"/>
              <a:ext cx="540000" cy="576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66EA2D1-9354-38F9-3640-A5D7E6652F0B}"/>
              </a:ext>
            </a:extLst>
          </p:cNvPr>
          <p:cNvGrpSpPr/>
          <p:nvPr/>
        </p:nvGrpSpPr>
        <p:grpSpPr>
          <a:xfrm>
            <a:off x="5077967" y="2314016"/>
            <a:ext cx="3495040" cy="864000"/>
            <a:chOff x="1249680" y="1379800"/>
            <a:chExt cx="3495040" cy="8640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1100C4-43FE-EE60-1FFF-ABC67865C5B2}"/>
                </a:ext>
              </a:extLst>
            </p:cNvPr>
            <p:cNvSpPr/>
            <p:nvPr/>
          </p:nvSpPr>
          <p:spPr>
            <a:xfrm>
              <a:off x="1249680" y="1417320"/>
              <a:ext cx="3495040" cy="538480"/>
            </a:xfrm>
            <a:prstGeom prst="rect">
              <a:avLst/>
            </a:prstGeom>
            <a:solidFill>
              <a:srgbClr val="015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技能证书</a:t>
              </a:r>
            </a:p>
          </p:txBody>
        </p:sp>
        <p:pic>
          <p:nvPicPr>
            <p:cNvPr id="37" name="图形 36" descr="文档 纯色填充">
              <a:extLst>
                <a:ext uri="{FF2B5EF4-FFF2-40B4-BE49-F238E27FC236}">
                  <a16:creationId xmlns:a16="http://schemas.microsoft.com/office/drawing/2014/main" id="{3FA8E440-F901-32C7-6395-E39C01DD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752600" y="1469800"/>
              <a:ext cx="432000" cy="432000"/>
            </a:xfrm>
            <a:prstGeom prst="rect">
              <a:avLst/>
            </a:prstGeom>
          </p:spPr>
        </p:pic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35F5873-1782-49CA-A85B-3CB69571C2E8}"/>
                </a:ext>
              </a:extLst>
            </p:cNvPr>
            <p:cNvSpPr/>
            <p:nvPr/>
          </p:nvSpPr>
          <p:spPr>
            <a:xfrm rot="10800000">
              <a:off x="1249680" y="1955800"/>
              <a:ext cx="288000" cy="288000"/>
            </a:xfrm>
            <a:prstGeom prst="rtTriangle">
              <a:avLst/>
            </a:prstGeom>
            <a:solidFill>
              <a:srgbClr val="0360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7EC7F520-5D3C-3DE1-7D47-A292E6880108}"/>
                </a:ext>
              </a:extLst>
            </p:cNvPr>
            <p:cNvSpPr/>
            <p:nvPr/>
          </p:nvSpPr>
          <p:spPr>
            <a:xfrm rot="10800000">
              <a:off x="4204720" y="1379800"/>
              <a:ext cx="540000" cy="576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9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维超 周</dc:creator>
  <cp:lastModifiedBy>维超 周</cp:lastModifiedBy>
  <cp:revision>6</cp:revision>
  <dcterms:created xsi:type="dcterms:W3CDTF">2025-02-09T16:03:48Z</dcterms:created>
  <dcterms:modified xsi:type="dcterms:W3CDTF">2025-02-10T15:40:31Z</dcterms:modified>
</cp:coreProperties>
</file>