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>
        <p:scale>
          <a:sx n="113" d="100"/>
          <a:sy n="113" d="100"/>
        </p:scale>
        <p:origin x="52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17B28-C6DD-7741-8C62-6408CE2AC5A5}" type="datetimeFigureOut">
              <a:rPr lang="zh-CN" altLang="en-US" smtClean="0"/>
              <a:t>2025/2/10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3ED46-4719-8348-A409-06F136A4FB50}" type="slidenum">
              <a:rPr lang="en-US" altLang="zh-CN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45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3ED46-4719-8348-A409-06F136A4FB50}" type="slidenum">
              <a:rPr lang="en-US" altLang="zh-CN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90447-BA69-5B1E-B4FE-C8E961C45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FC3C75-A110-948C-348C-69B4DDBB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FCDF8-B526-8B0C-7AC2-24D0E0CB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997B-DE85-1E4B-AD75-7D18D1C2C9F1}" type="datetimeFigureOut">
              <a:rPr lang="en-US" altLang="zh-CN" smtClean="0"/>
              <a:t>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D0DC8-F2DF-4866-FCD4-AACC11D2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296AF-6343-CD2D-E1C1-6924F895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AF2F-D890-924F-AD52-5B59D4971DB3}" type="slidenum">
              <a:rPr lang="en-US" altLang="zh-CN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1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89815-AECC-2AAA-D1FE-EC7C4667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3584D-E310-06A7-0E7A-8A43BA30C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10FCAB-C548-B219-3D8F-6918EAF1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997B-DE85-1E4B-AD75-7D18D1C2C9F1}" type="datetimeFigureOut">
              <a:rPr lang="en-US" altLang="zh-CN" smtClean="0"/>
              <a:t>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831B1-0D30-7ED3-4249-D993066F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EAFD5-C423-2792-5F2B-24105D9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AF2F-D890-924F-AD52-5B59D4971DB3}" type="slidenum">
              <a:rPr lang="en-US" altLang="zh-CN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7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694DC3-3469-DEF0-444A-AA70D8F59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989ED5-BD07-B1E9-A69D-E25785919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35229-0FDB-AC02-9EAF-7CF73785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997B-DE85-1E4B-AD75-7D18D1C2C9F1}" type="datetimeFigureOut">
              <a:rPr lang="en-US" altLang="zh-CN" smtClean="0"/>
              <a:t>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01A46-B367-680C-0D7B-68610138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519C0A-BDFA-D049-3280-E7632D18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AF2F-D890-924F-AD52-5B59D4971DB3}" type="slidenum">
              <a:rPr lang="en-US" altLang="zh-CN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0E6AC-679A-C7BD-A8BA-AC958734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F682A-9CB2-4320-0310-0608024B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B8886-395D-BC11-2076-996784C3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997B-DE85-1E4B-AD75-7D18D1C2C9F1}" type="datetimeFigureOut">
              <a:rPr lang="en-US" altLang="zh-CN" smtClean="0"/>
              <a:t>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48B97-CFE0-E899-5E51-F18782B0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8EC42D-20E5-A3F7-D8F2-F39A63B1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AF2F-D890-924F-AD52-5B59D4971DB3}" type="slidenum">
              <a:rPr lang="en-US" altLang="zh-CN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8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9213D-F60E-CAE7-1B7B-B51C752C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6154B-877B-2180-C8D8-D4FBBF7D3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62283-D727-244D-638C-EA448C17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997B-DE85-1E4B-AD75-7D18D1C2C9F1}" type="datetimeFigureOut">
              <a:rPr lang="en-US" altLang="zh-CN" smtClean="0"/>
              <a:t>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00993-41B0-8446-F0B1-558A3061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5B810-6AF3-E15C-5DFD-E3464335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AF2F-D890-924F-AD52-5B59D4971DB3}" type="slidenum">
              <a:rPr lang="en-US" altLang="zh-CN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15A00-0629-A3F3-FF41-7631B853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D9081-4000-653D-B377-64437D0BD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0A1B93-13D9-A007-8E26-E038F19A1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D56FE-BFF5-DA72-D865-486A8AA8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997B-DE85-1E4B-AD75-7D18D1C2C9F1}" type="datetimeFigureOut">
              <a:rPr lang="en-US" altLang="zh-CN" smtClean="0"/>
              <a:t>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8B711F-CE0F-2358-9457-FA905E5A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005A27-8896-673E-8344-485394A3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AF2F-D890-924F-AD52-5B59D4971DB3}" type="slidenum">
              <a:rPr lang="en-US" altLang="zh-CN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2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81F25-1CBC-9322-46D3-41BCD062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A6E94B-F4A4-3932-E265-220EF2C52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B40EB3-2EB7-9E3D-338A-D3078C9A6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D93526-3B1F-22A2-1D7C-51089ECC3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F89B9F-1ED9-F9C6-B17E-AC3D8A072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7CBEE5-F9CD-14C4-0D42-E1A8D3B0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997B-DE85-1E4B-AD75-7D18D1C2C9F1}" type="datetimeFigureOut">
              <a:rPr lang="en-US" altLang="zh-CN" smtClean="0"/>
              <a:t>2/10/25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546F65-5AB8-0FE8-04C0-3A58B8CD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43CE5A-11B7-22B6-2787-87BE8889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AF2F-D890-924F-AD52-5B59D4971DB3}" type="slidenum">
              <a:rPr lang="en-US" altLang="zh-CN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3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A9197-E32A-CE61-1418-FE8263E4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3950A7-2967-3BB9-3BA5-3D398CA2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997B-DE85-1E4B-AD75-7D18D1C2C9F1}" type="datetimeFigureOut">
              <a:rPr lang="en-US" altLang="zh-CN" smtClean="0"/>
              <a:t>2/10/25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083B9E-6078-3749-D412-F8E0D528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BDC9DB-8214-B2B3-AE66-28B5C525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AF2F-D890-924F-AD52-5B59D4971DB3}" type="slidenum">
              <a:rPr lang="en-US" altLang="zh-CN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9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B413C0-9165-4BE4-B4D3-C418EA7F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997B-DE85-1E4B-AD75-7D18D1C2C9F1}" type="datetimeFigureOut">
              <a:rPr lang="en-US" altLang="zh-CN" smtClean="0"/>
              <a:t>2/10/25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E4FD35-FEBF-F27F-1407-1A295638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D126FA-569B-0CDF-1363-CDED6BE0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AF2F-D890-924F-AD52-5B59D4971DB3}" type="slidenum">
              <a:rPr lang="en-US" altLang="zh-CN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4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5D6D8-D537-D453-D589-93DA67CA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44F23-BDA2-6DC8-2B4E-1D018D213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191C34-6213-EC8C-55EC-48EE11850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1E8802-D13E-E6CA-7C63-44488568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997B-DE85-1E4B-AD75-7D18D1C2C9F1}" type="datetimeFigureOut">
              <a:rPr lang="en-US" altLang="zh-CN" smtClean="0"/>
              <a:t>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B5AB3C-EBE4-6050-FF74-6A577325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7A428F-175D-CBCC-7BD5-97AE7CC2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AF2F-D890-924F-AD52-5B59D4971DB3}" type="slidenum">
              <a:rPr lang="en-US" altLang="zh-CN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F13CB-774B-388E-DB23-A1D16787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64B05D-3028-0637-0E79-BC41CC7A5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C1D3A8-732B-226F-7245-50ECFD48F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750385-179A-30AA-D64C-8983A26F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997B-DE85-1E4B-AD75-7D18D1C2C9F1}" type="datetimeFigureOut">
              <a:rPr lang="en-US" altLang="zh-CN" smtClean="0"/>
              <a:t>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66C01-713D-544C-D32E-C9BE5A67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413E32-A8A4-8FD5-EAC6-0E837E36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AF2F-D890-924F-AD52-5B59D4971DB3}" type="slidenum">
              <a:rPr lang="en-US" altLang="zh-CN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4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E08F7C-C17C-893B-2DBE-5C989E9C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64E46A-17EE-609E-4E64-2A5F13143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E7E06-466A-49EB-9E7B-6ACCEB784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B997B-DE85-1E4B-AD75-7D18D1C2C9F1}" type="datetimeFigureOut">
              <a:rPr lang="zh-CN" altLang="en-US" smtClean="0"/>
              <a:t>2025/2/10</a:t>
            </a:fld>
            <a:endParaRPr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329D1-9D77-1E0C-B569-11EDB0195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4DF67-7BE2-4EAC-BDD9-0FAADC401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0AF2F-D890-924F-AD52-5B59D4971DB3}" type="slidenum">
              <a:rPr lang="en-US" altLang="zh-CN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63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9409112-39CD-5916-C1B0-7BFBBFFF8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155700"/>
            <a:ext cx="7772400" cy="433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7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HCT116&#10;p53-EGFP&#10;30 100mm dish&#10;">
            <a:extLst>
              <a:ext uri="{FF2B5EF4-FFF2-40B4-BE49-F238E27FC236}">
                <a16:creationId xmlns:a16="http://schemas.microsoft.com/office/drawing/2014/main" id="{962C4215-36D1-B91A-A557-508E77E473AE}"/>
              </a:ext>
            </a:extLst>
          </p:cNvPr>
          <p:cNvSpPr>
            <a:spLocks noChangeAspect="1"/>
          </p:cNvSpPr>
          <p:nvPr/>
        </p:nvSpPr>
        <p:spPr>
          <a:xfrm>
            <a:off x="819806" y="819807"/>
            <a:ext cx="2081048" cy="1408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HCT116</a:t>
            </a:r>
          </a:p>
          <a:p>
            <a:pPr algn="ctr"/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p53-EGFP</a:t>
            </a:r>
          </a:p>
          <a:p>
            <a:pPr algn="ctr"/>
            <a:r>
              <a:rPr lang="e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100mm dish</a:t>
            </a:r>
            <a:endParaRPr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B2A719-F8F2-4975-72CF-E839761AF482}"/>
              </a:ext>
            </a:extLst>
          </p:cNvPr>
          <p:cNvSpPr>
            <a:spLocks noChangeAspect="1"/>
          </p:cNvSpPr>
          <p:nvPr/>
        </p:nvSpPr>
        <p:spPr>
          <a:xfrm>
            <a:off x="6467366" y="2743928"/>
            <a:ext cx="2081048" cy="1408386"/>
          </a:xfrm>
          <a:prstGeom prst="rect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P2280</a:t>
            </a:r>
          </a:p>
          <a:p>
            <a:pPr algn="ctr"/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</a:t>
            </a:r>
          </a:p>
          <a:p>
            <a:pPr algn="ctr"/>
            <a:r>
              <a:rPr lang="e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l-G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M,</a:t>
            </a:r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120h</a:t>
            </a:r>
            <a:endParaRPr lang="e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160</a:t>
            </a:r>
            <a:r>
              <a:rPr lang="en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100mm dish</a:t>
            </a:r>
            <a:endParaRPr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5AED88-9C48-5D17-935B-7AA32A6A6320}"/>
              </a:ext>
            </a:extLst>
          </p:cNvPr>
          <p:cNvSpPr>
            <a:spLocks noChangeAspect="1"/>
          </p:cNvSpPr>
          <p:nvPr/>
        </p:nvSpPr>
        <p:spPr>
          <a:xfrm>
            <a:off x="9291146" y="2741298"/>
            <a:ext cx="2081048" cy="1408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</a:p>
          <a:p>
            <a:pPr algn="ctr"/>
            <a:r>
              <a:rPr lang="e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:4</a:t>
            </a:r>
            <a:r>
              <a:rPr lang="en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100mm dish</a:t>
            </a:r>
          </a:p>
          <a:p>
            <a:pPr algn="ctr"/>
            <a:r>
              <a:rPr lang="e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Drug:40</a:t>
            </a:r>
            <a:r>
              <a:rPr lang="en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100mm dish</a:t>
            </a:r>
            <a:endParaRPr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E2F4FA-7906-8D36-6313-32A9C80D10FC}"/>
              </a:ext>
            </a:extLst>
          </p:cNvPr>
          <p:cNvSpPr>
            <a:spLocks noChangeAspect="1"/>
          </p:cNvSpPr>
          <p:nvPr/>
        </p:nvSpPr>
        <p:spPr>
          <a:xfrm>
            <a:off x="9291146" y="819807"/>
            <a:ext cx="2081048" cy="1408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Puromycin</a:t>
            </a:r>
          </a:p>
          <a:p>
            <a:pPr algn="ctr"/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</a:p>
          <a:p>
            <a:pPr algn="ctr"/>
            <a:r>
              <a:rPr lang="e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r>
              <a:rPr lang="el-G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g/ml</a:t>
            </a:r>
          </a:p>
          <a:p>
            <a:pPr algn="ctr"/>
            <a:r>
              <a:rPr lang="e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days</a:t>
            </a:r>
            <a:endParaRPr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F8D38A-31B8-3A48-B2CB-D37EBFB79BD3}"/>
              </a:ext>
            </a:extLst>
          </p:cNvPr>
          <p:cNvSpPr>
            <a:spLocks noChangeAspect="1"/>
          </p:cNvSpPr>
          <p:nvPr/>
        </p:nvSpPr>
        <p:spPr>
          <a:xfrm>
            <a:off x="6467366" y="819807"/>
            <a:ext cx="2081048" cy="1408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Viral Infection</a:t>
            </a:r>
          </a:p>
          <a:p>
            <a:pPr algn="ctr"/>
            <a:r>
              <a:rPr lang="e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100mm dish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ctrl dish</a:t>
            </a:r>
            <a:endParaRPr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AC3521-9C85-7945-888E-7AF91D55F4B9}"/>
              </a:ext>
            </a:extLst>
          </p:cNvPr>
          <p:cNvSpPr>
            <a:spLocks noChangeAspect="1"/>
          </p:cNvSpPr>
          <p:nvPr/>
        </p:nvSpPr>
        <p:spPr>
          <a:xfrm>
            <a:off x="819806" y="2743928"/>
            <a:ext cx="2081048" cy="1408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EGFP</a:t>
            </a:r>
          </a:p>
          <a:p>
            <a:pPr algn="ctr"/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pPr algn="ctr"/>
            <a:r>
              <a:rPr lang="e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Top/Bottom</a:t>
            </a:r>
          </a:p>
          <a:p>
            <a:pPr algn="ctr"/>
            <a:r>
              <a:rPr lang="e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endParaRPr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4531E0-176A-8100-7772-237746194835}"/>
              </a:ext>
            </a:extLst>
          </p:cNvPr>
          <p:cNvSpPr>
            <a:spLocks noChangeAspect="1"/>
          </p:cNvSpPr>
          <p:nvPr/>
        </p:nvSpPr>
        <p:spPr>
          <a:xfrm>
            <a:off x="3643586" y="819807"/>
            <a:ext cx="2081048" cy="1408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Preparation</a:t>
            </a:r>
          </a:p>
          <a:p>
            <a:pPr algn="ctr"/>
            <a:r>
              <a:rPr lang="e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3.0×10</a:t>
            </a:r>
            <a:r>
              <a:rPr lang="en" sz="12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sz="12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</a:p>
          <a:p>
            <a:pPr algn="ctr"/>
            <a:r>
              <a:rPr lang="e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100mm dish</a:t>
            </a:r>
            <a:endParaRPr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EF576C-FE7E-693C-05F6-EA0826309AD6}"/>
              </a:ext>
            </a:extLst>
          </p:cNvPr>
          <p:cNvSpPr>
            <a:spLocks noChangeAspect="1"/>
          </p:cNvSpPr>
          <p:nvPr/>
        </p:nvSpPr>
        <p:spPr>
          <a:xfrm>
            <a:off x="3643586" y="2743928"/>
            <a:ext cx="2081048" cy="1408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  <a:p>
            <a:pPr algn="ctr"/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Cytometry</a:t>
            </a:r>
          </a:p>
          <a:p>
            <a:pPr algn="ctr"/>
            <a:r>
              <a:rPr lang="e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DAPI Dyeing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40167C9-2475-AD30-9961-205B03550D69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2900854" y="1524000"/>
            <a:ext cx="7427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D5A1200B-E461-A3A9-DED8-7BADA4A95FE2}"/>
              </a:ext>
            </a:extLst>
          </p:cNvPr>
          <p:cNvCxnSpPr/>
          <p:nvPr/>
        </p:nvCxnSpPr>
        <p:spPr>
          <a:xfrm>
            <a:off x="5724634" y="1524000"/>
            <a:ext cx="7427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CDD5ADD-2C3B-BB56-4F1F-AE933BDB5CD2}"/>
              </a:ext>
            </a:extLst>
          </p:cNvPr>
          <p:cNvCxnSpPr/>
          <p:nvPr/>
        </p:nvCxnSpPr>
        <p:spPr>
          <a:xfrm>
            <a:off x="8548414" y="1512277"/>
            <a:ext cx="7427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D267BFE4-CBC2-BCDE-42E1-1EFCD2A64B10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10331670" y="2228193"/>
            <a:ext cx="0" cy="5131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050AA4D9-70B9-8FF8-FD01-4F3F642B1069}"/>
              </a:ext>
            </a:extLst>
          </p:cNvPr>
          <p:cNvCxnSpPr>
            <a:stCxn id="4" idx="1"/>
            <a:endCxn id="3" idx="3"/>
          </p:cNvCxnSpPr>
          <p:nvPr/>
        </p:nvCxnSpPr>
        <p:spPr>
          <a:xfrm flipH="1">
            <a:off x="8548414" y="3445491"/>
            <a:ext cx="742732" cy="2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E46E335-6DD1-9A72-E93D-EA1B86E4040F}"/>
              </a:ext>
            </a:extLst>
          </p:cNvPr>
          <p:cNvCxnSpPr/>
          <p:nvPr/>
        </p:nvCxnSpPr>
        <p:spPr>
          <a:xfrm flipH="1">
            <a:off x="5724634" y="3442861"/>
            <a:ext cx="742732" cy="2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CEA1594-9E96-1F2F-85D3-538058B2C4AD}"/>
              </a:ext>
            </a:extLst>
          </p:cNvPr>
          <p:cNvCxnSpPr/>
          <p:nvPr/>
        </p:nvCxnSpPr>
        <p:spPr>
          <a:xfrm flipH="1">
            <a:off x="2900854" y="3442861"/>
            <a:ext cx="742732" cy="2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5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60</Words>
  <Application>Microsoft Macintosh PowerPoint</Application>
  <PresentationFormat>宽屏</PresentationFormat>
  <Paragraphs>29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administer</dc:creator>
  <cp:lastModifiedBy>administer</cp:lastModifiedBy>
  <cp:revision>2</cp:revision>
  <dcterms:created xsi:type="dcterms:W3CDTF">2025-01-22T04:56:04Z</dcterms:created>
  <dcterms:modified xsi:type="dcterms:W3CDTF">2025-02-10T11:09:54Z</dcterms:modified>
</cp:coreProperties>
</file>