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62" r:id="rId8"/>
    <p:sldId id="259" r:id="rId9"/>
    <p:sldId id="271" r:id="rId10"/>
    <p:sldId id="264" r:id="rId11"/>
    <p:sldId id="272" r:id="rId12"/>
    <p:sldId id="268" r:id="rId13"/>
    <p:sldId id="266" r:id="rId14"/>
    <p:sldId id="267" r:id="rId15"/>
    <p:sldId id="26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CFC95-6D11-40E4-8BA7-C9E5720253FC}" v="5" dt="2023-12-14T18:33:47.770"/>
    <p1510:client id="{1903FB2C-B32A-4852-A30F-2032DA3F20FF}" v="2085" dt="2023-12-15T06:57:50.554"/>
    <p1510:client id="{34E08B80-1E23-4038-8CEF-DBE26DFB290B}" v="8" dt="2023-12-15T17:38:38.885"/>
    <p1510:client id="{C369D128-8901-4B38-8A22-6831F68E6498}" v="48" dt="2023-12-15T06:58:59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61" autoAdjust="0"/>
  </p:normalViewPr>
  <p:slideViewPr>
    <p:cSldViewPr snapToGrid="0">
      <p:cViewPr varScale="1">
        <p:scale>
          <a:sx n="92" d="100"/>
          <a:sy n="92" d="100"/>
        </p:scale>
        <p:origin x="7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dong Sun" userId="b00a77c8-f35f-4200-90d2-d45e7f0b46dc" providerId="ADAL" clId="{34E08B80-1E23-4038-8CEF-DBE26DFB290B}"/>
    <pc:docChg chg="undo custSel addSld delSld modSld">
      <pc:chgData name="Weidong Sun" userId="b00a77c8-f35f-4200-90d2-d45e7f0b46dc" providerId="ADAL" clId="{34E08B80-1E23-4038-8CEF-DBE26DFB290B}" dt="2023-12-15T18:08:48.128" v="686" actId="20577"/>
      <pc:docMkLst>
        <pc:docMk/>
      </pc:docMkLst>
      <pc:sldChg chg="modSp mod">
        <pc:chgData name="Weidong Sun" userId="b00a77c8-f35f-4200-90d2-d45e7f0b46dc" providerId="ADAL" clId="{34E08B80-1E23-4038-8CEF-DBE26DFB290B}" dt="2023-12-15T18:08:48.128" v="686" actId="20577"/>
        <pc:sldMkLst>
          <pc:docMk/>
          <pc:sldMk cId="2352883514" sldId="256"/>
        </pc:sldMkLst>
        <pc:spChg chg="mod">
          <ac:chgData name="Weidong Sun" userId="b00a77c8-f35f-4200-90d2-d45e7f0b46dc" providerId="ADAL" clId="{34E08B80-1E23-4038-8CEF-DBE26DFB290B}" dt="2023-12-15T18:08:48.128" v="686" actId="20577"/>
          <ac:spMkLst>
            <pc:docMk/>
            <pc:sldMk cId="2352883514" sldId="256"/>
            <ac:spMk id="3" creationId="{9A502705-EFA1-2219-E97A-960B52C28329}"/>
          </ac:spMkLst>
        </pc:spChg>
      </pc:sldChg>
      <pc:sldChg chg="modSp mod modNotesTx">
        <pc:chgData name="Weidong Sun" userId="b00a77c8-f35f-4200-90d2-d45e7f0b46dc" providerId="ADAL" clId="{34E08B80-1E23-4038-8CEF-DBE26DFB290B}" dt="2023-12-15T18:02:19.259" v="671" actId="20577"/>
        <pc:sldMkLst>
          <pc:docMk/>
          <pc:sldMk cId="2394633819" sldId="258"/>
        </pc:sldMkLst>
        <pc:spChg chg="mod">
          <ac:chgData name="Weidong Sun" userId="b00a77c8-f35f-4200-90d2-d45e7f0b46dc" providerId="ADAL" clId="{34E08B80-1E23-4038-8CEF-DBE26DFB290B}" dt="2023-12-15T17:17:12.991" v="144" actId="20577"/>
          <ac:spMkLst>
            <pc:docMk/>
            <pc:sldMk cId="2394633819" sldId="258"/>
            <ac:spMk id="3" creationId="{CA38C381-AF2B-0825-72D3-A42CE5054549}"/>
          </ac:spMkLst>
        </pc:spChg>
      </pc:sldChg>
      <pc:sldChg chg="modSp mod">
        <pc:chgData name="Weidong Sun" userId="b00a77c8-f35f-4200-90d2-d45e7f0b46dc" providerId="ADAL" clId="{34E08B80-1E23-4038-8CEF-DBE26DFB290B}" dt="2023-12-15T16:20:14.519" v="32" actId="113"/>
        <pc:sldMkLst>
          <pc:docMk/>
          <pc:sldMk cId="62220723" sldId="259"/>
        </pc:sldMkLst>
        <pc:spChg chg="mod">
          <ac:chgData name="Weidong Sun" userId="b00a77c8-f35f-4200-90d2-d45e7f0b46dc" providerId="ADAL" clId="{34E08B80-1E23-4038-8CEF-DBE26DFB290B}" dt="2023-12-15T16:20:14.519" v="32" actId="113"/>
          <ac:spMkLst>
            <pc:docMk/>
            <pc:sldMk cId="62220723" sldId="259"/>
            <ac:spMk id="3" creationId="{26061C6A-DCAD-5926-4606-FE5A9C65A95B}"/>
          </ac:spMkLst>
        </pc:spChg>
      </pc:sldChg>
      <pc:sldChg chg="modSp mod">
        <pc:chgData name="Weidong Sun" userId="b00a77c8-f35f-4200-90d2-d45e7f0b46dc" providerId="ADAL" clId="{34E08B80-1E23-4038-8CEF-DBE26DFB290B}" dt="2023-12-15T18:00:10.362" v="652" actId="20577"/>
        <pc:sldMkLst>
          <pc:docMk/>
          <pc:sldMk cId="3686011395" sldId="262"/>
        </pc:sldMkLst>
        <pc:spChg chg="mod">
          <ac:chgData name="Weidong Sun" userId="b00a77c8-f35f-4200-90d2-d45e7f0b46dc" providerId="ADAL" clId="{34E08B80-1E23-4038-8CEF-DBE26DFB290B}" dt="2023-12-15T18:00:10.362" v="652" actId="20577"/>
          <ac:spMkLst>
            <pc:docMk/>
            <pc:sldMk cId="3686011395" sldId="262"/>
            <ac:spMk id="3" creationId="{D76ECAF4-E942-B48C-069F-2E65C21FAA82}"/>
          </ac:spMkLst>
        </pc:spChg>
      </pc:sldChg>
      <pc:sldChg chg="addSp modSp mod">
        <pc:chgData name="Weidong Sun" userId="b00a77c8-f35f-4200-90d2-d45e7f0b46dc" providerId="ADAL" clId="{34E08B80-1E23-4038-8CEF-DBE26DFB290B}" dt="2023-12-15T16:16:04.408" v="29" actId="1076"/>
        <pc:sldMkLst>
          <pc:docMk/>
          <pc:sldMk cId="1987104787" sldId="268"/>
        </pc:sldMkLst>
        <pc:spChg chg="add mod">
          <ac:chgData name="Weidong Sun" userId="b00a77c8-f35f-4200-90d2-d45e7f0b46dc" providerId="ADAL" clId="{34E08B80-1E23-4038-8CEF-DBE26DFB290B}" dt="2023-12-15T16:16:04.408" v="29" actId="1076"/>
          <ac:spMkLst>
            <pc:docMk/>
            <pc:sldMk cId="1987104787" sldId="268"/>
            <ac:spMk id="3" creationId="{C1633751-88D1-9305-0187-E0BE08ECA129}"/>
          </ac:spMkLst>
        </pc:spChg>
      </pc:sldChg>
      <pc:sldChg chg="modSp del mod">
        <pc:chgData name="Weidong Sun" userId="b00a77c8-f35f-4200-90d2-d45e7f0b46dc" providerId="ADAL" clId="{34E08B80-1E23-4038-8CEF-DBE26DFB290B}" dt="2023-12-15T16:16:18.029" v="30" actId="2696"/>
        <pc:sldMkLst>
          <pc:docMk/>
          <pc:sldMk cId="383782898" sldId="269"/>
        </pc:sldMkLst>
        <pc:picChg chg="mod">
          <ac:chgData name="Weidong Sun" userId="b00a77c8-f35f-4200-90d2-d45e7f0b46dc" providerId="ADAL" clId="{34E08B80-1E23-4038-8CEF-DBE26DFB290B}" dt="2023-12-15T16:13:46.631" v="2" actId="1076"/>
          <ac:picMkLst>
            <pc:docMk/>
            <pc:sldMk cId="383782898" sldId="269"/>
            <ac:picMk id="10" creationId="{29BB6A11-5C6A-63C5-50AD-F02B18A4A52F}"/>
          </ac:picMkLst>
        </pc:picChg>
      </pc:sldChg>
      <pc:sldChg chg="addSp delSp modSp add mod">
        <pc:chgData name="Weidong Sun" userId="b00a77c8-f35f-4200-90d2-d45e7f0b46dc" providerId="ADAL" clId="{34E08B80-1E23-4038-8CEF-DBE26DFB290B}" dt="2023-12-15T16:15:44.030" v="27" actId="14100"/>
        <pc:sldMkLst>
          <pc:docMk/>
          <pc:sldMk cId="2404297347" sldId="272"/>
        </pc:sldMkLst>
        <pc:spChg chg="mod">
          <ac:chgData name="Weidong Sun" userId="b00a77c8-f35f-4200-90d2-d45e7f0b46dc" providerId="ADAL" clId="{34E08B80-1E23-4038-8CEF-DBE26DFB290B}" dt="2023-12-15T16:13:38.858" v="1"/>
          <ac:spMkLst>
            <pc:docMk/>
            <pc:sldMk cId="2404297347" sldId="272"/>
            <ac:spMk id="2" creationId="{7983F838-D7A1-E5AD-BF1F-A973E716C29A}"/>
          </ac:spMkLst>
        </pc:spChg>
        <pc:spChg chg="add mod">
          <ac:chgData name="Weidong Sun" userId="b00a77c8-f35f-4200-90d2-d45e7f0b46dc" providerId="ADAL" clId="{34E08B80-1E23-4038-8CEF-DBE26DFB290B}" dt="2023-12-15T16:15:44.030" v="27" actId="14100"/>
          <ac:spMkLst>
            <pc:docMk/>
            <pc:sldMk cId="2404297347" sldId="272"/>
            <ac:spMk id="5" creationId="{DF356F9B-6CCF-EC41-4F6B-79A937709818}"/>
          </ac:spMkLst>
        </pc:spChg>
        <pc:spChg chg="mod">
          <ac:chgData name="Weidong Sun" userId="b00a77c8-f35f-4200-90d2-d45e7f0b46dc" providerId="ADAL" clId="{34E08B80-1E23-4038-8CEF-DBE26DFB290B}" dt="2023-12-15T16:15:24.013" v="24"/>
          <ac:spMkLst>
            <pc:docMk/>
            <pc:sldMk cId="2404297347" sldId="272"/>
            <ac:spMk id="35" creationId="{30F157DA-0694-014F-8BC2-B1C4CE707CE0}"/>
          </ac:spMkLst>
        </pc:spChg>
        <pc:picChg chg="add mod">
          <ac:chgData name="Weidong Sun" userId="b00a77c8-f35f-4200-90d2-d45e7f0b46dc" providerId="ADAL" clId="{34E08B80-1E23-4038-8CEF-DBE26DFB290B}" dt="2023-12-15T16:14:19.733" v="10" actId="1076"/>
          <ac:picMkLst>
            <pc:docMk/>
            <pc:sldMk cId="2404297347" sldId="272"/>
            <ac:picMk id="3" creationId="{EFC6CA49-273A-7031-6A57-75D4A309F4C8}"/>
          </ac:picMkLst>
        </pc:picChg>
        <pc:picChg chg="add mod">
          <ac:chgData name="Weidong Sun" userId="b00a77c8-f35f-4200-90d2-d45e7f0b46dc" providerId="ADAL" clId="{34E08B80-1E23-4038-8CEF-DBE26DFB290B}" dt="2023-12-15T16:15:15.098" v="23" actId="1036"/>
          <ac:picMkLst>
            <pc:docMk/>
            <pc:sldMk cId="2404297347" sldId="272"/>
            <ac:picMk id="4" creationId="{CA11A878-B551-9925-F212-139C4DB4E0AC}"/>
          </ac:picMkLst>
        </pc:picChg>
        <pc:picChg chg="del">
          <ac:chgData name="Weidong Sun" userId="b00a77c8-f35f-4200-90d2-d45e7f0b46dc" providerId="ADAL" clId="{34E08B80-1E23-4038-8CEF-DBE26DFB290B}" dt="2023-12-15T16:14:42.592" v="16" actId="478"/>
          <ac:picMkLst>
            <pc:docMk/>
            <pc:sldMk cId="2404297347" sldId="272"/>
            <ac:picMk id="7" creationId="{C56EA7C5-65A8-B077-24C1-4340871246C4}"/>
          </ac:picMkLst>
        </pc:picChg>
        <pc:picChg chg="del">
          <ac:chgData name="Weidong Sun" userId="b00a77c8-f35f-4200-90d2-d45e7f0b46dc" providerId="ADAL" clId="{34E08B80-1E23-4038-8CEF-DBE26DFB290B}" dt="2023-12-15T16:14:05.704" v="6" actId="478"/>
          <ac:picMkLst>
            <pc:docMk/>
            <pc:sldMk cId="2404297347" sldId="272"/>
            <ac:picMk id="9" creationId="{EE7AB3CD-9B4A-9903-D851-58B37A8DE925}"/>
          </ac:picMkLst>
        </pc:picChg>
      </pc:sldChg>
    </pc:docChg>
  </pc:docChgLst>
  <pc:docChgLst>
    <pc:chgData name="Wei Dong Sun" userId="8e5f80a1-f85a-43cb-8cab-4daf61ea3ac7" providerId="ADAL" clId="{132CFC95-6D11-40E4-8BA7-C9E5720253FC}"/>
    <pc:docChg chg="undo custSel addSld delSld modSld sldOrd">
      <pc:chgData name="Wei Dong Sun" userId="8e5f80a1-f85a-43cb-8cab-4daf61ea3ac7" providerId="ADAL" clId="{132CFC95-6D11-40E4-8BA7-C9E5720253FC}" dt="2023-12-14T18:33:52.631" v="438" actId="20577"/>
      <pc:docMkLst>
        <pc:docMk/>
      </pc:docMkLst>
      <pc:sldChg chg="modSp mod">
        <pc:chgData name="Wei Dong Sun" userId="8e5f80a1-f85a-43cb-8cab-4daf61ea3ac7" providerId="ADAL" clId="{132CFC95-6D11-40E4-8BA7-C9E5720253FC}" dt="2023-12-14T18:24:10.473" v="11" actId="20577"/>
        <pc:sldMkLst>
          <pc:docMk/>
          <pc:sldMk cId="2394633819" sldId="258"/>
        </pc:sldMkLst>
        <pc:spChg chg="mod">
          <ac:chgData name="Wei Dong Sun" userId="8e5f80a1-f85a-43cb-8cab-4daf61ea3ac7" providerId="ADAL" clId="{132CFC95-6D11-40E4-8BA7-C9E5720253FC}" dt="2023-12-14T18:24:10.473" v="11" actId="20577"/>
          <ac:spMkLst>
            <pc:docMk/>
            <pc:sldMk cId="2394633819" sldId="258"/>
            <ac:spMk id="3" creationId="{CA38C381-AF2B-0825-72D3-A42CE5054549}"/>
          </ac:spMkLst>
        </pc:spChg>
      </pc:sldChg>
      <pc:sldChg chg="modSp mod">
        <pc:chgData name="Wei Dong Sun" userId="8e5f80a1-f85a-43cb-8cab-4daf61ea3ac7" providerId="ADAL" clId="{132CFC95-6D11-40E4-8BA7-C9E5720253FC}" dt="2023-12-14T18:31:56.424" v="366" actId="20577"/>
        <pc:sldMkLst>
          <pc:docMk/>
          <pc:sldMk cId="62220723" sldId="259"/>
        </pc:sldMkLst>
        <pc:spChg chg="mod">
          <ac:chgData name="Wei Dong Sun" userId="8e5f80a1-f85a-43cb-8cab-4daf61ea3ac7" providerId="ADAL" clId="{132CFC95-6D11-40E4-8BA7-C9E5720253FC}" dt="2023-12-14T18:31:56.424" v="366" actId="20577"/>
          <ac:spMkLst>
            <pc:docMk/>
            <pc:sldMk cId="62220723" sldId="259"/>
            <ac:spMk id="3" creationId="{26061C6A-DCAD-5926-4606-FE5A9C65A95B}"/>
          </ac:spMkLst>
        </pc:spChg>
      </pc:sldChg>
      <pc:sldChg chg="modSp mod">
        <pc:chgData name="Wei Dong Sun" userId="8e5f80a1-f85a-43cb-8cab-4daf61ea3ac7" providerId="ADAL" clId="{132CFC95-6D11-40E4-8BA7-C9E5720253FC}" dt="2023-12-14T18:31:20.451" v="341" actId="20577"/>
        <pc:sldMkLst>
          <pc:docMk/>
          <pc:sldMk cId="2459846088" sldId="260"/>
        </pc:sldMkLst>
        <pc:spChg chg="mod">
          <ac:chgData name="Wei Dong Sun" userId="8e5f80a1-f85a-43cb-8cab-4daf61ea3ac7" providerId="ADAL" clId="{132CFC95-6D11-40E4-8BA7-C9E5720253FC}" dt="2023-12-14T18:31:20.451" v="341" actId="20577"/>
          <ac:spMkLst>
            <pc:docMk/>
            <pc:sldMk cId="2459846088" sldId="260"/>
            <ac:spMk id="3" creationId="{769D2B5E-1516-D070-A812-A4EA042C10AC}"/>
          </ac:spMkLst>
        </pc:spChg>
      </pc:sldChg>
      <pc:sldChg chg="modSp mod">
        <pc:chgData name="Wei Dong Sun" userId="8e5f80a1-f85a-43cb-8cab-4daf61ea3ac7" providerId="ADAL" clId="{132CFC95-6D11-40E4-8BA7-C9E5720253FC}" dt="2023-12-14T18:33:27.485" v="432" actId="5793"/>
        <pc:sldMkLst>
          <pc:docMk/>
          <pc:sldMk cId="3275737180" sldId="261"/>
        </pc:sldMkLst>
        <pc:spChg chg="mod">
          <ac:chgData name="Wei Dong Sun" userId="8e5f80a1-f85a-43cb-8cab-4daf61ea3ac7" providerId="ADAL" clId="{132CFC95-6D11-40E4-8BA7-C9E5720253FC}" dt="2023-12-14T18:33:27.485" v="432" actId="5793"/>
          <ac:spMkLst>
            <pc:docMk/>
            <pc:sldMk cId="3275737180" sldId="261"/>
            <ac:spMk id="3" creationId="{DD80764E-BD6C-E312-8863-402C3D76E19B}"/>
          </ac:spMkLst>
        </pc:spChg>
      </pc:sldChg>
      <pc:sldChg chg="modSp mod">
        <pc:chgData name="Wei Dong Sun" userId="8e5f80a1-f85a-43cb-8cab-4daf61ea3ac7" providerId="ADAL" clId="{132CFC95-6D11-40E4-8BA7-C9E5720253FC}" dt="2023-12-14T18:27:17.405" v="126" actId="20577"/>
        <pc:sldMkLst>
          <pc:docMk/>
          <pc:sldMk cId="3686011395" sldId="262"/>
        </pc:sldMkLst>
        <pc:spChg chg="mod">
          <ac:chgData name="Wei Dong Sun" userId="8e5f80a1-f85a-43cb-8cab-4daf61ea3ac7" providerId="ADAL" clId="{132CFC95-6D11-40E4-8BA7-C9E5720253FC}" dt="2023-12-14T18:27:17.405" v="126" actId="20577"/>
          <ac:spMkLst>
            <pc:docMk/>
            <pc:sldMk cId="3686011395" sldId="262"/>
            <ac:spMk id="3" creationId="{D76ECAF4-E942-B48C-069F-2E65C21FAA82}"/>
          </ac:spMkLst>
        </pc:spChg>
      </pc:sldChg>
      <pc:sldChg chg="delSp modSp add del mod setBg delDesignElem">
        <pc:chgData name="Wei Dong Sun" userId="8e5f80a1-f85a-43cb-8cab-4daf61ea3ac7" providerId="ADAL" clId="{132CFC95-6D11-40E4-8BA7-C9E5720253FC}" dt="2023-12-14T18:33:45.135" v="435" actId="47"/>
        <pc:sldMkLst>
          <pc:docMk/>
          <pc:sldMk cId="1868812353" sldId="263"/>
        </pc:sldMkLst>
        <pc:spChg chg="mod">
          <ac:chgData name="Wei Dong Sun" userId="8e5f80a1-f85a-43cb-8cab-4daf61ea3ac7" providerId="ADAL" clId="{132CFC95-6D11-40E4-8BA7-C9E5720253FC}" dt="2023-12-14T18:32:48.792" v="381" actId="20577"/>
          <ac:spMkLst>
            <pc:docMk/>
            <pc:sldMk cId="1868812353" sldId="263"/>
            <ac:spMk id="3" creationId="{26061C6A-DCAD-5926-4606-FE5A9C65A95B}"/>
          </ac:spMkLst>
        </pc:spChg>
        <pc:spChg chg="del">
          <ac:chgData name="Wei Dong Sun" userId="8e5f80a1-f85a-43cb-8cab-4daf61ea3ac7" providerId="ADAL" clId="{132CFC95-6D11-40E4-8BA7-C9E5720253FC}" dt="2023-12-14T18:32:05.602" v="368"/>
          <ac:spMkLst>
            <pc:docMk/>
            <pc:sldMk cId="1868812353" sldId="263"/>
            <ac:spMk id="15" creationId="{100EDD19-6802-4EC3-95CE-CFFAB042CFD6}"/>
          </ac:spMkLst>
        </pc:spChg>
        <pc:spChg chg="del">
          <ac:chgData name="Wei Dong Sun" userId="8e5f80a1-f85a-43cb-8cab-4daf61ea3ac7" providerId="ADAL" clId="{132CFC95-6D11-40E4-8BA7-C9E5720253FC}" dt="2023-12-14T18:32:05.602" v="368"/>
          <ac:spMkLst>
            <pc:docMk/>
            <pc:sldMk cId="1868812353" sldId="263"/>
            <ac:spMk id="17" creationId="{DB17E863-922E-4C26-BD64-E8FD41D28661}"/>
          </ac:spMkLst>
        </pc:spChg>
      </pc:sldChg>
      <pc:sldChg chg="delSp modSp add mod ord setBg delDesignElem">
        <pc:chgData name="Wei Dong Sun" userId="8e5f80a1-f85a-43cb-8cab-4daf61ea3ac7" providerId="ADAL" clId="{132CFC95-6D11-40E4-8BA7-C9E5720253FC}" dt="2023-12-14T18:33:42.535" v="434"/>
        <pc:sldMkLst>
          <pc:docMk/>
          <pc:sldMk cId="2385857081" sldId="264"/>
        </pc:sldMkLst>
        <pc:spChg chg="mod">
          <ac:chgData name="Wei Dong Sun" userId="8e5f80a1-f85a-43cb-8cab-4daf61ea3ac7" providerId="ADAL" clId="{132CFC95-6D11-40E4-8BA7-C9E5720253FC}" dt="2023-12-14T18:32:55.772" v="384" actId="20577"/>
          <ac:spMkLst>
            <pc:docMk/>
            <pc:sldMk cId="2385857081" sldId="264"/>
            <ac:spMk id="3" creationId="{26061C6A-DCAD-5926-4606-FE5A9C65A95B}"/>
          </ac:spMkLst>
        </pc:spChg>
        <pc:spChg chg="del">
          <ac:chgData name="Wei Dong Sun" userId="8e5f80a1-f85a-43cb-8cab-4daf61ea3ac7" providerId="ADAL" clId="{132CFC95-6D11-40E4-8BA7-C9E5720253FC}" dt="2023-12-14T18:32:18.684" v="370"/>
          <ac:spMkLst>
            <pc:docMk/>
            <pc:sldMk cId="2385857081" sldId="264"/>
            <ac:spMk id="15" creationId="{100EDD19-6802-4EC3-95CE-CFFAB042CFD6}"/>
          </ac:spMkLst>
        </pc:spChg>
        <pc:spChg chg="del">
          <ac:chgData name="Wei Dong Sun" userId="8e5f80a1-f85a-43cb-8cab-4daf61ea3ac7" providerId="ADAL" clId="{132CFC95-6D11-40E4-8BA7-C9E5720253FC}" dt="2023-12-14T18:32:18.684" v="370"/>
          <ac:spMkLst>
            <pc:docMk/>
            <pc:sldMk cId="2385857081" sldId="264"/>
            <ac:spMk id="17" creationId="{DB17E863-922E-4C26-BD64-E8FD41D28661}"/>
          </ac:spMkLst>
        </pc:spChg>
      </pc:sldChg>
      <pc:sldChg chg="delSp modSp add mod setBg delDesignElem">
        <pc:chgData name="Wei Dong Sun" userId="8e5f80a1-f85a-43cb-8cab-4daf61ea3ac7" providerId="ADAL" clId="{132CFC95-6D11-40E4-8BA7-C9E5720253FC}" dt="2023-12-14T18:33:52.631" v="438" actId="20577"/>
        <pc:sldMkLst>
          <pc:docMk/>
          <pc:sldMk cId="819447178" sldId="265"/>
        </pc:sldMkLst>
        <pc:spChg chg="mod">
          <ac:chgData name="Wei Dong Sun" userId="8e5f80a1-f85a-43cb-8cab-4daf61ea3ac7" providerId="ADAL" clId="{132CFC95-6D11-40E4-8BA7-C9E5720253FC}" dt="2023-12-14T18:33:52.631" v="438" actId="20577"/>
          <ac:spMkLst>
            <pc:docMk/>
            <pc:sldMk cId="819447178" sldId="265"/>
            <ac:spMk id="3" creationId="{26061C6A-DCAD-5926-4606-FE5A9C65A95B}"/>
          </ac:spMkLst>
        </pc:spChg>
        <pc:spChg chg="del">
          <ac:chgData name="Wei Dong Sun" userId="8e5f80a1-f85a-43cb-8cab-4daf61ea3ac7" providerId="ADAL" clId="{132CFC95-6D11-40E4-8BA7-C9E5720253FC}" dt="2023-12-14T18:33:47.770" v="437"/>
          <ac:spMkLst>
            <pc:docMk/>
            <pc:sldMk cId="819447178" sldId="265"/>
            <ac:spMk id="15" creationId="{100EDD19-6802-4EC3-95CE-CFFAB042CFD6}"/>
          </ac:spMkLst>
        </pc:spChg>
        <pc:spChg chg="del">
          <ac:chgData name="Wei Dong Sun" userId="8e5f80a1-f85a-43cb-8cab-4daf61ea3ac7" providerId="ADAL" clId="{132CFC95-6D11-40E4-8BA7-C9E5720253FC}" dt="2023-12-14T18:33:47.770" v="437"/>
          <ac:spMkLst>
            <pc:docMk/>
            <pc:sldMk cId="819447178" sldId="265"/>
            <ac:spMk id="17" creationId="{DB17E863-922E-4C26-BD64-E8FD41D28661}"/>
          </ac:spMkLst>
        </pc:spChg>
      </pc:sldChg>
    </pc:docChg>
  </pc:docChgLst>
  <pc:docChgLst>
    <pc:chgData name="Wei Dong Sun" userId="8e5f80a1-f85a-43cb-8cab-4daf61ea3ac7" providerId="ADAL" clId="{1903FB2C-B32A-4852-A30F-2032DA3F20FF}"/>
    <pc:docChg chg="undo redo custSel addSld delSld modSld sldOrd">
      <pc:chgData name="Wei Dong Sun" userId="8e5f80a1-f85a-43cb-8cab-4daf61ea3ac7" providerId="ADAL" clId="{1903FB2C-B32A-4852-A30F-2032DA3F20FF}" dt="2023-12-15T06:57:50.554" v="10656" actId="693"/>
      <pc:docMkLst>
        <pc:docMk/>
      </pc:docMkLst>
      <pc:sldChg chg="modSp mod">
        <pc:chgData name="Wei Dong Sun" userId="8e5f80a1-f85a-43cb-8cab-4daf61ea3ac7" providerId="ADAL" clId="{1903FB2C-B32A-4852-A30F-2032DA3F20FF}" dt="2023-12-15T04:55:09.048" v="5082" actId="20577"/>
        <pc:sldMkLst>
          <pc:docMk/>
          <pc:sldMk cId="2352883514" sldId="256"/>
        </pc:sldMkLst>
        <pc:spChg chg="mod">
          <ac:chgData name="Wei Dong Sun" userId="8e5f80a1-f85a-43cb-8cab-4daf61ea3ac7" providerId="ADAL" clId="{1903FB2C-B32A-4852-A30F-2032DA3F20FF}" dt="2023-12-15T04:55:09.048" v="5082" actId="20577"/>
          <ac:spMkLst>
            <pc:docMk/>
            <pc:sldMk cId="2352883514" sldId="256"/>
            <ac:spMk id="3" creationId="{9A502705-EFA1-2219-E97A-960B52C28329}"/>
          </ac:spMkLst>
        </pc:spChg>
      </pc:sldChg>
      <pc:sldChg chg="modSp mod">
        <pc:chgData name="Wei Dong Sun" userId="8e5f80a1-f85a-43cb-8cab-4daf61ea3ac7" providerId="ADAL" clId="{1903FB2C-B32A-4852-A30F-2032DA3F20FF}" dt="2023-12-15T05:55:10.620" v="8957" actId="20577"/>
        <pc:sldMkLst>
          <pc:docMk/>
          <pc:sldMk cId="796981102" sldId="257"/>
        </pc:sldMkLst>
        <pc:spChg chg="mod">
          <ac:chgData name="Wei Dong Sun" userId="8e5f80a1-f85a-43cb-8cab-4daf61ea3ac7" providerId="ADAL" clId="{1903FB2C-B32A-4852-A30F-2032DA3F20FF}" dt="2023-12-15T05:55:10.620" v="8957" actId="20577"/>
          <ac:spMkLst>
            <pc:docMk/>
            <pc:sldMk cId="796981102" sldId="257"/>
            <ac:spMk id="3" creationId="{BC9B960D-BA75-C0B1-3244-37F806D10713}"/>
          </ac:spMkLst>
        </pc:spChg>
      </pc:sldChg>
      <pc:sldChg chg="modSp mod modNotesTx">
        <pc:chgData name="Wei Dong Sun" userId="8e5f80a1-f85a-43cb-8cab-4daf61ea3ac7" providerId="ADAL" clId="{1903FB2C-B32A-4852-A30F-2032DA3F20FF}" dt="2023-12-15T05:54:46.171" v="8954" actId="2710"/>
        <pc:sldMkLst>
          <pc:docMk/>
          <pc:sldMk cId="2394633819" sldId="258"/>
        </pc:sldMkLst>
        <pc:spChg chg="mod">
          <ac:chgData name="Wei Dong Sun" userId="8e5f80a1-f85a-43cb-8cab-4daf61ea3ac7" providerId="ADAL" clId="{1903FB2C-B32A-4852-A30F-2032DA3F20FF}" dt="2023-12-15T05:54:46.171" v="8954" actId="2710"/>
          <ac:spMkLst>
            <pc:docMk/>
            <pc:sldMk cId="2394633819" sldId="258"/>
            <ac:spMk id="3" creationId="{CA38C381-AF2B-0825-72D3-A42CE5054549}"/>
          </ac:spMkLst>
        </pc:spChg>
      </pc:sldChg>
      <pc:sldChg chg="modSp mod ord">
        <pc:chgData name="Wei Dong Sun" userId="8e5f80a1-f85a-43cb-8cab-4daf61ea3ac7" providerId="ADAL" clId="{1903FB2C-B32A-4852-A30F-2032DA3F20FF}" dt="2023-12-15T06:54:26.974" v="10605" actId="20577"/>
        <pc:sldMkLst>
          <pc:docMk/>
          <pc:sldMk cId="62220723" sldId="259"/>
        </pc:sldMkLst>
        <pc:spChg chg="mod">
          <ac:chgData name="Wei Dong Sun" userId="8e5f80a1-f85a-43cb-8cab-4daf61ea3ac7" providerId="ADAL" clId="{1903FB2C-B32A-4852-A30F-2032DA3F20FF}" dt="2023-12-15T06:54:26.974" v="10605" actId="20577"/>
          <ac:spMkLst>
            <pc:docMk/>
            <pc:sldMk cId="62220723" sldId="259"/>
            <ac:spMk id="3" creationId="{26061C6A-DCAD-5926-4606-FE5A9C65A95B}"/>
          </ac:spMkLst>
        </pc:spChg>
      </pc:sldChg>
      <pc:sldChg chg="modSp mod modNotesTx">
        <pc:chgData name="Wei Dong Sun" userId="8e5f80a1-f85a-43cb-8cab-4daf61ea3ac7" providerId="ADAL" clId="{1903FB2C-B32A-4852-A30F-2032DA3F20FF}" dt="2023-12-15T06:04:39.530" v="9438" actId="20577"/>
        <pc:sldMkLst>
          <pc:docMk/>
          <pc:sldMk cId="2459846088" sldId="260"/>
        </pc:sldMkLst>
        <pc:spChg chg="mod">
          <ac:chgData name="Wei Dong Sun" userId="8e5f80a1-f85a-43cb-8cab-4daf61ea3ac7" providerId="ADAL" clId="{1903FB2C-B32A-4852-A30F-2032DA3F20FF}" dt="2023-12-15T06:00:37.485" v="9277" actId="20577"/>
          <ac:spMkLst>
            <pc:docMk/>
            <pc:sldMk cId="2459846088" sldId="260"/>
            <ac:spMk id="3" creationId="{769D2B5E-1516-D070-A812-A4EA042C10AC}"/>
          </ac:spMkLst>
        </pc:spChg>
      </pc:sldChg>
      <pc:sldChg chg="modSp mod">
        <pc:chgData name="Wei Dong Sun" userId="8e5f80a1-f85a-43cb-8cab-4daf61ea3ac7" providerId="ADAL" clId="{1903FB2C-B32A-4852-A30F-2032DA3F20FF}" dt="2023-12-15T05:58:09.902" v="9014" actId="20577"/>
        <pc:sldMkLst>
          <pc:docMk/>
          <pc:sldMk cId="3275737180" sldId="261"/>
        </pc:sldMkLst>
        <pc:spChg chg="mod">
          <ac:chgData name="Wei Dong Sun" userId="8e5f80a1-f85a-43cb-8cab-4daf61ea3ac7" providerId="ADAL" clId="{1903FB2C-B32A-4852-A30F-2032DA3F20FF}" dt="2023-12-15T05:58:09.902" v="9014" actId="20577"/>
          <ac:spMkLst>
            <pc:docMk/>
            <pc:sldMk cId="3275737180" sldId="261"/>
            <ac:spMk id="3" creationId="{DD80764E-BD6C-E312-8863-402C3D76E19B}"/>
          </ac:spMkLst>
        </pc:spChg>
      </pc:sldChg>
      <pc:sldChg chg="modSp mod">
        <pc:chgData name="Wei Dong Sun" userId="8e5f80a1-f85a-43cb-8cab-4daf61ea3ac7" providerId="ADAL" clId="{1903FB2C-B32A-4852-A30F-2032DA3F20FF}" dt="2023-12-15T06:40:55.316" v="10601" actId="20577"/>
        <pc:sldMkLst>
          <pc:docMk/>
          <pc:sldMk cId="3686011395" sldId="262"/>
        </pc:sldMkLst>
        <pc:spChg chg="mod">
          <ac:chgData name="Wei Dong Sun" userId="8e5f80a1-f85a-43cb-8cab-4daf61ea3ac7" providerId="ADAL" clId="{1903FB2C-B32A-4852-A30F-2032DA3F20FF}" dt="2023-12-15T06:40:55.316" v="10601" actId="20577"/>
          <ac:spMkLst>
            <pc:docMk/>
            <pc:sldMk cId="3686011395" sldId="262"/>
            <ac:spMk id="3" creationId="{D76ECAF4-E942-B48C-069F-2E65C21FAA82}"/>
          </ac:spMkLst>
        </pc:spChg>
      </pc:sldChg>
      <pc:sldChg chg="addSp delSp modSp mod ord setBg">
        <pc:chgData name="Wei Dong Sun" userId="8e5f80a1-f85a-43cb-8cab-4daf61ea3ac7" providerId="ADAL" clId="{1903FB2C-B32A-4852-A30F-2032DA3F20FF}" dt="2023-12-15T06:56:44.832" v="10653" actId="20577"/>
        <pc:sldMkLst>
          <pc:docMk/>
          <pc:sldMk cId="2385857081" sldId="264"/>
        </pc:sldMkLst>
        <pc:spChg chg="mod">
          <ac:chgData name="Wei Dong Sun" userId="8e5f80a1-f85a-43cb-8cab-4daf61ea3ac7" providerId="ADAL" clId="{1903FB2C-B32A-4852-A30F-2032DA3F20FF}" dt="2023-12-15T00:35:11.655" v="3873" actId="26606"/>
          <ac:spMkLst>
            <pc:docMk/>
            <pc:sldMk cId="2385857081" sldId="264"/>
            <ac:spMk id="2" creationId="{7983F838-D7A1-E5AD-BF1F-A973E716C29A}"/>
          </ac:spMkLst>
        </pc:spChg>
        <pc:spChg chg="mod">
          <ac:chgData name="Wei Dong Sun" userId="8e5f80a1-f85a-43cb-8cab-4daf61ea3ac7" providerId="ADAL" clId="{1903FB2C-B32A-4852-A30F-2032DA3F20FF}" dt="2023-12-15T06:56:44.832" v="10653" actId="20577"/>
          <ac:spMkLst>
            <pc:docMk/>
            <pc:sldMk cId="2385857081" sldId="264"/>
            <ac:spMk id="3" creationId="{26061C6A-DCAD-5926-4606-FE5A9C65A95B}"/>
          </ac:spMkLst>
        </pc:spChg>
        <pc:spChg chg="add mod">
          <ac:chgData name="Wei Dong Sun" userId="8e5f80a1-f85a-43cb-8cab-4daf61ea3ac7" providerId="ADAL" clId="{1903FB2C-B32A-4852-A30F-2032DA3F20FF}" dt="2023-12-15T00:50:54.508" v="4225" actId="14100"/>
          <ac:spMkLst>
            <pc:docMk/>
            <pc:sldMk cId="2385857081" sldId="264"/>
            <ac:spMk id="5" creationId="{0D3BD68F-A607-8AD3-1A11-B90B562E3EFA}"/>
          </ac:spMkLst>
        </pc:spChg>
        <pc:spChg chg="add del">
          <ac:chgData name="Wei Dong Sun" userId="8e5f80a1-f85a-43cb-8cab-4daf61ea3ac7" providerId="ADAL" clId="{1903FB2C-B32A-4852-A30F-2032DA3F20FF}" dt="2023-12-15T00:34:40.285" v="3850" actId="26606"/>
          <ac:spMkLst>
            <pc:docMk/>
            <pc:sldMk cId="2385857081" sldId="264"/>
            <ac:spMk id="6" creationId="{F13C74B1-5B17-4795-BED0-7140497B445A}"/>
          </ac:spMkLst>
        </pc:spChg>
        <pc:spChg chg="add del">
          <ac:chgData name="Wei Dong Sun" userId="8e5f80a1-f85a-43cb-8cab-4daf61ea3ac7" providerId="ADAL" clId="{1903FB2C-B32A-4852-A30F-2032DA3F20FF}" dt="2023-12-15T00:34:40.285" v="3850" actId="26606"/>
          <ac:spMkLst>
            <pc:docMk/>
            <pc:sldMk cId="2385857081" sldId="264"/>
            <ac:spMk id="7" creationId="{D4974D33-8DC5-464E-8C6D-BE58F0669C17}"/>
          </ac:spMkLst>
        </pc:spChg>
        <pc:spChg chg="add del">
          <ac:chgData name="Wei Dong Sun" userId="8e5f80a1-f85a-43cb-8cab-4daf61ea3ac7" providerId="ADAL" clId="{1903FB2C-B32A-4852-A30F-2032DA3F20FF}" dt="2023-12-15T00:34:50.005" v="3854" actId="26606"/>
          <ac:spMkLst>
            <pc:docMk/>
            <pc:sldMk cId="2385857081" sldId="264"/>
            <ac:spMk id="8" creationId="{743AA782-23D1-4521-8CAD-47662984AA08}"/>
          </ac:spMkLst>
        </pc:spChg>
        <pc:spChg chg="add del">
          <ac:chgData name="Wei Dong Sun" userId="8e5f80a1-f85a-43cb-8cab-4daf61ea3ac7" providerId="ADAL" clId="{1903FB2C-B32A-4852-A30F-2032DA3F20FF}" dt="2023-12-15T00:28:11.126" v="3215" actId="26606"/>
          <ac:spMkLst>
            <pc:docMk/>
            <pc:sldMk cId="2385857081" sldId="264"/>
            <ac:spMk id="9" creationId="{C0763A76-9F1C-4FC5-82B7-DD475DA461B2}"/>
          </ac:spMkLst>
        </pc:spChg>
        <pc:spChg chg="add del">
          <ac:chgData name="Wei Dong Sun" userId="8e5f80a1-f85a-43cb-8cab-4daf61ea3ac7" providerId="ADAL" clId="{1903FB2C-B32A-4852-A30F-2032DA3F20FF}" dt="2023-12-15T00:34:50.005" v="3854" actId="26606"/>
          <ac:spMkLst>
            <pc:docMk/>
            <pc:sldMk cId="2385857081" sldId="264"/>
            <ac:spMk id="10" creationId="{650D18FE-0824-4A46-B22C-A86B52E5780A}"/>
          </ac:spMkLst>
        </pc:spChg>
        <pc:spChg chg="add del">
          <ac:chgData name="Wei Dong Sun" userId="8e5f80a1-f85a-43cb-8cab-4daf61ea3ac7" providerId="ADAL" clId="{1903FB2C-B32A-4852-A30F-2032DA3F20FF}" dt="2023-12-15T00:28:11.126" v="3215" actId="26606"/>
          <ac:spMkLst>
            <pc:docMk/>
            <pc:sldMk cId="2385857081" sldId="264"/>
            <ac:spMk id="11" creationId="{E81BF4F6-F2CF-4984-9D14-D6966D92F99F}"/>
          </ac:spMkLst>
        </pc:spChg>
        <pc:spChg chg="add del">
          <ac:chgData name="Wei Dong Sun" userId="8e5f80a1-f85a-43cb-8cab-4daf61ea3ac7" providerId="ADAL" clId="{1903FB2C-B32A-4852-A30F-2032DA3F20FF}" dt="2023-12-15T00:34:50.531" v="3856" actId="26606"/>
          <ac:spMkLst>
            <pc:docMk/>
            <pc:sldMk cId="2385857081" sldId="264"/>
            <ac:spMk id="12" creationId="{F13C74B1-5B17-4795-BED0-7140497B445A}"/>
          </ac:spMkLst>
        </pc:spChg>
        <pc:spChg chg="add del">
          <ac:chgData name="Wei Dong Sun" userId="8e5f80a1-f85a-43cb-8cab-4daf61ea3ac7" providerId="ADAL" clId="{1903FB2C-B32A-4852-A30F-2032DA3F20FF}" dt="2023-12-15T00:28:51.449" v="3225" actId="26606"/>
          <ac:spMkLst>
            <pc:docMk/>
            <pc:sldMk cId="2385857081" sldId="264"/>
            <ac:spMk id="13" creationId="{F13C74B1-5B17-4795-BED0-7140497B445A}"/>
          </ac:spMkLst>
        </pc:spChg>
        <pc:spChg chg="add del">
          <ac:chgData name="Wei Dong Sun" userId="8e5f80a1-f85a-43cb-8cab-4daf61ea3ac7" providerId="ADAL" clId="{1903FB2C-B32A-4852-A30F-2032DA3F20FF}" dt="2023-12-15T00:28:51.449" v="3225" actId="26606"/>
          <ac:spMkLst>
            <pc:docMk/>
            <pc:sldMk cId="2385857081" sldId="264"/>
            <ac:spMk id="14" creationId="{D4974D33-8DC5-464E-8C6D-BE58F0669C17}"/>
          </ac:spMkLst>
        </pc:spChg>
        <pc:spChg chg="add del mod">
          <ac:chgData name="Wei Dong Sun" userId="8e5f80a1-f85a-43cb-8cab-4daf61ea3ac7" providerId="ADAL" clId="{1903FB2C-B32A-4852-A30F-2032DA3F20FF}" dt="2023-12-15T04:48:40.166" v="4635" actId="478"/>
          <ac:spMkLst>
            <pc:docMk/>
            <pc:sldMk cId="2385857081" sldId="264"/>
            <ac:spMk id="15" creationId="{DB2170B8-E35B-EFB5-3D55-0B1AAC44808E}"/>
          </ac:spMkLst>
        </pc:spChg>
        <pc:spChg chg="add del">
          <ac:chgData name="Wei Dong Sun" userId="8e5f80a1-f85a-43cb-8cab-4daf61ea3ac7" providerId="ADAL" clId="{1903FB2C-B32A-4852-A30F-2032DA3F20FF}" dt="2023-12-15T00:34:50.531" v="3856" actId="26606"/>
          <ac:spMkLst>
            <pc:docMk/>
            <pc:sldMk cId="2385857081" sldId="264"/>
            <ac:spMk id="16" creationId="{D4974D33-8DC5-464E-8C6D-BE58F0669C17}"/>
          </ac:spMkLst>
        </pc:spChg>
        <pc:spChg chg="add del">
          <ac:chgData name="Wei Dong Sun" userId="8e5f80a1-f85a-43cb-8cab-4daf61ea3ac7" providerId="ADAL" clId="{1903FB2C-B32A-4852-A30F-2032DA3F20FF}" dt="2023-12-15T00:35:06.205" v="3864" actId="26606"/>
          <ac:spMkLst>
            <pc:docMk/>
            <pc:sldMk cId="2385857081" sldId="264"/>
            <ac:spMk id="18" creationId="{743AA782-23D1-4521-8CAD-47662984AA08}"/>
          </ac:spMkLst>
        </pc:spChg>
        <pc:spChg chg="add del">
          <ac:chgData name="Wei Dong Sun" userId="8e5f80a1-f85a-43cb-8cab-4daf61ea3ac7" providerId="ADAL" clId="{1903FB2C-B32A-4852-A30F-2032DA3F20FF}" dt="2023-12-15T00:35:06.205" v="3864" actId="26606"/>
          <ac:spMkLst>
            <pc:docMk/>
            <pc:sldMk cId="2385857081" sldId="264"/>
            <ac:spMk id="19" creationId="{650D18FE-0824-4A46-B22C-A86B52E5780A}"/>
          </ac:spMkLst>
        </pc:spChg>
        <pc:spChg chg="add del">
          <ac:chgData name="Wei Dong Sun" userId="8e5f80a1-f85a-43cb-8cab-4daf61ea3ac7" providerId="ADAL" clId="{1903FB2C-B32A-4852-A30F-2032DA3F20FF}" dt="2023-12-15T00:35:10.110" v="3866" actId="26606"/>
          <ac:spMkLst>
            <pc:docMk/>
            <pc:sldMk cId="2385857081" sldId="264"/>
            <ac:spMk id="20" creationId="{743AA782-23D1-4521-8CAD-47662984AA08}"/>
          </ac:spMkLst>
        </pc:spChg>
        <pc:spChg chg="add del">
          <ac:chgData name="Wei Dong Sun" userId="8e5f80a1-f85a-43cb-8cab-4daf61ea3ac7" providerId="ADAL" clId="{1903FB2C-B32A-4852-A30F-2032DA3F20FF}" dt="2023-12-15T00:35:10.110" v="3866" actId="26606"/>
          <ac:spMkLst>
            <pc:docMk/>
            <pc:sldMk cId="2385857081" sldId="264"/>
            <ac:spMk id="21" creationId="{650D18FE-0824-4A46-B22C-A86B52E5780A}"/>
          </ac:spMkLst>
        </pc:spChg>
        <pc:spChg chg="add del">
          <ac:chgData name="Wei Dong Sun" userId="8e5f80a1-f85a-43cb-8cab-4daf61ea3ac7" providerId="ADAL" clId="{1903FB2C-B32A-4852-A30F-2032DA3F20FF}" dt="2023-12-15T00:35:10.736" v="3868" actId="26606"/>
          <ac:spMkLst>
            <pc:docMk/>
            <pc:sldMk cId="2385857081" sldId="264"/>
            <ac:spMk id="23" creationId="{743AA782-23D1-4521-8CAD-47662984AA08}"/>
          </ac:spMkLst>
        </pc:spChg>
        <pc:spChg chg="add del">
          <ac:chgData name="Wei Dong Sun" userId="8e5f80a1-f85a-43cb-8cab-4daf61ea3ac7" providerId="ADAL" clId="{1903FB2C-B32A-4852-A30F-2032DA3F20FF}" dt="2023-12-15T00:35:04.905" v="3861" actId="26606"/>
          <ac:spMkLst>
            <pc:docMk/>
            <pc:sldMk cId="2385857081" sldId="264"/>
            <ac:spMk id="24" creationId="{743AA782-23D1-4521-8CAD-47662984AA08}"/>
          </ac:spMkLst>
        </pc:spChg>
        <pc:spChg chg="add del">
          <ac:chgData name="Wei Dong Sun" userId="8e5f80a1-f85a-43cb-8cab-4daf61ea3ac7" providerId="ADAL" clId="{1903FB2C-B32A-4852-A30F-2032DA3F20FF}" dt="2023-12-15T00:35:10.736" v="3868" actId="26606"/>
          <ac:spMkLst>
            <pc:docMk/>
            <pc:sldMk cId="2385857081" sldId="264"/>
            <ac:spMk id="25" creationId="{71877DBC-BB60-40F0-AC93-2ACDBAAE60CE}"/>
          </ac:spMkLst>
        </pc:spChg>
        <pc:spChg chg="add del">
          <ac:chgData name="Wei Dong Sun" userId="8e5f80a1-f85a-43cb-8cab-4daf61ea3ac7" providerId="ADAL" clId="{1903FB2C-B32A-4852-A30F-2032DA3F20FF}" dt="2023-12-15T00:35:04.905" v="3861" actId="26606"/>
          <ac:spMkLst>
            <pc:docMk/>
            <pc:sldMk cId="2385857081" sldId="264"/>
            <ac:spMk id="26" creationId="{650D18FE-0824-4A46-B22C-A86B52E5780A}"/>
          </ac:spMkLst>
        </pc:spChg>
        <pc:spChg chg="add del">
          <ac:chgData name="Wei Dong Sun" userId="8e5f80a1-f85a-43cb-8cab-4daf61ea3ac7" providerId="ADAL" clId="{1903FB2C-B32A-4852-A30F-2032DA3F20FF}" dt="2023-12-15T00:35:11.222" v="3870" actId="26606"/>
          <ac:spMkLst>
            <pc:docMk/>
            <pc:sldMk cId="2385857081" sldId="264"/>
            <ac:spMk id="27" creationId="{743AA782-23D1-4521-8CAD-47662984AA08}"/>
          </ac:spMkLst>
        </pc:spChg>
        <pc:spChg chg="add del">
          <ac:chgData name="Wei Dong Sun" userId="8e5f80a1-f85a-43cb-8cab-4daf61ea3ac7" providerId="ADAL" clId="{1903FB2C-B32A-4852-A30F-2032DA3F20FF}" dt="2023-12-15T00:35:11.222" v="3870" actId="26606"/>
          <ac:spMkLst>
            <pc:docMk/>
            <pc:sldMk cId="2385857081" sldId="264"/>
            <ac:spMk id="28" creationId="{650D18FE-0824-4A46-B22C-A86B52E5780A}"/>
          </ac:spMkLst>
        </pc:spChg>
        <pc:spChg chg="add del">
          <ac:chgData name="Wei Dong Sun" userId="8e5f80a1-f85a-43cb-8cab-4daf61ea3ac7" providerId="ADAL" clId="{1903FB2C-B32A-4852-A30F-2032DA3F20FF}" dt="2023-12-15T00:35:11.650" v="3872" actId="26606"/>
          <ac:spMkLst>
            <pc:docMk/>
            <pc:sldMk cId="2385857081" sldId="264"/>
            <ac:spMk id="30" creationId="{743AA782-23D1-4521-8CAD-47662984AA08}"/>
          </ac:spMkLst>
        </pc:spChg>
        <pc:spChg chg="add del">
          <ac:chgData name="Wei Dong Sun" userId="8e5f80a1-f85a-43cb-8cab-4daf61ea3ac7" providerId="ADAL" clId="{1903FB2C-B32A-4852-A30F-2032DA3F20FF}" dt="2023-12-15T00:35:11.650" v="3872" actId="26606"/>
          <ac:spMkLst>
            <pc:docMk/>
            <pc:sldMk cId="2385857081" sldId="264"/>
            <ac:spMk id="31" creationId="{71877DBC-BB60-40F0-AC93-2ACDBAAE60CE}"/>
          </ac:spMkLst>
        </pc:spChg>
        <pc:spChg chg="add">
          <ac:chgData name="Wei Dong Sun" userId="8e5f80a1-f85a-43cb-8cab-4daf61ea3ac7" providerId="ADAL" clId="{1903FB2C-B32A-4852-A30F-2032DA3F20FF}" dt="2023-12-15T00:35:11.655" v="3873" actId="26606"/>
          <ac:spMkLst>
            <pc:docMk/>
            <pc:sldMk cId="2385857081" sldId="264"/>
            <ac:spMk id="33" creationId="{743AA782-23D1-4521-8CAD-47662984AA08}"/>
          </ac:spMkLst>
        </pc:spChg>
        <pc:spChg chg="add">
          <ac:chgData name="Wei Dong Sun" userId="8e5f80a1-f85a-43cb-8cab-4daf61ea3ac7" providerId="ADAL" clId="{1903FB2C-B32A-4852-A30F-2032DA3F20FF}" dt="2023-12-15T00:35:11.655" v="3873" actId="26606"/>
          <ac:spMkLst>
            <pc:docMk/>
            <pc:sldMk cId="2385857081" sldId="264"/>
            <ac:spMk id="34" creationId="{650D18FE-0824-4A46-B22C-A86B52E5780A}"/>
          </ac:spMkLst>
        </pc:spChg>
        <pc:picChg chg="add mod">
          <ac:chgData name="Wei Dong Sun" userId="8e5f80a1-f85a-43cb-8cab-4daf61ea3ac7" providerId="ADAL" clId="{1903FB2C-B32A-4852-A30F-2032DA3F20FF}" dt="2023-12-15T00:50:47.191" v="4222" actId="1076"/>
          <ac:picMkLst>
            <pc:docMk/>
            <pc:sldMk cId="2385857081" sldId="264"/>
            <ac:picMk id="4" creationId="{EC5F293C-5A1E-0FB9-A012-4309EE02BA2A}"/>
          </ac:picMkLst>
        </pc:picChg>
      </pc:sldChg>
      <pc:sldChg chg="addSp delSp modSp del mod">
        <pc:chgData name="Wei Dong Sun" userId="8e5f80a1-f85a-43cb-8cab-4daf61ea3ac7" providerId="ADAL" clId="{1903FB2C-B32A-4852-A30F-2032DA3F20FF}" dt="2023-12-14T21:20:25.654" v="1277" actId="47"/>
        <pc:sldMkLst>
          <pc:docMk/>
          <pc:sldMk cId="819447178" sldId="265"/>
        </pc:sldMkLst>
        <pc:picChg chg="add del mod">
          <ac:chgData name="Wei Dong Sun" userId="8e5f80a1-f85a-43cb-8cab-4daf61ea3ac7" providerId="ADAL" clId="{1903FB2C-B32A-4852-A30F-2032DA3F20FF}" dt="2023-12-14T18:53:45.395" v="6" actId="478"/>
          <ac:picMkLst>
            <pc:docMk/>
            <pc:sldMk cId="819447178" sldId="265"/>
            <ac:picMk id="5" creationId="{F4D01BEB-EA74-39DF-1371-92AA75BEA645}"/>
          </ac:picMkLst>
        </pc:picChg>
      </pc:sldChg>
      <pc:sldChg chg="addSp delSp modSp add mod setBg">
        <pc:chgData name="Wei Dong Sun" userId="8e5f80a1-f85a-43cb-8cab-4daf61ea3ac7" providerId="ADAL" clId="{1903FB2C-B32A-4852-A30F-2032DA3F20FF}" dt="2023-12-15T06:57:50.554" v="10656" actId="693"/>
        <pc:sldMkLst>
          <pc:docMk/>
          <pc:sldMk cId="3599266607" sldId="266"/>
        </pc:sldMkLst>
        <pc:spChg chg="mod">
          <ac:chgData name="Wei Dong Sun" userId="8e5f80a1-f85a-43cb-8cab-4daf61ea3ac7" providerId="ADAL" clId="{1903FB2C-B32A-4852-A30F-2032DA3F20FF}" dt="2023-12-14T23:53:21.219" v="1905" actId="20577"/>
          <ac:spMkLst>
            <pc:docMk/>
            <pc:sldMk cId="3599266607" sldId="266"/>
            <ac:spMk id="2" creationId="{7983F838-D7A1-E5AD-BF1F-A973E716C29A}"/>
          </ac:spMkLst>
        </pc:spChg>
        <pc:spChg chg="del mod">
          <ac:chgData name="Wei Dong Sun" userId="8e5f80a1-f85a-43cb-8cab-4daf61ea3ac7" providerId="ADAL" clId="{1903FB2C-B32A-4852-A30F-2032DA3F20FF}" dt="2023-12-14T19:09:10.302" v="406" actId="478"/>
          <ac:spMkLst>
            <pc:docMk/>
            <pc:sldMk cId="3599266607" sldId="266"/>
            <ac:spMk id="3" creationId="{26061C6A-DCAD-5926-4606-FE5A9C65A95B}"/>
          </ac:spMkLst>
        </pc:spChg>
        <pc:spChg chg="add del mod">
          <ac:chgData name="Wei Dong Sun" userId="8e5f80a1-f85a-43cb-8cab-4daf61ea3ac7" providerId="ADAL" clId="{1903FB2C-B32A-4852-A30F-2032DA3F20FF}" dt="2023-12-14T19:09:20.526" v="407" actId="21"/>
          <ac:spMkLst>
            <pc:docMk/>
            <pc:sldMk cId="3599266607" sldId="266"/>
            <ac:spMk id="7" creationId="{331BBDAE-A93E-29B1-7ECF-839C74D8A587}"/>
          </ac:spMkLst>
        </pc:spChg>
        <pc:spChg chg="add del">
          <ac:chgData name="Wei Dong Sun" userId="8e5f80a1-f85a-43cb-8cab-4daf61ea3ac7" providerId="ADAL" clId="{1903FB2C-B32A-4852-A30F-2032DA3F20FF}" dt="2023-12-14T19:09:37.898" v="412" actId="26606"/>
          <ac:spMkLst>
            <pc:docMk/>
            <pc:sldMk cId="3599266607" sldId="266"/>
            <ac:spMk id="8" creationId="{BACC6370-2D7E-4714-9D71-7542949D7D5D}"/>
          </ac:spMkLst>
        </pc:spChg>
        <pc:spChg chg="add del mod">
          <ac:chgData name="Wei Dong Sun" userId="8e5f80a1-f85a-43cb-8cab-4daf61ea3ac7" providerId="ADAL" clId="{1903FB2C-B32A-4852-A30F-2032DA3F20FF}" dt="2023-12-14T19:44:09.256" v="475" actId="21"/>
          <ac:spMkLst>
            <pc:docMk/>
            <pc:sldMk cId="3599266607" sldId="266"/>
            <ac:spMk id="9" creationId="{5C8A68B0-69B4-F7E8-A340-357633CB9457}"/>
          </ac:spMkLst>
        </pc:spChg>
        <pc:spChg chg="add del">
          <ac:chgData name="Wei Dong Sun" userId="8e5f80a1-f85a-43cb-8cab-4daf61ea3ac7" providerId="ADAL" clId="{1903FB2C-B32A-4852-A30F-2032DA3F20FF}" dt="2023-12-14T18:57:48.795" v="115" actId="26606"/>
          <ac:spMkLst>
            <pc:docMk/>
            <pc:sldMk cId="3599266607" sldId="266"/>
            <ac:spMk id="10" creationId="{8761DDFE-071F-4200-B0AA-394476C2D2D6}"/>
          </ac:spMkLst>
        </pc:spChg>
        <pc:spChg chg="add del">
          <ac:chgData name="Wei Dong Sun" userId="8e5f80a1-f85a-43cb-8cab-4daf61ea3ac7" providerId="ADAL" clId="{1903FB2C-B32A-4852-A30F-2032DA3F20FF}" dt="2023-12-14T19:09:37.898" v="412" actId="26606"/>
          <ac:spMkLst>
            <pc:docMk/>
            <pc:sldMk cId="3599266607" sldId="266"/>
            <ac:spMk id="12" creationId="{F68B3F68-107C-434F-AA38-110D5EA91B85}"/>
          </ac:spMkLst>
        </pc:spChg>
        <pc:spChg chg="add del">
          <ac:chgData name="Wei Dong Sun" userId="8e5f80a1-f85a-43cb-8cab-4daf61ea3ac7" providerId="ADAL" clId="{1903FB2C-B32A-4852-A30F-2032DA3F20FF}" dt="2023-12-14T19:09:37.898" v="412" actId="26606"/>
          <ac:spMkLst>
            <pc:docMk/>
            <pc:sldMk cId="3599266607" sldId="266"/>
            <ac:spMk id="14" creationId="{AAD0DBB9-1A4B-4391-81D4-CB19F9AB918A}"/>
          </ac:spMkLst>
        </pc:spChg>
        <pc:spChg chg="add del">
          <ac:chgData name="Wei Dong Sun" userId="8e5f80a1-f85a-43cb-8cab-4daf61ea3ac7" providerId="ADAL" clId="{1903FB2C-B32A-4852-A30F-2032DA3F20FF}" dt="2023-12-14T19:09:37.898" v="412" actId="26606"/>
          <ac:spMkLst>
            <pc:docMk/>
            <pc:sldMk cId="3599266607" sldId="266"/>
            <ac:spMk id="16" creationId="{063BBA22-50EA-4C4D-BE05-F1CE4E63AA56}"/>
          </ac:spMkLst>
        </pc:spChg>
        <pc:spChg chg="add del">
          <ac:chgData name="Wei Dong Sun" userId="8e5f80a1-f85a-43cb-8cab-4daf61ea3ac7" providerId="ADAL" clId="{1903FB2C-B32A-4852-A30F-2032DA3F20FF}" dt="2023-12-14T19:09:44.741" v="424" actId="26606"/>
          <ac:spMkLst>
            <pc:docMk/>
            <pc:sldMk cId="3599266607" sldId="266"/>
            <ac:spMk id="17" creationId="{D5B0017B-2ECA-49AF-B397-DC140825DF8D}"/>
          </ac:spMkLst>
        </pc:spChg>
        <pc:spChg chg="add del">
          <ac:chgData name="Wei Dong Sun" userId="8e5f80a1-f85a-43cb-8cab-4daf61ea3ac7" providerId="ADAL" clId="{1903FB2C-B32A-4852-A30F-2032DA3F20FF}" dt="2023-12-14T19:09:39.131" v="414" actId="26606"/>
          <ac:spMkLst>
            <pc:docMk/>
            <pc:sldMk cId="3599266607" sldId="266"/>
            <ac:spMk id="18" creationId="{89A320C9-9735-4D13-8279-C1C674841392}"/>
          </ac:spMkLst>
        </pc:spChg>
        <pc:spChg chg="add del">
          <ac:chgData name="Wei Dong Sun" userId="8e5f80a1-f85a-43cb-8cab-4daf61ea3ac7" providerId="ADAL" clId="{1903FB2C-B32A-4852-A30F-2032DA3F20FF}" dt="2023-12-14T19:09:39.131" v="414" actId="26606"/>
          <ac:spMkLst>
            <pc:docMk/>
            <pc:sldMk cId="3599266607" sldId="266"/>
            <ac:spMk id="19" creationId="{92544CF4-9B52-4A7B-A4B3-88C72729B77D}"/>
          </ac:spMkLst>
        </pc:spChg>
        <pc:spChg chg="add del">
          <ac:chgData name="Wei Dong Sun" userId="8e5f80a1-f85a-43cb-8cab-4daf61ea3ac7" providerId="ADAL" clId="{1903FB2C-B32A-4852-A30F-2032DA3F20FF}" dt="2023-12-14T19:09:39.131" v="414" actId="26606"/>
          <ac:spMkLst>
            <pc:docMk/>
            <pc:sldMk cId="3599266607" sldId="266"/>
            <ac:spMk id="20" creationId="{E75862C5-5C00-4421-BC7B-9B7B86DBC80D}"/>
          </ac:spMkLst>
        </pc:spChg>
        <pc:spChg chg="add del">
          <ac:chgData name="Wei Dong Sun" userId="8e5f80a1-f85a-43cb-8cab-4daf61ea3ac7" providerId="ADAL" clId="{1903FB2C-B32A-4852-A30F-2032DA3F20FF}" dt="2023-12-14T19:09:39.131" v="414" actId="26606"/>
          <ac:spMkLst>
            <pc:docMk/>
            <pc:sldMk cId="3599266607" sldId="266"/>
            <ac:spMk id="21" creationId="{089440EF-9BE9-4AE9-8C28-00B02296CDB6}"/>
          </ac:spMkLst>
        </pc:spChg>
        <pc:spChg chg="add del">
          <ac:chgData name="Wei Dong Sun" userId="8e5f80a1-f85a-43cb-8cab-4daf61ea3ac7" providerId="ADAL" clId="{1903FB2C-B32A-4852-A30F-2032DA3F20FF}" dt="2023-12-14T19:09:41.424" v="416" actId="26606"/>
          <ac:spMkLst>
            <pc:docMk/>
            <pc:sldMk cId="3599266607" sldId="266"/>
            <ac:spMk id="23" creationId="{BACC6370-2D7E-4714-9D71-7542949D7D5D}"/>
          </ac:spMkLst>
        </pc:spChg>
        <pc:spChg chg="add del">
          <ac:chgData name="Wei Dong Sun" userId="8e5f80a1-f85a-43cb-8cab-4daf61ea3ac7" providerId="ADAL" clId="{1903FB2C-B32A-4852-A30F-2032DA3F20FF}" dt="2023-12-14T19:09:41.424" v="416" actId="26606"/>
          <ac:spMkLst>
            <pc:docMk/>
            <pc:sldMk cId="3599266607" sldId="266"/>
            <ac:spMk id="24" creationId="{F68B3F68-107C-434F-AA38-110D5EA91B85}"/>
          </ac:spMkLst>
        </pc:spChg>
        <pc:spChg chg="add del">
          <ac:chgData name="Wei Dong Sun" userId="8e5f80a1-f85a-43cb-8cab-4daf61ea3ac7" providerId="ADAL" clId="{1903FB2C-B32A-4852-A30F-2032DA3F20FF}" dt="2023-12-14T19:09:41.424" v="416" actId="26606"/>
          <ac:spMkLst>
            <pc:docMk/>
            <pc:sldMk cId="3599266607" sldId="266"/>
            <ac:spMk id="25" creationId="{AAD0DBB9-1A4B-4391-81D4-CB19F9AB918A}"/>
          </ac:spMkLst>
        </pc:spChg>
        <pc:spChg chg="add del">
          <ac:chgData name="Wei Dong Sun" userId="8e5f80a1-f85a-43cb-8cab-4daf61ea3ac7" providerId="ADAL" clId="{1903FB2C-B32A-4852-A30F-2032DA3F20FF}" dt="2023-12-14T19:09:41.424" v="416" actId="26606"/>
          <ac:spMkLst>
            <pc:docMk/>
            <pc:sldMk cId="3599266607" sldId="266"/>
            <ac:spMk id="26" creationId="{063BBA22-50EA-4C4D-BE05-F1CE4E63AA56}"/>
          </ac:spMkLst>
        </pc:spChg>
        <pc:spChg chg="add del">
          <ac:chgData name="Wei Dong Sun" userId="8e5f80a1-f85a-43cb-8cab-4daf61ea3ac7" providerId="ADAL" clId="{1903FB2C-B32A-4852-A30F-2032DA3F20FF}" dt="2023-12-14T19:09:42.737" v="418" actId="26606"/>
          <ac:spMkLst>
            <pc:docMk/>
            <pc:sldMk cId="3599266607" sldId="266"/>
            <ac:spMk id="28" creationId="{89A320C9-9735-4D13-8279-C1C674841392}"/>
          </ac:spMkLst>
        </pc:spChg>
        <pc:spChg chg="add del">
          <ac:chgData name="Wei Dong Sun" userId="8e5f80a1-f85a-43cb-8cab-4daf61ea3ac7" providerId="ADAL" clId="{1903FB2C-B32A-4852-A30F-2032DA3F20FF}" dt="2023-12-14T19:09:42.737" v="418" actId="26606"/>
          <ac:spMkLst>
            <pc:docMk/>
            <pc:sldMk cId="3599266607" sldId="266"/>
            <ac:spMk id="29" creationId="{92544CF4-9B52-4A7B-A4B3-88C72729B77D}"/>
          </ac:spMkLst>
        </pc:spChg>
        <pc:spChg chg="add del">
          <ac:chgData name="Wei Dong Sun" userId="8e5f80a1-f85a-43cb-8cab-4daf61ea3ac7" providerId="ADAL" clId="{1903FB2C-B32A-4852-A30F-2032DA3F20FF}" dt="2023-12-14T19:09:42.737" v="418" actId="26606"/>
          <ac:spMkLst>
            <pc:docMk/>
            <pc:sldMk cId="3599266607" sldId="266"/>
            <ac:spMk id="30" creationId="{E75862C5-5C00-4421-BC7B-9B7B86DBC80D}"/>
          </ac:spMkLst>
        </pc:spChg>
        <pc:spChg chg="add del">
          <ac:chgData name="Wei Dong Sun" userId="8e5f80a1-f85a-43cb-8cab-4daf61ea3ac7" providerId="ADAL" clId="{1903FB2C-B32A-4852-A30F-2032DA3F20FF}" dt="2023-12-14T19:09:42.737" v="418" actId="26606"/>
          <ac:spMkLst>
            <pc:docMk/>
            <pc:sldMk cId="3599266607" sldId="266"/>
            <ac:spMk id="31" creationId="{089440EF-9BE9-4AE9-8C28-00B02296CDB6}"/>
          </ac:spMkLst>
        </pc:spChg>
        <pc:spChg chg="add del">
          <ac:chgData name="Wei Dong Sun" userId="8e5f80a1-f85a-43cb-8cab-4daf61ea3ac7" providerId="ADAL" clId="{1903FB2C-B32A-4852-A30F-2032DA3F20FF}" dt="2023-12-14T19:09:43.201" v="420" actId="26606"/>
          <ac:spMkLst>
            <pc:docMk/>
            <pc:sldMk cId="3599266607" sldId="266"/>
            <ac:spMk id="33" creationId="{924D84CD-5280-4B52-B96E-8EDAA2B20C51}"/>
          </ac:spMkLst>
        </pc:spChg>
        <pc:spChg chg="add del">
          <ac:chgData name="Wei Dong Sun" userId="8e5f80a1-f85a-43cb-8cab-4daf61ea3ac7" providerId="ADAL" clId="{1903FB2C-B32A-4852-A30F-2032DA3F20FF}" dt="2023-12-14T19:09:43.201" v="420" actId="26606"/>
          <ac:spMkLst>
            <pc:docMk/>
            <pc:sldMk cId="3599266607" sldId="266"/>
            <ac:spMk id="34" creationId="{3E65D517-46E4-8037-A63D-629DE1253A89}"/>
          </ac:spMkLst>
        </pc:spChg>
        <pc:spChg chg="add mod">
          <ac:chgData name="Wei Dong Sun" userId="8e5f80a1-f85a-43cb-8cab-4daf61ea3ac7" providerId="ADAL" clId="{1903FB2C-B32A-4852-A30F-2032DA3F20FF}" dt="2023-12-15T05:56:37.672" v="8966" actId="255"/>
          <ac:spMkLst>
            <pc:docMk/>
            <pc:sldMk cId="3599266607" sldId="266"/>
            <ac:spMk id="35" creationId="{30F157DA-0694-014F-8BC2-B1C4CE707CE0}"/>
          </ac:spMkLst>
        </pc:spChg>
        <pc:spChg chg="add del">
          <ac:chgData name="Wei Dong Sun" userId="8e5f80a1-f85a-43cb-8cab-4daf61ea3ac7" providerId="ADAL" clId="{1903FB2C-B32A-4852-A30F-2032DA3F20FF}" dt="2023-12-14T19:09:43.682" v="422" actId="26606"/>
          <ac:spMkLst>
            <pc:docMk/>
            <pc:sldMk cId="3599266607" sldId="266"/>
            <ac:spMk id="36" creationId="{955A2079-FA98-4876-80F0-72364A7D2EA4}"/>
          </ac:spMkLst>
        </pc:spChg>
        <pc:spChg chg="add del">
          <ac:chgData name="Wei Dong Sun" userId="8e5f80a1-f85a-43cb-8cab-4daf61ea3ac7" providerId="ADAL" clId="{1903FB2C-B32A-4852-A30F-2032DA3F20FF}" dt="2023-12-14T19:09:44.741" v="424" actId="26606"/>
          <ac:spMkLst>
            <pc:docMk/>
            <pc:sldMk cId="3599266607" sldId="266"/>
            <ac:spMk id="38" creationId="{56E9B3E6-E277-4D68-BA48-9CB43FFBD6E2}"/>
          </ac:spMkLst>
        </pc:spChg>
        <pc:spChg chg="add del">
          <ac:chgData name="Wei Dong Sun" userId="8e5f80a1-f85a-43cb-8cab-4daf61ea3ac7" providerId="ADAL" clId="{1903FB2C-B32A-4852-A30F-2032DA3F20FF}" dt="2023-12-14T19:09:45.013" v="426" actId="26606"/>
          <ac:spMkLst>
            <pc:docMk/>
            <pc:sldMk cId="3599266607" sldId="266"/>
            <ac:spMk id="43" creationId="{89A320C9-9735-4D13-8279-C1C674841392}"/>
          </ac:spMkLst>
        </pc:spChg>
        <pc:spChg chg="add del">
          <ac:chgData name="Wei Dong Sun" userId="8e5f80a1-f85a-43cb-8cab-4daf61ea3ac7" providerId="ADAL" clId="{1903FB2C-B32A-4852-A30F-2032DA3F20FF}" dt="2023-12-14T19:09:45.013" v="426" actId="26606"/>
          <ac:spMkLst>
            <pc:docMk/>
            <pc:sldMk cId="3599266607" sldId="266"/>
            <ac:spMk id="44" creationId="{92544CF4-9B52-4A7B-A4B3-88C72729B77D}"/>
          </ac:spMkLst>
        </pc:spChg>
        <pc:spChg chg="add del">
          <ac:chgData name="Wei Dong Sun" userId="8e5f80a1-f85a-43cb-8cab-4daf61ea3ac7" providerId="ADAL" clId="{1903FB2C-B32A-4852-A30F-2032DA3F20FF}" dt="2023-12-14T19:09:45.013" v="426" actId="26606"/>
          <ac:spMkLst>
            <pc:docMk/>
            <pc:sldMk cId="3599266607" sldId="266"/>
            <ac:spMk id="45" creationId="{E75862C5-5C00-4421-BC7B-9B7B86DBC80D}"/>
          </ac:spMkLst>
        </pc:spChg>
        <pc:spChg chg="add del">
          <ac:chgData name="Wei Dong Sun" userId="8e5f80a1-f85a-43cb-8cab-4daf61ea3ac7" providerId="ADAL" clId="{1903FB2C-B32A-4852-A30F-2032DA3F20FF}" dt="2023-12-14T19:09:45.013" v="426" actId="26606"/>
          <ac:spMkLst>
            <pc:docMk/>
            <pc:sldMk cId="3599266607" sldId="266"/>
            <ac:spMk id="46" creationId="{089440EF-9BE9-4AE9-8C28-00B02296CDB6}"/>
          </ac:spMkLst>
        </pc:spChg>
        <pc:spChg chg="add del">
          <ac:chgData name="Wei Dong Sun" userId="8e5f80a1-f85a-43cb-8cab-4daf61ea3ac7" providerId="ADAL" clId="{1903FB2C-B32A-4852-A30F-2032DA3F20FF}" dt="2023-12-14T19:09:48.071" v="428" actId="26606"/>
          <ac:spMkLst>
            <pc:docMk/>
            <pc:sldMk cId="3599266607" sldId="266"/>
            <ac:spMk id="48" creationId="{BACC6370-2D7E-4714-9D71-7542949D7D5D}"/>
          </ac:spMkLst>
        </pc:spChg>
        <pc:spChg chg="add del">
          <ac:chgData name="Wei Dong Sun" userId="8e5f80a1-f85a-43cb-8cab-4daf61ea3ac7" providerId="ADAL" clId="{1903FB2C-B32A-4852-A30F-2032DA3F20FF}" dt="2023-12-14T19:09:48.071" v="428" actId="26606"/>
          <ac:spMkLst>
            <pc:docMk/>
            <pc:sldMk cId="3599266607" sldId="266"/>
            <ac:spMk id="49" creationId="{F68B3F68-107C-434F-AA38-110D5EA91B85}"/>
          </ac:spMkLst>
        </pc:spChg>
        <pc:spChg chg="add del">
          <ac:chgData name="Wei Dong Sun" userId="8e5f80a1-f85a-43cb-8cab-4daf61ea3ac7" providerId="ADAL" clId="{1903FB2C-B32A-4852-A30F-2032DA3F20FF}" dt="2023-12-14T19:09:48.071" v="428" actId="26606"/>
          <ac:spMkLst>
            <pc:docMk/>
            <pc:sldMk cId="3599266607" sldId="266"/>
            <ac:spMk id="50" creationId="{AAD0DBB9-1A4B-4391-81D4-CB19F9AB918A}"/>
          </ac:spMkLst>
        </pc:spChg>
        <pc:spChg chg="add del">
          <ac:chgData name="Wei Dong Sun" userId="8e5f80a1-f85a-43cb-8cab-4daf61ea3ac7" providerId="ADAL" clId="{1903FB2C-B32A-4852-A30F-2032DA3F20FF}" dt="2023-12-14T19:09:48.071" v="428" actId="26606"/>
          <ac:spMkLst>
            <pc:docMk/>
            <pc:sldMk cId="3599266607" sldId="266"/>
            <ac:spMk id="51" creationId="{063BBA22-50EA-4C4D-BE05-F1CE4E63AA56}"/>
          </ac:spMkLst>
        </pc:spChg>
        <pc:spChg chg="add mod">
          <ac:chgData name="Wei Dong Sun" userId="8e5f80a1-f85a-43cb-8cab-4daf61ea3ac7" providerId="ADAL" clId="{1903FB2C-B32A-4852-A30F-2032DA3F20FF}" dt="2023-12-15T00:00:42.643" v="1973" actId="14100"/>
          <ac:spMkLst>
            <pc:docMk/>
            <pc:sldMk cId="3599266607" sldId="266"/>
            <ac:spMk id="55" creationId="{E7DA6657-CF86-6D3D-37B8-B68BFBFD150C}"/>
          </ac:spMkLst>
        </pc:spChg>
        <pc:grpChg chg="add del">
          <ac:chgData name="Wei Dong Sun" userId="8e5f80a1-f85a-43cb-8cab-4daf61ea3ac7" providerId="ADAL" clId="{1903FB2C-B32A-4852-A30F-2032DA3F20FF}" dt="2023-12-14T19:09:44.741" v="424" actId="26606"/>
          <ac:grpSpMkLst>
            <pc:docMk/>
            <pc:sldMk cId="3599266607" sldId="266"/>
            <ac:grpSpMk id="39" creationId="{AE1C45F0-260A-458C-96ED-C1F6D2151219}"/>
          </ac:grpSpMkLst>
        </pc:grpChg>
        <pc:graphicFrameChg chg="add del mod modGraphic">
          <ac:chgData name="Wei Dong Sun" userId="8e5f80a1-f85a-43cb-8cab-4daf61ea3ac7" providerId="ADAL" clId="{1903FB2C-B32A-4852-A30F-2032DA3F20FF}" dt="2023-12-14T19:44:21.260" v="477" actId="21"/>
          <ac:graphicFrameMkLst>
            <pc:docMk/>
            <pc:sldMk cId="3599266607" sldId="266"/>
            <ac:graphicFrameMk id="4" creationId="{E6F3E74A-F6BF-3279-330A-14A20EAB77B1}"/>
          </ac:graphicFrameMkLst>
        </pc:graphicFrameChg>
        <pc:picChg chg="mod">
          <ac:chgData name="Wei Dong Sun" userId="8e5f80a1-f85a-43cb-8cab-4daf61ea3ac7" providerId="ADAL" clId="{1903FB2C-B32A-4852-A30F-2032DA3F20FF}" dt="2023-12-14T19:55:11.461" v="509" actId="1076"/>
          <ac:picMkLst>
            <pc:docMk/>
            <pc:sldMk cId="3599266607" sldId="266"/>
            <ac:picMk id="5" creationId="{F4D01BEB-EA74-39DF-1371-92AA75BEA645}"/>
          </ac:picMkLst>
        </pc:picChg>
        <pc:picChg chg="add del mod">
          <ac:chgData name="Wei Dong Sun" userId="8e5f80a1-f85a-43cb-8cab-4daf61ea3ac7" providerId="ADAL" clId="{1903FB2C-B32A-4852-A30F-2032DA3F20FF}" dt="2023-12-14T19:50:17.882" v="484" actId="478"/>
          <ac:picMkLst>
            <pc:docMk/>
            <pc:sldMk cId="3599266607" sldId="266"/>
            <ac:picMk id="22" creationId="{A7B58021-ACF4-25AC-ABF1-7C2A1214CCA3}"/>
          </ac:picMkLst>
        </pc:picChg>
        <pc:picChg chg="add mod">
          <ac:chgData name="Wei Dong Sun" userId="8e5f80a1-f85a-43cb-8cab-4daf61ea3ac7" providerId="ADAL" clId="{1903FB2C-B32A-4852-A30F-2032DA3F20FF}" dt="2023-12-14T23:56:28.643" v="1932" actId="1038"/>
          <ac:picMkLst>
            <pc:docMk/>
            <pc:sldMk cId="3599266607" sldId="266"/>
            <ac:picMk id="32" creationId="{692DA7DF-C820-A870-51E9-80A2F4E00204}"/>
          </ac:picMkLst>
        </pc:picChg>
        <pc:picChg chg="add mod">
          <ac:chgData name="Wei Dong Sun" userId="8e5f80a1-f85a-43cb-8cab-4daf61ea3ac7" providerId="ADAL" clId="{1903FB2C-B32A-4852-A30F-2032DA3F20FF}" dt="2023-12-14T23:39:42.571" v="1755" actId="1076"/>
          <ac:picMkLst>
            <pc:docMk/>
            <pc:sldMk cId="3599266607" sldId="266"/>
            <ac:picMk id="42" creationId="{1C3566DB-3DE0-59DA-B19B-09B54F61BE9E}"/>
          </ac:picMkLst>
        </pc:picChg>
        <pc:cxnChg chg="add del">
          <ac:chgData name="Wei Dong Sun" userId="8e5f80a1-f85a-43cb-8cab-4daf61ea3ac7" providerId="ADAL" clId="{1903FB2C-B32A-4852-A30F-2032DA3F20FF}" dt="2023-12-14T19:09:44.741" v="424" actId="26606"/>
          <ac:cxnSpMkLst>
            <pc:docMk/>
            <pc:sldMk cId="3599266607" sldId="266"/>
            <ac:cxnSpMk id="41" creationId="{6CF1BAF6-AD41-4082-B212-8A1F9A2E8779}"/>
          </ac:cxnSpMkLst>
        </pc:cxnChg>
        <pc:cxnChg chg="add mod">
          <ac:chgData name="Wei Dong Sun" userId="8e5f80a1-f85a-43cb-8cab-4daf61ea3ac7" providerId="ADAL" clId="{1903FB2C-B32A-4852-A30F-2032DA3F20FF}" dt="2023-12-15T06:57:50.554" v="10656" actId="693"/>
          <ac:cxnSpMkLst>
            <pc:docMk/>
            <pc:sldMk cId="3599266607" sldId="266"/>
            <ac:cxnSpMk id="47" creationId="{60ADB00F-D05A-4262-D5F4-32AF516AD53D}"/>
          </ac:cxnSpMkLst>
        </pc:cxnChg>
      </pc:sldChg>
      <pc:sldChg chg="addSp delSp modSp add mod">
        <pc:chgData name="Wei Dong Sun" userId="8e5f80a1-f85a-43cb-8cab-4daf61ea3ac7" providerId="ADAL" clId="{1903FB2C-B32A-4852-A30F-2032DA3F20FF}" dt="2023-12-15T06:04:54.868" v="9439" actId="20577"/>
        <pc:sldMkLst>
          <pc:docMk/>
          <pc:sldMk cId="335415845" sldId="267"/>
        </pc:sldMkLst>
        <pc:spChg chg="mod">
          <ac:chgData name="Wei Dong Sun" userId="8e5f80a1-f85a-43cb-8cab-4daf61ea3ac7" providerId="ADAL" clId="{1903FB2C-B32A-4852-A30F-2032DA3F20FF}" dt="2023-12-14T21:37:37.927" v="1690" actId="20577"/>
          <ac:spMkLst>
            <pc:docMk/>
            <pc:sldMk cId="335415845" sldId="267"/>
            <ac:spMk id="2" creationId="{7983F838-D7A1-E5AD-BF1F-A973E716C29A}"/>
          </ac:spMkLst>
        </pc:spChg>
        <pc:spChg chg="mod">
          <ac:chgData name="Wei Dong Sun" userId="8e5f80a1-f85a-43cb-8cab-4daf61ea3ac7" providerId="ADAL" clId="{1903FB2C-B32A-4852-A30F-2032DA3F20FF}" dt="2023-12-15T06:04:54.868" v="9439" actId="20577"/>
          <ac:spMkLst>
            <pc:docMk/>
            <pc:sldMk cId="335415845" sldId="267"/>
            <ac:spMk id="3" creationId="{26061C6A-DCAD-5926-4606-FE5A9C65A95B}"/>
          </ac:spMkLst>
        </pc:spChg>
        <pc:spChg chg="add del mod">
          <ac:chgData name="Wei Dong Sun" userId="8e5f80a1-f85a-43cb-8cab-4daf61ea3ac7" providerId="ADAL" clId="{1903FB2C-B32A-4852-A30F-2032DA3F20FF}" dt="2023-12-15T00:00:10.508" v="1972" actId="1582"/>
          <ac:spMkLst>
            <pc:docMk/>
            <pc:sldMk cId="335415845" sldId="267"/>
            <ac:spMk id="21" creationId="{69FB896D-3DDD-7E44-85CB-492EDF5DA41A}"/>
          </ac:spMkLst>
        </pc:spChg>
        <pc:picChg chg="del">
          <ac:chgData name="Wei Dong Sun" userId="8e5f80a1-f85a-43cb-8cab-4daf61ea3ac7" providerId="ADAL" clId="{1903FB2C-B32A-4852-A30F-2032DA3F20FF}" dt="2023-12-14T18:54:21.829" v="23" actId="478"/>
          <ac:picMkLst>
            <pc:docMk/>
            <pc:sldMk cId="335415845" sldId="267"/>
            <ac:picMk id="5" creationId="{F4D01BEB-EA74-39DF-1371-92AA75BEA645}"/>
          </ac:picMkLst>
        </pc:picChg>
        <pc:picChg chg="add mod">
          <ac:chgData name="Wei Dong Sun" userId="8e5f80a1-f85a-43cb-8cab-4daf61ea3ac7" providerId="ADAL" clId="{1903FB2C-B32A-4852-A30F-2032DA3F20FF}" dt="2023-12-14T19:55:15.557" v="510" actId="1076"/>
          <ac:picMkLst>
            <pc:docMk/>
            <pc:sldMk cId="335415845" sldId="267"/>
            <ac:picMk id="6" creationId="{D8BDFB0D-DCE8-328D-6F83-A1714A35154E}"/>
          </ac:picMkLst>
        </pc:picChg>
        <pc:picChg chg="add del mod">
          <ac:chgData name="Wei Dong Sun" userId="8e5f80a1-f85a-43cb-8cab-4daf61ea3ac7" providerId="ADAL" clId="{1903FB2C-B32A-4852-A30F-2032DA3F20FF}" dt="2023-12-14T20:57:51.106" v="1045" actId="478"/>
          <ac:picMkLst>
            <pc:docMk/>
            <pc:sldMk cId="335415845" sldId="267"/>
            <ac:picMk id="8" creationId="{FC60D65E-2DB5-9557-74F1-601D645BAB1D}"/>
          </ac:picMkLst>
        </pc:picChg>
        <pc:picChg chg="add mod">
          <ac:chgData name="Wei Dong Sun" userId="8e5f80a1-f85a-43cb-8cab-4daf61ea3ac7" providerId="ADAL" clId="{1903FB2C-B32A-4852-A30F-2032DA3F20FF}" dt="2023-12-14T23:57:21.613" v="1941" actId="1038"/>
          <ac:picMkLst>
            <pc:docMk/>
            <pc:sldMk cId="335415845" sldId="267"/>
            <ac:picMk id="10" creationId="{FC3AD6EC-E452-6D19-DE28-2F922B276AB3}"/>
          </ac:picMkLst>
        </pc:picChg>
        <pc:picChg chg="add mod">
          <ac:chgData name="Wei Dong Sun" userId="8e5f80a1-f85a-43cb-8cab-4daf61ea3ac7" providerId="ADAL" clId="{1903FB2C-B32A-4852-A30F-2032DA3F20FF}" dt="2023-12-14T23:43:24.176" v="1775" actId="1076"/>
          <ac:picMkLst>
            <pc:docMk/>
            <pc:sldMk cId="335415845" sldId="267"/>
            <ac:picMk id="12" creationId="{708190FA-00C8-8C37-A3B8-BB74C83E09ED}"/>
          </ac:picMkLst>
        </pc:picChg>
        <pc:cxnChg chg="add mod">
          <ac:chgData name="Wei Dong Sun" userId="8e5f80a1-f85a-43cb-8cab-4daf61ea3ac7" providerId="ADAL" clId="{1903FB2C-B32A-4852-A30F-2032DA3F20FF}" dt="2023-12-14T23:43:16.483" v="1774" actId="14100"/>
          <ac:cxnSpMkLst>
            <pc:docMk/>
            <pc:sldMk cId="335415845" sldId="267"/>
            <ac:cxnSpMk id="14" creationId="{382B496F-395B-820E-07A4-D4FF478C3DE7}"/>
          </ac:cxnSpMkLst>
        </pc:cxnChg>
      </pc:sldChg>
      <pc:sldChg chg="addSp delSp modSp add mod setBg">
        <pc:chgData name="Wei Dong Sun" userId="8e5f80a1-f85a-43cb-8cab-4daf61ea3ac7" providerId="ADAL" clId="{1903FB2C-B32A-4852-A30F-2032DA3F20FF}" dt="2023-12-15T05:56:17.465" v="8962" actId="2711"/>
        <pc:sldMkLst>
          <pc:docMk/>
          <pc:sldMk cId="1987104787" sldId="268"/>
        </pc:sldMkLst>
        <pc:spChg chg="mod">
          <ac:chgData name="Wei Dong Sun" userId="8e5f80a1-f85a-43cb-8cab-4daf61ea3ac7" providerId="ADAL" clId="{1903FB2C-B32A-4852-A30F-2032DA3F20FF}" dt="2023-12-14T20:27:13.135" v="820" actId="26606"/>
          <ac:spMkLst>
            <pc:docMk/>
            <pc:sldMk cId="1987104787" sldId="268"/>
            <ac:spMk id="2" creationId="{7983F838-D7A1-E5AD-BF1F-A973E716C29A}"/>
          </ac:spMkLst>
        </pc:spChg>
        <pc:spChg chg="mod ord">
          <ac:chgData name="Wei Dong Sun" userId="8e5f80a1-f85a-43cb-8cab-4daf61ea3ac7" providerId="ADAL" clId="{1903FB2C-B32A-4852-A30F-2032DA3F20FF}" dt="2023-12-15T05:56:17.465" v="8962" actId="2711"/>
          <ac:spMkLst>
            <pc:docMk/>
            <pc:sldMk cId="1987104787" sldId="268"/>
            <ac:spMk id="35" creationId="{30F157DA-0694-014F-8BC2-B1C4CE707CE0}"/>
          </ac:spMkLst>
        </pc:spChg>
        <pc:spChg chg="add del">
          <ac:chgData name="Wei Dong Sun" userId="8e5f80a1-f85a-43cb-8cab-4daf61ea3ac7" providerId="ADAL" clId="{1903FB2C-B32A-4852-A30F-2032DA3F20FF}" dt="2023-12-14T20:26:44.073" v="794" actId="26606"/>
          <ac:spMkLst>
            <pc:docMk/>
            <pc:sldMk cId="1987104787" sldId="268"/>
            <ac:spMk id="40" creationId="{5EF17487-C386-4F99-B5EB-4FD3DF4236B2}"/>
          </ac:spMkLst>
        </pc:spChg>
        <pc:spChg chg="add del">
          <ac:chgData name="Wei Dong Sun" userId="8e5f80a1-f85a-43cb-8cab-4daf61ea3ac7" providerId="ADAL" clId="{1903FB2C-B32A-4852-A30F-2032DA3F20FF}" dt="2023-12-14T20:26:44.073" v="794" actId="26606"/>
          <ac:spMkLst>
            <pc:docMk/>
            <pc:sldMk cId="1987104787" sldId="268"/>
            <ac:spMk id="42" creationId="{A0DE92DF-4769-4DE9-93FD-EE31271850CA}"/>
          </ac:spMkLst>
        </pc:spChg>
        <pc:spChg chg="add del">
          <ac:chgData name="Wei Dong Sun" userId="8e5f80a1-f85a-43cb-8cab-4daf61ea3ac7" providerId="ADAL" clId="{1903FB2C-B32A-4852-A30F-2032DA3F20FF}" dt="2023-12-14T20:26:49.532" v="802" actId="26606"/>
          <ac:spMkLst>
            <pc:docMk/>
            <pc:sldMk cId="1987104787" sldId="268"/>
            <ac:spMk id="44" creationId="{C87417AF-190E-4D6E-AFA6-7D3E84B0B430}"/>
          </ac:spMkLst>
        </pc:spChg>
        <pc:spChg chg="add del">
          <ac:chgData name="Wei Dong Sun" userId="8e5f80a1-f85a-43cb-8cab-4daf61ea3ac7" providerId="ADAL" clId="{1903FB2C-B32A-4852-A30F-2032DA3F20FF}" dt="2023-12-14T20:26:44.722" v="796" actId="26606"/>
          <ac:spMkLst>
            <pc:docMk/>
            <pc:sldMk cId="1987104787" sldId="268"/>
            <ac:spMk id="46" creationId="{B712E947-0734-45F9-9C4F-41114EC3A33E}"/>
          </ac:spMkLst>
        </pc:spChg>
        <pc:spChg chg="add del">
          <ac:chgData name="Wei Dong Sun" userId="8e5f80a1-f85a-43cb-8cab-4daf61ea3ac7" providerId="ADAL" clId="{1903FB2C-B32A-4852-A30F-2032DA3F20FF}" dt="2023-12-14T20:26:53.076" v="806" actId="26606"/>
          <ac:spMkLst>
            <pc:docMk/>
            <pc:sldMk cId="1987104787" sldId="268"/>
            <ac:spMk id="48" creationId="{1382A32C-5B0C-4B1C-A074-76C6DBCC9F87}"/>
          </ac:spMkLst>
        </pc:spChg>
        <pc:spChg chg="add del">
          <ac:chgData name="Wei Dong Sun" userId="8e5f80a1-f85a-43cb-8cab-4daf61ea3ac7" providerId="ADAL" clId="{1903FB2C-B32A-4852-A30F-2032DA3F20FF}" dt="2023-12-14T20:26:46.453" v="798" actId="26606"/>
          <ac:spMkLst>
            <pc:docMk/>
            <pc:sldMk cId="1987104787" sldId="268"/>
            <ac:spMk id="49" creationId="{99F1FFA9-D672-408C-9220-ADEEC6ABDD09}"/>
          </ac:spMkLst>
        </pc:spChg>
        <pc:spChg chg="add del">
          <ac:chgData name="Wei Dong Sun" userId="8e5f80a1-f85a-43cb-8cab-4daf61ea3ac7" providerId="ADAL" clId="{1903FB2C-B32A-4852-A30F-2032DA3F20FF}" dt="2023-12-14T20:26:49.069" v="800" actId="26606"/>
          <ac:spMkLst>
            <pc:docMk/>
            <pc:sldMk cId="1987104787" sldId="268"/>
            <ac:spMk id="51" creationId="{69D47016-023F-44BD-981C-50E7A10A6609}"/>
          </ac:spMkLst>
        </pc:spChg>
        <pc:spChg chg="add del">
          <ac:chgData name="Wei Dong Sun" userId="8e5f80a1-f85a-43cb-8cab-4daf61ea3ac7" providerId="ADAL" clId="{1903FB2C-B32A-4852-A30F-2032DA3F20FF}" dt="2023-12-14T20:26:49.069" v="800" actId="26606"/>
          <ac:spMkLst>
            <pc:docMk/>
            <pc:sldMk cId="1987104787" sldId="268"/>
            <ac:spMk id="52" creationId="{6D8B37B0-0682-433E-BC8D-498C04ABD9A7}"/>
          </ac:spMkLst>
        </pc:spChg>
        <pc:spChg chg="add del">
          <ac:chgData name="Wei Dong Sun" userId="8e5f80a1-f85a-43cb-8cab-4daf61ea3ac7" providerId="ADAL" clId="{1903FB2C-B32A-4852-A30F-2032DA3F20FF}" dt="2023-12-14T20:26:49.532" v="802" actId="26606"/>
          <ac:spMkLst>
            <pc:docMk/>
            <pc:sldMk cId="1987104787" sldId="268"/>
            <ac:spMk id="54" creationId="{A7AE9375-4664-4DB2-922D-2782A6E439AC}"/>
          </ac:spMkLst>
        </pc:spChg>
        <pc:spChg chg="add del">
          <ac:chgData name="Wei Dong Sun" userId="8e5f80a1-f85a-43cb-8cab-4daf61ea3ac7" providerId="ADAL" clId="{1903FB2C-B32A-4852-A30F-2032DA3F20FF}" dt="2023-12-14T20:26:49.532" v="802" actId="26606"/>
          <ac:spMkLst>
            <pc:docMk/>
            <pc:sldMk cId="1987104787" sldId="268"/>
            <ac:spMk id="56" creationId="{80B30ED8-273E-4C07-8568-2FE5CC5C483D}"/>
          </ac:spMkLst>
        </pc:spChg>
        <pc:spChg chg="add del">
          <ac:chgData name="Wei Dong Sun" userId="8e5f80a1-f85a-43cb-8cab-4daf61ea3ac7" providerId="ADAL" clId="{1903FB2C-B32A-4852-A30F-2032DA3F20FF}" dt="2023-12-14T20:26:50.924" v="804" actId="26606"/>
          <ac:spMkLst>
            <pc:docMk/>
            <pc:sldMk cId="1987104787" sldId="268"/>
            <ac:spMk id="58" creationId="{69D47016-023F-44BD-981C-50E7A10A6609}"/>
          </ac:spMkLst>
        </pc:spChg>
        <pc:spChg chg="add del">
          <ac:chgData name="Wei Dong Sun" userId="8e5f80a1-f85a-43cb-8cab-4daf61ea3ac7" providerId="ADAL" clId="{1903FB2C-B32A-4852-A30F-2032DA3F20FF}" dt="2023-12-14T20:26:50.924" v="804" actId="26606"/>
          <ac:spMkLst>
            <pc:docMk/>
            <pc:sldMk cId="1987104787" sldId="268"/>
            <ac:spMk id="59" creationId="{6D8B37B0-0682-433E-BC8D-498C04ABD9A7}"/>
          </ac:spMkLst>
        </pc:spChg>
        <pc:spChg chg="add del">
          <ac:chgData name="Wei Dong Sun" userId="8e5f80a1-f85a-43cb-8cab-4daf61ea3ac7" providerId="ADAL" clId="{1903FB2C-B32A-4852-A30F-2032DA3F20FF}" dt="2023-12-14T20:26:53.076" v="806" actId="26606"/>
          <ac:spMkLst>
            <pc:docMk/>
            <pc:sldMk cId="1987104787" sldId="268"/>
            <ac:spMk id="61" creationId="{149FB5C3-7336-4FE0-A30C-CC0A3646D499}"/>
          </ac:spMkLst>
        </pc:spChg>
        <pc:spChg chg="add del">
          <ac:chgData name="Wei Dong Sun" userId="8e5f80a1-f85a-43cb-8cab-4daf61ea3ac7" providerId="ADAL" clId="{1903FB2C-B32A-4852-A30F-2032DA3F20FF}" dt="2023-12-14T20:26:53.076" v="806" actId="26606"/>
          <ac:spMkLst>
            <pc:docMk/>
            <pc:sldMk cId="1987104787" sldId="268"/>
            <ac:spMk id="64" creationId="{0DA909B4-15FF-46A6-8A7F-7AEF977FE9ED}"/>
          </ac:spMkLst>
        </pc:spChg>
        <pc:spChg chg="add del">
          <ac:chgData name="Wei Dong Sun" userId="8e5f80a1-f85a-43cb-8cab-4daf61ea3ac7" providerId="ADAL" clId="{1903FB2C-B32A-4852-A30F-2032DA3F20FF}" dt="2023-12-14T20:26:53.785" v="808" actId="26606"/>
          <ac:spMkLst>
            <pc:docMk/>
            <pc:sldMk cId="1987104787" sldId="268"/>
            <ac:spMk id="66" creationId="{352BEC0E-22F8-46D0-9632-375DB541B06C}"/>
          </ac:spMkLst>
        </pc:spChg>
        <pc:spChg chg="add del">
          <ac:chgData name="Wei Dong Sun" userId="8e5f80a1-f85a-43cb-8cab-4daf61ea3ac7" providerId="ADAL" clId="{1903FB2C-B32A-4852-A30F-2032DA3F20FF}" dt="2023-12-14T20:26:53.785" v="808" actId="26606"/>
          <ac:spMkLst>
            <pc:docMk/>
            <pc:sldMk cId="1987104787" sldId="268"/>
            <ac:spMk id="67" creationId="{3FCFB1DE-0B7E-48CC-BA90-B2AB0889F9D6}"/>
          </ac:spMkLst>
        </pc:spChg>
        <pc:spChg chg="add del">
          <ac:chgData name="Wei Dong Sun" userId="8e5f80a1-f85a-43cb-8cab-4daf61ea3ac7" providerId="ADAL" clId="{1903FB2C-B32A-4852-A30F-2032DA3F20FF}" dt="2023-12-14T20:26:58.474" v="810" actId="26606"/>
          <ac:spMkLst>
            <pc:docMk/>
            <pc:sldMk cId="1987104787" sldId="268"/>
            <ac:spMk id="69" creationId="{7A203437-703A-4E00-A8C0-91D328D6C7C7}"/>
          </ac:spMkLst>
        </pc:spChg>
        <pc:spChg chg="add del">
          <ac:chgData name="Wei Dong Sun" userId="8e5f80a1-f85a-43cb-8cab-4daf61ea3ac7" providerId="ADAL" clId="{1903FB2C-B32A-4852-A30F-2032DA3F20FF}" dt="2023-12-14T20:26:58.474" v="810" actId="26606"/>
          <ac:spMkLst>
            <pc:docMk/>
            <pc:sldMk cId="1987104787" sldId="268"/>
            <ac:spMk id="70" creationId="{CD84038B-4A56-439B-A184-79B2D4506692}"/>
          </ac:spMkLst>
        </pc:spChg>
        <pc:spChg chg="add del">
          <ac:chgData name="Wei Dong Sun" userId="8e5f80a1-f85a-43cb-8cab-4daf61ea3ac7" providerId="ADAL" clId="{1903FB2C-B32A-4852-A30F-2032DA3F20FF}" dt="2023-12-14T20:26:58.474" v="810" actId="26606"/>
          <ac:spMkLst>
            <pc:docMk/>
            <pc:sldMk cId="1987104787" sldId="268"/>
            <ac:spMk id="71" creationId="{4F96EE13-2C4D-4262-812E-DDE5FC35F0AD}"/>
          </ac:spMkLst>
        </pc:spChg>
        <pc:spChg chg="add del">
          <ac:chgData name="Wei Dong Sun" userId="8e5f80a1-f85a-43cb-8cab-4daf61ea3ac7" providerId="ADAL" clId="{1903FB2C-B32A-4852-A30F-2032DA3F20FF}" dt="2023-12-14T20:26:58.878" v="812" actId="26606"/>
          <ac:spMkLst>
            <pc:docMk/>
            <pc:sldMk cId="1987104787" sldId="268"/>
            <ac:spMk id="73" creationId="{99F1FFA9-D672-408C-9220-ADEEC6ABDD09}"/>
          </ac:spMkLst>
        </pc:spChg>
        <pc:spChg chg="add del">
          <ac:chgData name="Wei Dong Sun" userId="8e5f80a1-f85a-43cb-8cab-4daf61ea3ac7" providerId="ADAL" clId="{1903FB2C-B32A-4852-A30F-2032DA3F20FF}" dt="2023-12-14T20:27:05.500" v="814" actId="26606"/>
          <ac:spMkLst>
            <pc:docMk/>
            <pc:sldMk cId="1987104787" sldId="268"/>
            <ac:spMk id="75" creationId="{69D47016-023F-44BD-981C-50E7A10A6609}"/>
          </ac:spMkLst>
        </pc:spChg>
        <pc:spChg chg="add del">
          <ac:chgData name="Wei Dong Sun" userId="8e5f80a1-f85a-43cb-8cab-4daf61ea3ac7" providerId="ADAL" clId="{1903FB2C-B32A-4852-A30F-2032DA3F20FF}" dt="2023-12-14T20:27:05.500" v="814" actId="26606"/>
          <ac:spMkLst>
            <pc:docMk/>
            <pc:sldMk cId="1987104787" sldId="268"/>
            <ac:spMk id="76" creationId="{6D8B37B0-0682-433E-BC8D-498C04ABD9A7}"/>
          </ac:spMkLst>
        </pc:spChg>
        <pc:spChg chg="add del">
          <ac:chgData name="Wei Dong Sun" userId="8e5f80a1-f85a-43cb-8cab-4daf61ea3ac7" providerId="ADAL" clId="{1903FB2C-B32A-4852-A30F-2032DA3F20FF}" dt="2023-12-14T20:27:08.133" v="816" actId="26606"/>
          <ac:spMkLst>
            <pc:docMk/>
            <pc:sldMk cId="1987104787" sldId="268"/>
            <ac:spMk id="78" creationId="{5EF17487-C386-4F99-B5EB-4FD3DF4236B2}"/>
          </ac:spMkLst>
        </pc:spChg>
        <pc:spChg chg="add del">
          <ac:chgData name="Wei Dong Sun" userId="8e5f80a1-f85a-43cb-8cab-4daf61ea3ac7" providerId="ADAL" clId="{1903FB2C-B32A-4852-A30F-2032DA3F20FF}" dt="2023-12-14T20:27:08.133" v="816" actId="26606"/>
          <ac:spMkLst>
            <pc:docMk/>
            <pc:sldMk cId="1987104787" sldId="268"/>
            <ac:spMk id="79" creationId="{A0DE92DF-4769-4DE9-93FD-EE31271850CA}"/>
          </ac:spMkLst>
        </pc:spChg>
        <pc:spChg chg="add del">
          <ac:chgData name="Wei Dong Sun" userId="8e5f80a1-f85a-43cb-8cab-4daf61ea3ac7" providerId="ADAL" clId="{1903FB2C-B32A-4852-A30F-2032DA3F20FF}" dt="2023-12-14T20:27:09.475" v="818" actId="26606"/>
          <ac:spMkLst>
            <pc:docMk/>
            <pc:sldMk cId="1987104787" sldId="268"/>
            <ac:spMk id="81" creationId="{99F1FFA9-D672-408C-9220-ADEEC6ABDD09}"/>
          </ac:spMkLst>
        </pc:spChg>
        <pc:spChg chg="add del">
          <ac:chgData name="Wei Dong Sun" userId="8e5f80a1-f85a-43cb-8cab-4daf61ea3ac7" providerId="ADAL" clId="{1903FB2C-B32A-4852-A30F-2032DA3F20FF}" dt="2023-12-14T20:27:13.135" v="820" actId="26606"/>
          <ac:spMkLst>
            <pc:docMk/>
            <pc:sldMk cId="1987104787" sldId="268"/>
            <ac:spMk id="83" creationId="{B712E947-0734-45F9-9C4F-41114EC3A33E}"/>
          </ac:spMkLst>
        </pc:spChg>
        <pc:grpChg chg="add del">
          <ac:chgData name="Wei Dong Sun" userId="8e5f80a1-f85a-43cb-8cab-4daf61ea3ac7" providerId="ADAL" clId="{1903FB2C-B32A-4852-A30F-2032DA3F20FF}" dt="2023-12-14T20:26:44.722" v="796" actId="26606"/>
          <ac:grpSpMkLst>
            <pc:docMk/>
            <pc:sldMk cId="1987104787" sldId="268"/>
            <ac:grpSpMk id="47" creationId="{12B3290A-D3BF-4B87-B55B-FD9A98B49727}"/>
          </ac:grpSpMkLst>
        </pc:grpChg>
        <pc:grpChg chg="add del">
          <ac:chgData name="Wei Dong Sun" userId="8e5f80a1-f85a-43cb-8cab-4daf61ea3ac7" providerId="ADAL" clId="{1903FB2C-B32A-4852-A30F-2032DA3F20FF}" dt="2023-12-14T20:26:53.076" v="806" actId="26606"/>
          <ac:grpSpMkLst>
            <pc:docMk/>
            <pc:sldMk cId="1987104787" sldId="268"/>
            <ac:grpSpMk id="62" creationId="{19A6B5CE-CB1D-48EE-8B43-E952235C8371}"/>
          </ac:grpSpMkLst>
        </pc:grpChg>
        <pc:grpChg chg="add del">
          <ac:chgData name="Wei Dong Sun" userId="8e5f80a1-f85a-43cb-8cab-4daf61ea3ac7" providerId="ADAL" clId="{1903FB2C-B32A-4852-A30F-2032DA3F20FF}" dt="2023-12-14T20:27:13.135" v="820" actId="26606"/>
          <ac:grpSpMkLst>
            <pc:docMk/>
            <pc:sldMk cId="1987104787" sldId="268"/>
            <ac:grpSpMk id="84" creationId="{12B3290A-D3BF-4B87-B55B-FD9A98B49727}"/>
          </ac:grpSpMkLst>
        </pc:grpChg>
        <pc:picChg chg="add del mod ord">
          <ac:chgData name="Wei Dong Sun" userId="8e5f80a1-f85a-43cb-8cab-4daf61ea3ac7" providerId="ADAL" clId="{1903FB2C-B32A-4852-A30F-2032DA3F20FF}" dt="2023-12-15T03:20:33.682" v="4264" actId="478"/>
          <ac:picMkLst>
            <pc:docMk/>
            <pc:sldMk cId="1987104787" sldId="268"/>
            <ac:picMk id="4" creationId="{14B5B611-447D-249D-A0CB-20D293BBAB99}"/>
          </ac:picMkLst>
        </pc:picChg>
        <pc:picChg chg="del">
          <ac:chgData name="Wei Dong Sun" userId="8e5f80a1-f85a-43cb-8cab-4daf61ea3ac7" providerId="ADAL" clId="{1903FB2C-B32A-4852-A30F-2032DA3F20FF}" dt="2023-12-14T20:21:21.835" v="742" actId="478"/>
          <ac:picMkLst>
            <pc:docMk/>
            <pc:sldMk cId="1987104787" sldId="268"/>
            <ac:picMk id="5" creationId="{F4D01BEB-EA74-39DF-1371-92AA75BEA645}"/>
          </ac:picMkLst>
        </pc:picChg>
        <pc:picChg chg="add mod">
          <ac:chgData name="Wei Dong Sun" userId="8e5f80a1-f85a-43cb-8cab-4daf61ea3ac7" providerId="ADAL" clId="{1903FB2C-B32A-4852-A30F-2032DA3F20FF}" dt="2023-12-15T03:19:41.604" v="4256" actId="1037"/>
          <ac:picMkLst>
            <pc:docMk/>
            <pc:sldMk cId="1987104787" sldId="268"/>
            <ac:picMk id="7" creationId="{C56EA7C5-65A8-B077-24C1-4340871246C4}"/>
          </ac:picMkLst>
        </pc:picChg>
        <pc:picChg chg="add mod">
          <ac:chgData name="Wei Dong Sun" userId="8e5f80a1-f85a-43cb-8cab-4daf61ea3ac7" providerId="ADAL" clId="{1903FB2C-B32A-4852-A30F-2032DA3F20FF}" dt="2023-12-15T03:20:39.729" v="4265" actId="1076"/>
          <ac:picMkLst>
            <pc:docMk/>
            <pc:sldMk cId="1987104787" sldId="268"/>
            <ac:picMk id="9" creationId="{EE7AB3CD-9B4A-9903-D851-58B37A8DE925}"/>
          </ac:picMkLst>
        </pc:picChg>
        <pc:picChg chg="del">
          <ac:chgData name="Wei Dong Sun" userId="8e5f80a1-f85a-43cb-8cab-4daf61ea3ac7" providerId="ADAL" clId="{1903FB2C-B32A-4852-A30F-2032DA3F20FF}" dt="2023-12-14T20:22:23.687" v="750" actId="478"/>
          <ac:picMkLst>
            <pc:docMk/>
            <pc:sldMk cId="1987104787" sldId="268"/>
            <ac:picMk id="32" creationId="{692DA7DF-C820-A870-51E9-80A2F4E00204}"/>
          </ac:picMkLst>
        </pc:picChg>
        <pc:cxnChg chg="add del">
          <ac:chgData name="Wei Dong Sun" userId="8e5f80a1-f85a-43cb-8cab-4daf61ea3ac7" providerId="ADAL" clId="{1903FB2C-B32A-4852-A30F-2032DA3F20FF}" dt="2023-12-14T20:26:49.532" v="802" actId="26606"/>
          <ac:cxnSpMkLst>
            <pc:docMk/>
            <pc:sldMk cId="1987104787" sldId="268"/>
            <ac:cxnSpMk id="55" creationId="{EE504C98-6397-41C1-A8D8-2D9C4ED307E0}"/>
          </ac:cxnSpMkLst>
        </pc:cxnChg>
      </pc:sldChg>
      <pc:sldChg chg="addSp delSp modSp add mod">
        <pc:chgData name="Wei Dong Sun" userId="8e5f80a1-f85a-43cb-8cab-4daf61ea3ac7" providerId="ADAL" clId="{1903FB2C-B32A-4852-A30F-2032DA3F20FF}" dt="2023-12-15T06:55:49.854" v="10652" actId="20577"/>
        <pc:sldMkLst>
          <pc:docMk/>
          <pc:sldMk cId="383782898" sldId="269"/>
        </pc:sldMkLst>
        <pc:spChg chg="mod">
          <ac:chgData name="Wei Dong Sun" userId="8e5f80a1-f85a-43cb-8cab-4daf61ea3ac7" providerId="ADAL" clId="{1903FB2C-B32A-4852-A30F-2032DA3F20FF}" dt="2023-12-14T21:37:24.551" v="1680" actId="20577"/>
          <ac:spMkLst>
            <pc:docMk/>
            <pc:sldMk cId="383782898" sldId="269"/>
            <ac:spMk id="2" creationId="{7983F838-D7A1-E5AD-BF1F-A973E716C29A}"/>
          </ac:spMkLst>
        </pc:spChg>
        <pc:spChg chg="add mod">
          <ac:chgData name="Wei Dong Sun" userId="8e5f80a1-f85a-43cb-8cab-4daf61ea3ac7" providerId="ADAL" clId="{1903FB2C-B32A-4852-A30F-2032DA3F20FF}" dt="2023-12-15T06:55:03.295" v="10615" actId="1582"/>
          <ac:spMkLst>
            <pc:docMk/>
            <pc:sldMk cId="383782898" sldId="269"/>
            <ac:spMk id="3" creationId="{36AC3686-290D-A06D-791B-6990B31D49FB}"/>
          </ac:spMkLst>
        </pc:spChg>
        <pc:spChg chg="mod">
          <ac:chgData name="Wei Dong Sun" userId="8e5f80a1-f85a-43cb-8cab-4daf61ea3ac7" providerId="ADAL" clId="{1903FB2C-B32A-4852-A30F-2032DA3F20FF}" dt="2023-12-15T06:55:49.854" v="10652" actId="20577"/>
          <ac:spMkLst>
            <pc:docMk/>
            <pc:sldMk cId="383782898" sldId="269"/>
            <ac:spMk id="35" creationId="{30F157DA-0694-014F-8BC2-B1C4CE707CE0}"/>
          </ac:spMkLst>
        </pc:spChg>
        <pc:picChg chg="del">
          <ac:chgData name="Wei Dong Sun" userId="8e5f80a1-f85a-43cb-8cab-4daf61ea3ac7" providerId="ADAL" clId="{1903FB2C-B32A-4852-A30F-2032DA3F20FF}" dt="2023-12-14T20:28:19.473" v="827" actId="478"/>
          <ac:picMkLst>
            <pc:docMk/>
            <pc:sldMk cId="383782898" sldId="269"/>
            <ac:picMk id="4" creationId="{14B5B611-447D-249D-A0CB-20D293BBAB99}"/>
          </ac:picMkLst>
        </pc:picChg>
        <pc:picChg chg="add del mod">
          <ac:chgData name="Wei Dong Sun" userId="8e5f80a1-f85a-43cb-8cab-4daf61ea3ac7" providerId="ADAL" clId="{1903FB2C-B32A-4852-A30F-2032DA3F20FF}" dt="2023-12-15T03:15:37.641" v="4243" actId="478"/>
          <ac:picMkLst>
            <pc:docMk/>
            <pc:sldMk cId="383782898" sldId="269"/>
            <ac:picMk id="5" creationId="{306D4661-941B-8A00-5EF2-9B9021947BAF}"/>
          </ac:picMkLst>
        </pc:picChg>
        <pc:picChg chg="del">
          <ac:chgData name="Wei Dong Sun" userId="8e5f80a1-f85a-43cb-8cab-4daf61ea3ac7" providerId="ADAL" clId="{1903FB2C-B32A-4852-A30F-2032DA3F20FF}" dt="2023-12-14T20:30:00.184" v="837" actId="478"/>
          <ac:picMkLst>
            <pc:docMk/>
            <pc:sldMk cId="383782898" sldId="269"/>
            <ac:picMk id="7" creationId="{C56EA7C5-65A8-B077-24C1-4340871246C4}"/>
          </ac:picMkLst>
        </pc:picChg>
        <pc:picChg chg="add del mod">
          <ac:chgData name="Wei Dong Sun" userId="8e5f80a1-f85a-43cb-8cab-4daf61ea3ac7" providerId="ADAL" clId="{1903FB2C-B32A-4852-A30F-2032DA3F20FF}" dt="2023-12-15T03:16:19.883" v="4252" actId="478"/>
          <ac:picMkLst>
            <pc:docMk/>
            <pc:sldMk cId="383782898" sldId="269"/>
            <ac:picMk id="8" creationId="{2411CF30-930D-6CE2-E46E-FB988524BFDF}"/>
          </ac:picMkLst>
        </pc:picChg>
        <pc:picChg chg="add mod">
          <ac:chgData name="Wei Dong Sun" userId="8e5f80a1-f85a-43cb-8cab-4daf61ea3ac7" providerId="ADAL" clId="{1903FB2C-B32A-4852-A30F-2032DA3F20FF}" dt="2023-12-15T03:15:48.989" v="4245" actId="1076"/>
          <ac:picMkLst>
            <pc:docMk/>
            <pc:sldMk cId="383782898" sldId="269"/>
            <ac:picMk id="10" creationId="{29BB6A11-5C6A-63C5-50AD-F02B18A4A52F}"/>
          </ac:picMkLst>
        </pc:picChg>
        <pc:picChg chg="add mod">
          <ac:chgData name="Wei Dong Sun" userId="8e5f80a1-f85a-43cb-8cab-4daf61ea3ac7" providerId="ADAL" clId="{1903FB2C-B32A-4852-A30F-2032DA3F20FF}" dt="2023-12-15T03:20:11.685" v="4258" actId="14100"/>
          <ac:picMkLst>
            <pc:docMk/>
            <pc:sldMk cId="383782898" sldId="269"/>
            <ac:picMk id="12" creationId="{E3FDD9FC-516A-D9E7-1B0D-DF8C4D301DB8}"/>
          </ac:picMkLst>
        </pc:picChg>
      </pc:sldChg>
      <pc:sldChg chg="addSp delSp modSp add del mod setBg delDesignElem">
        <pc:chgData name="Wei Dong Sun" userId="8e5f80a1-f85a-43cb-8cab-4daf61ea3ac7" providerId="ADAL" clId="{1903FB2C-B32A-4852-A30F-2032DA3F20FF}" dt="2023-12-15T00:51:23.609" v="4230" actId="47"/>
        <pc:sldMkLst>
          <pc:docMk/>
          <pc:sldMk cId="2021463350" sldId="270"/>
        </pc:sldMkLst>
        <pc:spChg chg="mod">
          <ac:chgData name="Wei Dong Sun" userId="8e5f80a1-f85a-43cb-8cab-4daf61ea3ac7" providerId="ADAL" clId="{1903FB2C-B32A-4852-A30F-2032DA3F20FF}" dt="2023-12-15T00:19:23.635" v="2147" actId="1076"/>
          <ac:spMkLst>
            <pc:docMk/>
            <pc:sldMk cId="2021463350" sldId="270"/>
            <ac:spMk id="2" creationId="{7983F838-D7A1-E5AD-BF1F-A973E716C29A}"/>
          </ac:spMkLst>
        </pc:spChg>
        <pc:spChg chg="del mod">
          <ac:chgData name="Wei Dong Sun" userId="8e5f80a1-f85a-43cb-8cab-4daf61ea3ac7" providerId="ADAL" clId="{1903FB2C-B32A-4852-A30F-2032DA3F20FF}" dt="2023-12-14T21:19:08.733" v="1249" actId="931"/>
          <ac:spMkLst>
            <pc:docMk/>
            <pc:sldMk cId="2021463350" sldId="270"/>
            <ac:spMk id="3" creationId="{26061C6A-DCAD-5926-4606-FE5A9C65A95B}"/>
          </ac:spMkLst>
        </pc:spChg>
        <pc:spChg chg="add del mod">
          <ac:chgData name="Wei Dong Sun" userId="8e5f80a1-f85a-43cb-8cab-4daf61ea3ac7" providerId="ADAL" clId="{1903FB2C-B32A-4852-A30F-2032DA3F20FF}" dt="2023-12-14T23:29:07.723" v="1692"/>
          <ac:spMkLst>
            <pc:docMk/>
            <pc:sldMk cId="2021463350" sldId="270"/>
            <ac:spMk id="7" creationId="{BB1C2449-E622-905C-62C4-F3D680FC5DCA}"/>
          </ac:spMkLst>
        </pc:spChg>
        <pc:spChg chg="add del">
          <ac:chgData name="Wei Dong Sun" userId="8e5f80a1-f85a-43cb-8cab-4daf61ea3ac7" providerId="ADAL" clId="{1903FB2C-B32A-4852-A30F-2032DA3F20FF}" dt="2023-12-14T21:19:33.417" v="1263" actId="26606"/>
          <ac:spMkLst>
            <pc:docMk/>
            <pc:sldMk cId="2021463350" sldId="270"/>
            <ac:spMk id="10" creationId="{5DCB5928-DC7D-4612-9922-441966E15627}"/>
          </ac:spMkLst>
        </pc:spChg>
        <pc:spChg chg="add del">
          <ac:chgData name="Wei Dong Sun" userId="8e5f80a1-f85a-43cb-8cab-4daf61ea3ac7" providerId="ADAL" clId="{1903FB2C-B32A-4852-A30F-2032DA3F20FF}" dt="2023-12-14T21:19:33.417" v="1263" actId="26606"/>
          <ac:spMkLst>
            <pc:docMk/>
            <pc:sldMk cId="2021463350" sldId="270"/>
            <ac:spMk id="12" creationId="{682C1161-1736-45EC-99B7-33F3CAE9D517}"/>
          </ac:spMkLst>
        </pc:spChg>
        <pc:spChg chg="add del mod">
          <ac:chgData name="Wei Dong Sun" userId="8e5f80a1-f85a-43cb-8cab-4daf61ea3ac7" providerId="ADAL" clId="{1903FB2C-B32A-4852-A30F-2032DA3F20FF}" dt="2023-12-14T23:30:57.706" v="1703"/>
          <ac:spMkLst>
            <pc:docMk/>
            <pc:sldMk cId="2021463350" sldId="270"/>
            <ac:spMk id="13" creationId="{C128F5FF-52C3-8269-3532-2BD05E7E54C6}"/>
          </ac:spMkLst>
        </pc:spChg>
        <pc:spChg chg="add del">
          <ac:chgData name="Wei Dong Sun" userId="8e5f80a1-f85a-43cb-8cab-4daf61ea3ac7" providerId="ADAL" clId="{1903FB2C-B32A-4852-A30F-2032DA3F20FF}" dt="2023-12-14T21:19:33.417" v="1263" actId="26606"/>
          <ac:spMkLst>
            <pc:docMk/>
            <pc:sldMk cId="2021463350" sldId="270"/>
            <ac:spMk id="14" creationId="{84D4DDB8-B68F-45B0-9F62-C4279996F672}"/>
          </ac:spMkLst>
        </pc:spChg>
        <pc:spChg chg="del">
          <ac:chgData name="Wei Dong Sun" userId="8e5f80a1-f85a-43cb-8cab-4daf61ea3ac7" providerId="ADAL" clId="{1903FB2C-B32A-4852-A30F-2032DA3F20FF}" dt="2023-12-14T21:18:43.446" v="1245"/>
          <ac:spMkLst>
            <pc:docMk/>
            <pc:sldMk cId="2021463350" sldId="270"/>
            <ac:spMk id="15" creationId="{100EDD19-6802-4EC3-95CE-CFFAB042CFD6}"/>
          </ac:spMkLst>
        </pc:spChg>
        <pc:spChg chg="add del">
          <ac:chgData name="Wei Dong Sun" userId="8e5f80a1-f85a-43cb-8cab-4daf61ea3ac7" providerId="ADAL" clId="{1903FB2C-B32A-4852-A30F-2032DA3F20FF}" dt="2023-12-14T21:19:33.417" v="1263" actId="26606"/>
          <ac:spMkLst>
            <pc:docMk/>
            <pc:sldMk cId="2021463350" sldId="270"/>
            <ac:spMk id="16" creationId="{AF2F604E-43BE-4DC3-B983-E071523364F8}"/>
          </ac:spMkLst>
        </pc:spChg>
        <pc:spChg chg="del">
          <ac:chgData name="Wei Dong Sun" userId="8e5f80a1-f85a-43cb-8cab-4daf61ea3ac7" providerId="ADAL" clId="{1903FB2C-B32A-4852-A30F-2032DA3F20FF}" dt="2023-12-14T21:18:43.446" v="1245"/>
          <ac:spMkLst>
            <pc:docMk/>
            <pc:sldMk cId="2021463350" sldId="270"/>
            <ac:spMk id="17" creationId="{DB17E863-922E-4C26-BD64-E8FD41D28661}"/>
          </ac:spMkLst>
        </pc:spChg>
        <pc:spChg chg="add del">
          <ac:chgData name="Wei Dong Sun" userId="8e5f80a1-f85a-43cb-8cab-4daf61ea3ac7" providerId="ADAL" clId="{1903FB2C-B32A-4852-A30F-2032DA3F20FF}" dt="2023-12-14T21:19:33.417" v="1263" actId="26606"/>
          <ac:spMkLst>
            <pc:docMk/>
            <pc:sldMk cId="2021463350" sldId="270"/>
            <ac:spMk id="18" creationId="{08C9B587-E65E-4B52-B37C-ABEBB6E87928}"/>
          </ac:spMkLst>
        </pc:spChg>
        <pc:spChg chg="add del">
          <ac:chgData name="Wei Dong Sun" userId="8e5f80a1-f85a-43cb-8cab-4daf61ea3ac7" providerId="ADAL" clId="{1903FB2C-B32A-4852-A30F-2032DA3F20FF}" dt="2023-12-14T21:19:34.293" v="1265" actId="26606"/>
          <ac:spMkLst>
            <pc:docMk/>
            <pc:sldMk cId="2021463350" sldId="270"/>
            <ac:spMk id="20" creationId="{D4771268-CB57-404A-9271-370EB28F6090}"/>
          </ac:spMkLst>
        </pc:spChg>
        <pc:spChg chg="add">
          <ac:chgData name="Wei Dong Sun" userId="8e5f80a1-f85a-43cb-8cab-4daf61ea3ac7" providerId="ADAL" clId="{1903FB2C-B32A-4852-A30F-2032DA3F20FF}" dt="2023-12-14T21:19:34.301" v="1266" actId="26606"/>
          <ac:spMkLst>
            <pc:docMk/>
            <pc:sldMk cId="2021463350" sldId="270"/>
            <ac:spMk id="22" creationId="{5DCB5928-DC7D-4612-9922-441966E15627}"/>
          </ac:spMkLst>
        </pc:spChg>
        <pc:spChg chg="add">
          <ac:chgData name="Wei Dong Sun" userId="8e5f80a1-f85a-43cb-8cab-4daf61ea3ac7" providerId="ADAL" clId="{1903FB2C-B32A-4852-A30F-2032DA3F20FF}" dt="2023-12-14T21:19:34.301" v="1266" actId="26606"/>
          <ac:spMkLst>
            <pc:docMk/>
            <pc:sldMk cId="2021463350" sldId="270"/>
            <ac:spMk id="23" creationId="{682C1161-1736-45EC-99B7-33F3CAE9D517}"/>
          </ac:spMkLst>
        </pc:spChg>
        <pc:spChg chg="add">
          <ac:chgData name="Wei Dong Sun" userId="8e5f80a1-f85a-43cb-8cab-4daf61ea3ac7" providerId="ADAL" clId="{1903FB2C-B32A-4852-A30F-2032DA3F20FF}" dt="2023-12-14T21:19:34.301" v="1266" actId="26606"/>
          <ac:spMkLst>
            <pc:docMk/>
            <pc:sldMk cId="2021463350" sldId="270"/>
            <ac:spMk id="24" creationId="{84D4DDB8-B68F-45B0-9F62-C4279996F672}"/>
          </ac:spMkLst>
        </pc:spChg>
        <pc:spChg chg="add">
          <ac:chgData name="Wei Dong Sun" userId="8e5f80a1-f85a-43cb-8cab-4daf61ea3ac7" providerId="ADAL" clId="{1903FB2C-B32A-4852-A30F-2032DA3F20FF}" dt="2023-12-14T21:19:34.301" v="1266" actId="26606"/>
          <ac:spMkLst>
            <pc:docMk/>
            <pc:sldMk cId="2021463350" sldId="270"/>
            <ac:spMk id="25" creationId="{AF2F604E-43BE-4DC3-B983-E071523364F8}"/>
          </ac:spMkLst>
        </pc:spChg>
        <pc:spChg chg="add">
          <ac:chgData name="Wei Dong Sun" userId="8e5f80a1-f85a-43cb-8cab-4daf61ea3ac7" providerId="ADAL" clId="{1903FB2C-B32A-4852-A30F-2032DA3F20FF}" dt="2023-12-14T21:19:34.301" v="1266" actId="26606"/>
          <ac:spMkLst>
            <pc:docMk/>
            <pc:sldMk cId="2021463350" sldId="270"/>
            <ac:spMk id="26" creationId="{08C9B587-E65E-4B52-B37C-ABEBB6E87928}"/>
          </ac:spMkLst>
        </pc:spChg>
        <pc:spChg chg="add mod">
          <ac:chgData name="Wei Dong Sun" userId="8e5f80a1-f85a-43cb-8cab-4daf61ea3ac7" providerId="ADAL" clId="{1903FB2C-B32A-4852-A30F-2032DA3F20FF}" dt="2023-12-14T23:35:02.139" v="1731" actId="14100"/>
          <ac:spMkLst>
            <pc:docMk/>
            <pc:sldMk cId="2021463350" sldId="270"/>
            <ac:spMk id="29" creationId="{BE36B830-8D8D-CDA0-95A1-E93B80846FDA}"/>
          </ac:spMkLst>
        </pc:spChg>
        <pc:spChg chg="add mod">
          <ac:chgData name="Wei Dong Sun" userId="8e5f80a1-f85a-43cb-8cab-4daf61ea3ac7" providerId="ADAL" clId="{1903FB2C-B32A-4852-A30F-2032DA3F20FF}" dt="2023-12-15T00:20:02.109" v="2181" actId="14100"/>
          <ac:spMkLst>
            <pc:docMk/>
            <pc:sldMk cId="2021463350" sldId="270"/>
            <ac:spMk id="30" creationId="{F8D5FFD2-0C3D-7D6E-5CC0-F367A7A15015}"/>
          </ac:spMkLst>
        </pc:spChg>
        <pc:picChg chg="add del mod">
          <ac:chgData name="Wei Dong Sun" userId="8e5f80a1-f85a-43cb-8cab-4daf61ea3ac7" providerId="ADAL" clId="{1903FB2C-B32A-4852-A30F-2032DA3F20FF}" dt="2023-12-14T23:29:03.956" v="1691" actId="478"/>
          <ac:picMkLst>
            <pc:docMk/>
            <pc:sldMk cId="2021463350" sldId="270"/>
            <ac:picMk id="5" creationId="{728B450E-024D-EA3B-3EC1-888880457D87}"/>
          </ac:picMkLst>
        </pc:picChg>
        <pc:picChg chg="add del mod">
          <ac:chgData name="Wei Dong Sun" userId="8e5f80a1-f85a-43cb-8cab-4daf61ea3ac7" providerId="ADAL" clId="{1903FB2C-B32A-4852-A30F-2032DA3F20FF}" dt="2023-12-14T23:30:51.577" v="1702" actId="478"/>
          <ac:picMkLst>
            <pc:docMk/>
            <pc:sldMk cId="2021463350" sldId="270"/>
            <ac:picMk id="9" creationId="{960618DB-D901-6A50-9B93-F75CC64BD473}"/>
          </ac:picMkLst>
        </pc:picChg>
        <pc:picChg chg="add mod">
          <ac:chgData name="Wei Dong Sun" userId="8e5f80a1-f85a-43cb-8cab-4daf61ea3ac7" providerId="ADAL" clId="{1903FB2C-B32A-4852-A30F-2032DA3F20FF}" dt="2023-12-14T23:32:27.697" v="1718" actId="1076"/>
          <ac:picMkLst>
            <pc:docMk/>
            <pc:sldMk cId="2021463350" sldId="270"/>
            <ac:picMk id="21" creationId="{1159AB12-6073-EA22-655B-446A08DF4803}"/>
          </ac:picMkLst>
        </pc:picChg>
        <pc:picChg chg="add del mod">
          <ac:chgData name="Wei Dong Sun" userId="8e5f80a1-f85a-43cb-8cab-4daf61ea3ac7" providerId="ADAL" clId="{1903FB2C-B32A-4852-A30F-2032DA3F20FF}" dt="2023-12-14T23:32:14.707" v="1714" actId="478"/>
          <ac:picMkLst>
            <pc:docMk/>
            <pc:sldMk cId="2021463350" sldId="270"/>
            <ac:picMk id="28" creationId="{BD1259E8-08CB-E7A8-040C-4D4263EA889E}"/>
          </ac:picMkLst>
        </pc:picChg>
      </pc:sldChg>
      <pc:sldChg chg="delSp modSp add del mod setBg delDesignElem">
        <pc:chgData name="Wei Dong Sun" userId="8e5f80a1-f85a-43cb-8cab-4daf61ea3ac7" providerId="ADAL" clId="{1903FB2C-B32A-4852-A30F-2032DA3F20FF}" dt="2023-12-15T06:53:40.867" v="10602" actId="47"/>
        <pc:sldMkLst>
          <pc:docMk/>
          <pc:sldMk cId="4137232394" sldId="270"/>
        </pc:sldMkLst>
        <pc:spChg chg="mod">
          <ac:chgData name="Wei Dong Sun" userId="8e5f80a1-f85a-43cb-8cab-4daf61ea3ac7" providerId="ADAL" clId="{1903FB2C-B32A-4852-A30F-2032DA3F20FF}" dt="2023-12-15T06:33:01.749" v="10236" actId="20577"/>
          <ac:spMkLst>
            <pc:docMk/>
            <pc:sldMk cId="4137232394" sldId="270"/>
            <ac:spMk id="3" creationId="{26061C6A-DCAD-5926-4606-FE5A9C65A95B}"/>
          </ac:spMkLst>
        </pc:spChg>
        <pc:spChg chg="del">
          <ac:chgData name="Wei Dong Sun" userId="8e5f80a1-f85a-43cb-8cab-4daf61ea3ac7" providerId="ADAL" clId="{1903FB2C-B32A-4852-A30F-2032DA3F20FF}" dt="2023-12-15T06:24:21.666" v="9504"/>
          <ac:spMkLst>
            <pc:docMk/>
            <pc:sldMk cId="4137232394" sldId="270"/>
            <ac:spMk id="15" creationId="{100EDD19-6802-4EC3-95CE-CFFAB042CFD6}"/>
          </ac:spMkLst>
        </pc:spChg>
        <pc:spChg chg="del">
          <ac:chgData name="Wei Dong Sun" userId="8e5f80a1-f85a-43cb-8cab-4daf61ea3ac7" providerId="ADAL" clId="{1903FB2C-B32A-4852-A30F-2032DA3F20FF}" dt="2023-12-15T06:24:21.666" v="9504"/>
          <ac:spMkLst>
            <pc:docMk/>
            <pc:sldMk cId="4137232394" sldId="270"/>
            <ac:spMk id="17" creationId="{DB17E863-922E-4C26-BD64-E8FD41D28661}"/>
          </ac:spMkLst>
        </pc:spChg>
      </pc:sldChg>
      <pc:sldChg chg="modSp add mod">
        <pc:chgData name="Wei Dong Sun" userId="8e5f80a1-f85a-43cb-8cab-4daf61ea3ac7" providerId="ADAL" clId="{1903FB2C-B32A-4852-A30F-2032DA3F20FF}" dt="2023-12-15T06:34:01.668" v="10324" actId="20577"/>
        <pc:sldMkLst>
          <pc:docMk/>
          <pc:sldMk cId="2283871509" sldId="271"/>
        </pc:sldMkLst>
        <pc:spChg chg="mod">
          <ac:chgData name="Wei Dong Sun" userId="8e5f80a1-f85a-43cb-8cab-4daf61ea3ac7" providerId="ADAL" clId="{1903FB2C-B32A-4852-A30F-2032DA3F20FF}" dt="2023-12-15T06:34:01.668" v="10324" actId="20577"/>
          <ac:spMkLst>
            <pc:docMk/>
            <pc:sldMk cId="2283871509" sldId="271"/>
            <ac:spMk id="3" creationId="{26061C6A-DCAD-5926-4606-FE5A9C65A95B}"/>
          </ac:spMkLst>
        </pc:spChg>
      </pc:sldChg>
      <pc:sldChg chg="del delDesignElem">
        <pc:chgData name="Wei Dong Sun" userId="8e5f80a1-f85a-43cb-8cab-4daf61ea3ac7" providerId="ADAL" clId="{1903FB2C-B32A-4852-A30F-2032DA3F20FF}" dt="2023-12-14T21:18:53.661" v="1247" actId="47"/>
        <pc:sldMkLst>
          <pc:docMk/>
          <pc:sldMk cId="3496711429" sldId="271"/>
        </pc:sldMkLst>
      </pc:sldChg>
    </pc:docChg>
  </pc:docChgLst>
  <pc:docChgLst>
    <pc:chgData name="Wei Dong Sun" userId="S::weidong.sun@edu.sait.ca::8e5f80a1-f85a-43cb-8cab-4daf61ea3ac7" providerId="AD" clId="Web-{6EDB7533-2256-43CC-8584-47B4642E4426}"/>
    <pc:docChg chg="modSld sldOrd">
      <pc:chgData name="Wei Dong Sun" userId="S::weidong.sun@edu.sait.ca::8e5f80a1-f85a-43cb-8cab-4daf61ea3ac7" providerId="AD" clId="Web-{6EDB7533-2256-43CC-8584-47B4642E4426}" dt="2023-12-14T16:17:18.756" v="2" actId="20577"/>
      <pc:docMkLst>
        <pc:docMk/>
      </pc:docMkLst>
      <pc:sldChg chg="modSp ord">
        <pc:chgData name="Wei Dong Sun" userId="S::weidong.sun@edu.sait.ca::8e5f80a1-f85a-43cb-8cab-4daf61ea3ac7" providerId="AD" clId="Web-{6EDB7533-2256-43CC-8584-47B4642E4426}" dt="2023-12-14T16:17:18.756" v="2" actId="20577"/>
        <pc:sldMkLst>
          <pc:docMk/>
          <pc:sldMk cId="62220723" sldId="259"/>
        </pc:sldMkLst>
        <pc:spChg chg="mod">
          <ac:chgData name="Wei Dong Sun" userId="S::weidong.sun@edu.sait.ca::8e5f80a1-f85a-43cb-8cab-4daf61ea3ac7" providerId="AD" clId="Web-{6EDB7533-2256-43CC-8584-47B4642E4426}" dt="2023-12-14T16:17:18.756" v="2" actId="20577"/>
          <ac:spMkLst>
            <pc:docMk/>
            <pc:sldMk cId="62220723" sldId="259"/>
            <ac:spMk id="3" creationId="{26061C6A-DCAD-5926-4606-FE5A9C65A95B}"/>
          </ac:spMkLst>
        </pc:spChg>
      </pc:sldChg>
    </pc:docChg>
  </pc:docChgLst>
  <pc:docChgLst>
    <pc:chgData name="Sylvain Gackosso Mbongo" userId="2ff874d8-2685-4223-bc7f-58b41dd6d9f1" providerId="ADAL" clId="{C369D128-8901-4B38-8A22-6831F68E6498}"/>
    <pc:docChg chg="undo custSel modSld">
      <pc:chgData name="Sylvain Gackosso Mbongo" userId="2ff874d8-2685-4223-bc7f-58b41dd6d9f1" providerId="ADAL" clId="{C369D128-8901-4B38-8A22-6831F68E6498}" dt="2023-12-15T06:58:59.807" v="23" actId="27636"/>
      <pc:docMkLst>
        <pc:docMk/>
      </pc:docMkLst>
      <pc:sldChg chg="modSp mod">
        <pc:chgData name="Sylvain Gackosso Mbongo" userId="2ff874d8-2685-4223-bc7f-58b41dd6d9f1" providerId="ADAL" clId="{C369D128-8901-4B38-8A22-6831F68E6498}" dt="2023-12-14T20:24:50.587" v="2"/>
        <pc:sldMkLst>
          <pc:docMk/>
          <pc:sldMk cId="2394633819" sldId="258"/>
        </pc:sldMkLst>
        <pc:spChg chg="mod">
          <ac:chgData name="Sylvain Gackosso Mbongo" userId="2ff874d8-2685-4223-bc7f-58b41dd6d9f1" providerId="ADAL" clId="{C369D128-8901-4B38-8A22-6831F68E6498}" dt="2023-12-14T20:24:50.587" v="2"/>
          <ac:spMkLst>
            <pc:docMk/>
            <pc:sldMk cId="2394633819" sldId="258"/>
            <ac:spMk id="3" creationId="{CA38C381-AF2B-0825-72D3-A42CE5054549}"/>
          </ac:spMkLst>
        </pc:spChg>
      </pc:sldChg>
      <pc:sldChg chg="modSp mod">
        <pc:chgData name="Sylvain Gackosso Mbongo" userId="2ff874d8-2685-4223-bc7f-58b41dd6d9f1" providerId="ADAL" clId="{C369D128-8901-4B38-8A22-6831F68E6498}" dt="2023-12-14T20:32:42.392" v="18" actId="20577"/>
        <pc:sldMkLst>
          <pc:docMk/>
          <pc:sldMk cId="2459846088" sldId="260"/>
        </pc:sldMkLst>
        <pc:spChg chg="mod">
          <ac:chgData name="Sylvain Gackosso Mbongo" userId="2ff874d8-2685-4223-bc7f-58b41dd6d9f1" providerId="ADAL" clId="{C369D128-8901-4B38-8A22-6831F68E6498}" dt="2023-12-14T20:32:42.392" v="18" actId="20577"/>
          <ac:spMkLst>
            <pc:docMk/>
            <pc:sldMk cId="2459846088" sldId="260"/>
            <ac:spMk id="3" creationId="{769D2B5E-1516-D070-A812-A4EA042C10AC}"/>
          </ac:spMkLst>
        </pc:spChg>
      </pc:sldChg>
      <pc:sldChg chg="modSp mod">
        <pc:chgData name="Sylvain Gackosso Mbongo" userId="2ff874d8-2685-4223-bc7f-58b41dd6d9f1" providerId="ADAL" clId="{C369D128-8901-4B38-8A22-6831F68E6498}" dt="2023-12-14T20:29:44.727" v="17" actId="20577"/>
        <pc:sldMkLst>
          <pc:docMk/>
          <pc:sldMk cId="3275737180" sldId="261"/>
        </pc:sldMkLst>
        <pc:spChg chg="mod">
          <ac:chgData name="Sylvain Gackosso Mbongo" userId="2ff874d8-2685-4223-bc7f-58b41dd6d9f1" providerId="ADAL" clId="{C369D128-8901-4B38-8A22-6831F68E6498}" dt="2023-12-14T20:29:44.727" v="17" actId="20577"/>
          <ac:spMkLst>
            <pc:docMk/>
            <pc:sldMk cId="3275737180" sldId="261"/>
            <ac:spMk id="3" creationId="{DD80764E-BD6C-E312-8863-402C3D76E19B}"/>
          </ac:spMkLst>
        </pc:spChg>
      </pc:sldChg>
      <pc:sldChg chg="modSp mod">
        <pc:chgData name="Sylvain Gackosso Mbongo" userId="2ff874d8-2685-4223-bc7f-58b41dd6d9f1" providerId="ADAL" clId="{C369D128-8901-4B38-8A22-6831F68E6498}" dt="2023-12-15T06:58:59.807" v="23" actId="27636"/>
        <pc:sldMkLst>
          <pc:docMk/>
          <pc:sldMk cId="1987104787" sldId="268"/>
        </pc:sldMkLst>
        <pc:spChg chg="mod">
          <ac:chgData name="Sylvain Gackosso Mbongo" userId="2ff874d8-2685-4223-bc7f-58b41dd6d9f1" providerId="ADAL" clId="{C369D128-8901-4B38-8A22-6831F68E6498}" dt="2023-12-15T06:58:59.807" v="23" actId="27636"/>
          <ac:spMkLst>
            <pc:docMk/>
            <pc:sldMk cId="1987104787" sldId="268"/>
            <ac:spMk id="2" creationId="{7983F838-D7A1-E5AD-BF1F-A973E716C29A}"/>
          </ac:spMkLst>
        </pc:spChg>
        <pc:picChg chg="mod">
          <ac:chgData name="Sylvain Gackosso Mbongo" userId="2ff874d8-2685-4223-bc7f-58b41dd6d9f1" providerId="ADAL" clId="{C369D128-8901-4B38-8A22-6831F68E6498}" dt="2023-12-14T20:49:25.360" v="20" actId="1076"/>
          <ac:picMkLst>
            <pc:docMk/>
            <pc:sldMk cId="1987104787" sldId="268"/>
            <ac:picMk id="4" creationId="{14B5B611-447D-249D-A0CB-20D293BBAB99}"/>
          </ac:picMkLst>
        </pc:picChg>
      </pc:sldChg>
      <pc:sldChg chg="addSp modSp mod setBg">
        <pc:chgData name="Sylvain Gackosso Mbongo" userId="2ff874d8-2685-4223-bc7f-58b41dd6d9f1" providerId="ADAL" clId="{C369D128-8901-4B38-8A22-6831F68E6498}" dt="2023-12-15T06:57:45.715" v="21" actId="26606"/>
        <pc:sldMkLst>
          <pc:docMk/>
          <pc:sldMk cId="383782898" sldId="269"/>
        </pc:sldMkLst>
        <pc:spChg chg="mod">
          <ac:chgData name="Sylvain Gackosso Mbongo" userId="2ff874d8-2685-4223-bc7f-58b41dd6d9f1" providerId="ADAL" clId="{C369D128-8901-4B38-8A22-6831F68E6498}" dt="2023-12-15T06:57:45.715" v="21" actId="26606"/>
          <ac:spMkLst>
            <pc:docMk/>
            <pc:sldMk cId="383782898" sldId="269"/>
            <ac:spMk id="2" creationId="{7983F838-D7A1-E5AD-BF1F-A973E716C29A}"/>
          </ac:spMkLst>
        </pc:spChg>
        <pc:spChg chg="mod">
          <ac:chgData name="Sylvain Gackosso Mbongo" userId="2ff874d8-2685-4223-bc7f-58b41dd6d9f1" providerId="ADAL" clId="{C369D128-8901-4B38-8A22-6831F68E6498}" dt="2023-12-15T06:57:45.715" v="21" actId="26606"/>
          <ac:spMkLst>
            <pc:docMk/>
            <pc:sldMk cId="383782898" sldId="269"/>
            <ac:spMk id="3" creationId="{36AC3686-290D-A06D-791B-6990B31D49FB}"/>
          </ac:spMkLst>
        </pc:spChg>
        <pc:spChg chg="mod">
          <ac:chgData name="Sylvain Gackosso Mbongo" userId="2ff874d8-2685-4223-bc7f-58b41dd6d9f1" providerId="ADAL" clId="{C369D128-8901-4B38-8A22-6831F68E6498}" dt="2023-12-15T06:57:45.715" v="21" actId="26606"/>
          <ac:spMkLst>
            <pc:docMk/>
            <pc:sldMk cId="383782898" sldId="269"/>
            <ac:spMk id="35" creationId="{30F157DA-0694-014F-8BC2-B1C4CE707CE0}"/>
          </ac:spMkLst>
        </pc:spChg>
        <pc:spChg chg="add">
          <ac:chgData name="Sylvain Gackosso Mbongo" userId="2ff874d8-2685-4223-bc7f-58b41dd6d9f1" providerId="ADAL" clId="{C369D128-8901-4B38-8A22-6831F68E6498}" dt="2023-12-15T06:57:45.715" v="21" actId="26606"/>
          <ac:spMkLst>
            <pc:docMk/>
            <pc:sldMk cId="383782898" sldId="269"/>
            <ac:spMk id="40" creationId="{89A320C9-9735-4D13-8279-C1C674841392}"/>
          </ac:spMkLst>
        </pc:spChg>
        <pc:spChg chg="add">
          <ac:chgData name="Sylvain Gackosso Mbongo" userId="2ff874d8-2685-4223-bc7f-58b41dd6d9f1" providerId="ADAL" clId="{C369D128-8901-4B38-8A22-6831F68E6498}" dt="2023-12-15T06:57:45.715" v="21" actId="26606"/>
          <ac:spMkLst>
            <pc:docMk/>
            <pc:sldMk cId="383782898" sldId="269"/>
            <ac:spMk id="42" creationId="{92544CF4-9B52-4A7B-A4B3-88C72729B77D}"/>
          </ac:spMkLst>
        </pc:spChg>
        <pc:spChg chg="add">
          <ac:chgData name="Sylvain Gackosso Mbongo" userId="2ff874d8-2685-4223-bc7f-58b41dd6d9f1" providerId="ADAL" clId="{C369D128-8901-4B38-8A22-6831F68E6498}" dt="2023-12-15T06:57:45.715" v="21" actId="26606"/>
          <ac:spMkLst>
            <pc:docMk/>
            <pc:sldMk cId="383782898" sldId="269"/>
            <ac:spMk id="44" creationId="{E75862C5-5C00-4421-BC7B-9B7B86DBC80D}"/>
          </ac:spMkLst>
        </pc:spChg>
        <pc:spChg chg="add">
          <ac:chgData name="Sylvain Gackosso Mbongo" userId="2ff874d8-2685-4223-bc7f-58b41dd6d9f1" providerId="ADAL" clId="{C369D128-8901-4B38-8A22-6831F68E6498}" dt="2023-12-15T06:57:45.715" v="21" actId="26606"/>
          <ac:spMkLst>
            <pc:docMk/>
            <pc:sldMk cId="383782898" sldId="269"/>
            <ac:spMk id="46" creationId="{089440EF-9BE9-4AE9-8C28-00B02296CDB6}"/>
          </ac:spMkLst>
        </pc:spChg>
        <pc:picChg chg="mod">
          <ac:chgData name="Sylvain Gackosso Mbongo" userId="2ff874d8-2685-4223-bc7f-58b41dd6d9f1" providerId="ADAL" clId="{C369D128-8901-4B38-8A22-6831F68E6498}" dt="2023-12-15T06:57:45.715" v="21" actId="26606"/>
          <ac:picMkLst>
            <pc:docMk/>
            <pc:sldMk cId="383782898" sldId="269"/>
            <ac:picMk id="10" creationId="{29BB6A11-5C6A-63C5-50AD-F02B18A4A52F}"/>
          </ac:picMkLst>
        </pc:picChg>
        <pc:picChg chg="mod">
          <ac:chgData name="Sylvain Gackosso Mbongo" userId="2ff874d8-2685-4223-bc7f-58b41dd6d9f1" providerId="ADAL" clId="{C369D128-8901-4B38-8A22-6831F68E6498}" dt="2023-12-15T06:57:45.715" v="21" actId="26606"/>
          <ac:picMkLst>
            <pc:docMk/>
            <pc:sldMk cId="383782898" sldId="269"/>
            <ac:picMk id="12" creationId="{E3FDD9FC-516A-D9E7-1B0D-DF8C4D301DB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4018B-49CD-41D2-9221-3E5DF7E9A812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8499D-028A-4001-BB58-EBFBCD831B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20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Since the end of the pandemic, we are witnessing a surge in traffic incidents, rise cost of car repair and increase court rewards for traffic injuries. All of these have contributed to a drastic increase of auto insurance claims in Alberta. At the same time, to address the cost-of-living crisis, the Alberta government has recently introduced a policy that limits how much auto insurance providers can increase their rates, specifically for drivers with a “good driving record.” This policy will take effect before the end of 2023. So time is running out. </a:t>
            </a:r>
            <a:r>
              <a:rPr lang="en-US" sz="180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Facing pressures from all sides, auto insurance companies will soon find themselves in tough spot. Understanding the critical importance of data-driven decision making, insurance companies are no doubt to commission data analysis projects with utmost urgency. This is where we can help.</a:t>
            </a:r>
            <a:endParaRPr lang="en-CA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8499D-028A-4001-BB58-EBFBCD831B4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82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8499D-028A-4001-BB58-EBFBCD831B4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592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8499D-028A-4001-BB58-EBFBCD831B4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686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8499D-028A-4001-BB58-EBFBCD831B4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3779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More expensive cars cost more to repair. Their insurance rates are higher as a result.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8499D-028A-4001-BB58-EBFBCD831B4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394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5B93-270C-5CDA-6DFA-B9F37E049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3CBEF-7807-EB73-26CA-0EE3FB837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C7FAE-3F46-B073-585C-20313734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AA5E-48BB-4F43-A601-A880C67177F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E3DF4-8B79-5BC6-6E94-CD31982C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337C4-D465-72A9-98EF-8F1CD00D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B0EF-01FC-49F3-917A-A9464444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4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077C-5041-EEA8-AC80-AE21B27B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C73E4-9CF1-1CBB-5505-8FEE91F12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6F69-AEBF-214A-A9ED-93E308F5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AA5E-48BB-4F43-A601-A880C67177F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80E3F-713F-F5BC-E533-91E1C880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DEF51-FB3A-CDB0-B8E2-1F5AD4DA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B0EF-01FC-49F3-917A-A9464444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6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6830F-443A-0606-A4CB-C5233CE80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DA8F8-11A8-5BB6-1A33-17559D64F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03047-E0F7-4533-942F-9D739251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AA5E-48BB-4F43-A601-A880C67177F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05B97-EC58-58F3-261D-983E708C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2570D-1231-523C-C8A8-B3DC7353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B0EF-01FC-49F3-917A-A9464444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8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5242-58DE-0FF8-F938-CC23BD1A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6128-822B-C479-2295-D38EDFD79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14621-742D-36BD-2D05-5568379E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AA5E-48BB-4F43-A601-A880C67177F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48ABD-0E56-19EB-C14A-4FFECD9B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58195-231C-52EC-6F1D-66A6F150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B0EF-01FC-49F3-917A-A9464444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0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A77E-4E82-7AAE-F3F2-23A917DB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750E4-E975-27D0-1CC9-D0C553493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F8D1B-B130-5B87-A23A-8DF90C3A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AA5E-48BB-4F43-A601-A880C67177F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7DEB-A334-7364-BDFA-BE1132B2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750A0-8FF6-7A8E-0B5A-0D188ABA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B0EF-01FC-49F3-917A-A9464444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6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7A41-57CA-AF9E-2F00-5A6EC207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E8E0-A115-C9D4-77D0-048A45091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42FFB-4373-2B6D-B12D-0F22EB548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1AEF0-BEAE-38D4-13DD-FAC97A8E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AA5E-48BB-4F43-A601-A880C67177F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553A3-E4C6-350D-AAB2-2E650CA1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4984A-04B6-329B-1951-EF56E1A0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B0EF-01FC-49F3-917A-A9464444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2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2CA-E745-7FB6-0078-EEEE3B56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78B41-F4F2-4B0C-E312-BB577CEB9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8E18F-EDD1-84E0-6918-562D094CB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24AAD-222F-4909-BC01-C7917E4F7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859D1-7165-40A4-4A99-54086FFFA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5C4D7-1F98-FF8F-02AA-36CE8350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AA5E-48BB-4F43-A601-A880C67177F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D6149-591C-714E-61DA-F4E485E4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D8819-D824-5135-ADCA-F89BA23B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B0EF-01FC-49F3-917A-A9464444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601E-18D7-E379-360C-0B2E0B49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E2768-0E98-C83F-0BEC-CC699F7A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AA5E-48BB-4F43-A601-A880C67177F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351A3-6BBF-EAD0-99EB-D5C990B5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C3C0B-A6EB-BD01-7C66-89FC56EC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B0EF-01FC-49F3-917A-A9464444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7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49E0C-4DA4-00EB-5EDE-9CEE9A92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AA5E-48BB-4F43-A601-A880C67177F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80A6E-633E-1270-FE1E-C46E5458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1AC7B-8380-AEAB-3A63-CAFB6806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B0EF-01FC-49F3-917A-A9464444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0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AFD-6A8E-253C-E02C-C07ED735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CC2C8-E7F7-881C-A66A-C8827340C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E1EC1-ABDE-EDEC-3E95-2E4FFFB33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6B068-FC82-81E5-D176-951409DD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AA5E-48BB-4F43-A601-A880C67177F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138BF-3BE4-CF2C-673D-BBEF58B8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A1E60-74B4-1F1B-62BA-70882C13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B0EF-01FC-49F3-917A-A9464444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8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F790-7AAC-3ABC-EB33-3188A1E2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90998-8514-6300-2B8D-71F75AFED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8D0F8-D7E9-7D26-7D84-3F072D899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F4C6C-65CB-70D9-1197-39E2F13A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AA5E-48BB-4F43-A601-A880C67177F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E381F-5B3F-671C-8481-8D7749C9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D777B-AE5A-BDF4-A6C0-0557DCBB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B0EF-01FC-49F3-917A-A9464444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6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900BA-4DCF-DBE1-B838-8344C9E8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30233-1B0B-4840-B03A-22A2BA7CD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47A6B-07D8-BD8B-DDEF-DD4447F08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AA5E-48BB-4F43-A601-A880C67177F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67A3-E646-F2CC-6234-3E53B6A43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0B7AF-48CB-07F6-6602-72CBACFC9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B0EF-01FC-49F3-917A-A9464444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6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erishnasuwal/auto-insurance-churn-analysis-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E7DC0-1546-AE45-D314-871389238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Auto Insurance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02705-EFA1-2219-E97A-960B52C28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/>
              <a:t>Presented by Sylvain MBONGO &amp; Weidong SUN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C52C3-92DF-82A9-3C49-67A390D1B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1" r="36233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8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F838-D7A1-E5AD-BF1F-A973E716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/>
              <a:t>Churn Analysis Methodology – Neural Network</a:t>
            </a:r>
          </a:p>
        </p:txBody>
      </p:sp>
      <p:pic>
        <p:nvPicPr>
          <p:cNvPr id="5" name="Picture 4" descr="A blue and white chart&#10;&#10;Description automatically generated">
            <a:extLst>
              <a:ext uri="{FF2B5EF4-FFF2-40B4-BE49-F238E27FC236}">
                <a16:creationId xmlns:a16="http://schemas.microsoft.com/office/drawing/2014/main" id="{F4D01BEB-EA74-39DF-1371-92AA75BEA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23" y="1690688"/>
            <a:ext cx="5394077" cy="4320000"/>
          </a:xfrm>
          <a:prstGeom prst="rect">
            <a:avLst/>
          </a:prstGeom>
        </p:spPr>
      </p:pic>
      <p:pic>
        <p:nvPicPr>
          <p:cNvPr id="32" name="Picture 31" descr="A white paper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692DA7DF-C820-A870-51E9-80A2F4E00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88" y="3830901"/>
            <a:ext cx="5035946" cy="1661718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0F157DA-0694-014F-8BC2-B1C4CE70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5257800" cy="1838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0">
                <a:ea typeface="Times New Roman" panose="02020603050405020304" pitchFamily="18" charset="0"/>
              </a:rPr>
              <a:t>Feedforward Neural Network</a:t>
            </a:r>
          </a:p>
          <a:p>
            <a:pPr lvl="1"/>
            <a:r>
              <a:rPr lang="en-US" sz="1600" kern="0"/>
              <a:t>without oversampling</a:t>
            </a:r>
          </a:p>
          <a:p>
            <a:pPr lvl="1"/>
            <a:r>
              <a:rPr lang="en-US" sz="1600" kern="0"/>
              <a:t>using threshold 0.395</a:t>
            </a:r>
          </a:p>
        </p:txBody>
      </p:sp>
      <p:pic>
        <p:nvPicPr>
          <p:cNvPr id="42" name="Picture 41" descr="A graph of a graph&#10;&#10;Description automatically generated">
            <a:extLst>
              <a:ext uri="{FF2B5EF4-FFF2-40B4-BE49-F238E27FC236}">
                <a16:creationId xmlns:a16="http://schemas.microsoft.com/office/drawing/2014/main" id="{1C3566DB-3DE0-59DA-B19B-09B54F61B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86" y="2023953"/>
            <a:ext cx="1875099" cy="1649143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ADB00F-D05A-4262-D5F4-32AF516AD53D}"/>
              </a:ext>
            </a:extLst>
          </p:cNvPr>
          <p:cNvCxnSpPr>
            <a:cxnSpLocks/>
          </p:cNvCxnSpPr>
          <p:nvPr/>
        </p:nvCxnSpPr>
        <p:spPr>
          <a:xfrm>
            <a:off x="5156521" y="2135529"/>
            <a:ext cx="0" cy="1632138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7DA6657-CF86-6D3D-37B8-B68BFBFD150C}"/>
              </a:ext>
            </a:extLst>
          </p:cNvPr>
          <p:cNvSpPr/>
          <p:nvPr/>
        </p:nvSpPr>
        <p:spPr>
          <a:xfrm>
            <a:off x="2228126" y="4659239"/>
            <a:ext cx="1823013" cy="3641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26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F838-D7A1-E5AD-BF1F-A973E716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Churn Analysis Methodology –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61C6A-DCAD-5926-4606-FE5A9C65A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5121524" cy="19453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0">
                <a:ea typeface="Times New Roman" panose="02020603050405020304" pitchFamily="18" charset="0"/>
              </a:rPr>
              <a:t>Feedforward Neural Network</a:t>
            </a:r>
          </a:p>
          <a:p>
            <a:pPr lvl="1"/>
            <a:r>
              <a:rPr lang="en-US" sz="1600" kern="0">
                <a:ea typeface="Times New Roman" panose="02020603050405020304" pitchFamily="18" charset="0"/>
              </a:rPr>
              <a:t>using SMOTE oversampling</a:t>
            </a:r>
          </a:p>
          <a:p>
            <a:pPr lvl="1"/>
            <a:r>
              <a:rPr lang="en-US" sz="1600" kern="0">
                <a:ea typeface="Times New Roman" panose="02020603050405020304" pitchFamily="18" charset="0"/>
              </a:rPr>
              <a:t>slightly different technique</a:t>
            </a:r>
          </a:p>
          <a:p>
            <a:pPr lvl="1"/>
            <a:r>
              <a:rPr lang="en-US" sz="1600" kern="0">
                <a:ea typeface="Times New Roman" panose="02020603050405020304" pitchFamily="18" charset="0"/>
              </a:rPr>
              <a:t>with threshold 0.58</a:t>
            </a:r>
          </a:p>
        </p:txBody>
      </p:sp>
      <p:pic>
        <p:nvPicPr>
          <p:cNvPr id="6" name="Picture 5" descr="A blue and white chart&#10;&#10;Description automatically generated">
            <a:extLst>
              <a:ext uri="{FF2B5EF4-FFF2-40B4-BE49-F238E27FC236}">
                <a16:creationId xmlns:a16="http://schemas.microsoft.com/office/drawing/2014/main" id="{D8BDFB0D-DCE8-328D-6F83-A1714A351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24" y="1690688"/>
            <a:ext cx="5394076" cy="4320000"/>
          </a:xfrm>
          <a:prstGeom prst="rect">
            <a:avLst/>
          </a:prstGeom>
        </p:spPr>
      </p:pic>
      <p:pic>
        <p:nvPicPr>
          <p:cNvPr id="10" name="Picture 9" descr="A white paper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FC3AD6EC-E452-6D19-DE28-2F922B276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73" y="3851547"/>
            <a:ext cx="4989653" cy="1588276"/>
          </a:xfrm>
          <a:prstGeom prst="rect">
            <a:avLst/>
          </a:prstGeom>
        </p:spPr>
      </p:pic>
      <p:pic>
        <p:nvPicPr>
          <p:cNvPr id="12" name="Picture 11" descr="A graph of a graph&#10;&#10;Description automatically generated">
            <a:extLst>
              <a:ext uri="{FF2B5EF4-FFF2-40B4-BE49-F238E27FC236}">
                <a16:creationId xmlns:a16="http://schemas.microsoft.com/office/drawing/2014/main" id="{708190FA-00C8-8C37-A3B8-BB74C83E0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311" y="2042616"/>
            <a:ext cx="1869312" cy="164405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2B496F-395B-820E-07A4-D4FF478C3DE7}"/>
              </a:ext>
            </a:extLst>
          </p:cNvPr>
          <p:cNvCxnSpPr>
            <a:cxnSpLocks/>
          </p:cNvCxnSpPr>
          <p:nvPr/>
        </p:nvCxnSpPr>
        <p:spPr>
          <a:xfrm>
            <a:off x="5440101" y="2170253"/>
            <a:ext cx="0" cy="163093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FB896D-3DDD-7E44-85CB-492EDF5DA41A}"/>
              </a:ext>
            </a:extLst>
          </p:cNvPr>
          <p:cNvSpPr/>
          <p:nvPr/>
        </p:nvSpPr>
        <p:spPr>
          <a:xfrm>
            <a:off x="3264061" y="4294208"/>
            <a:ext cx="781291" cy="3646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1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579E2-4C98-45B5-B445-FFCD5D6A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Findings Insights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2B5E-1516-D070-A812-A4EA042C1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kern="0"/>
              <a:t>Business questions:</a:t>
            </a:r>
          </a:p>
          <a:p>
            <a:pPr marL="457200" indent="-457200">
              <a:buAutoNum type="arabicPeriod"/>
            </a:pPr>
            <a:r>
              <a:rPr lang="en-US" sz="2400"/>
              <a:t>Are there any patterns or trends in the age groups of customers? Who are more likely to leave the company? </a:t>
            </a:r>
          </a:p>
          <a:p>
            <a:pPr lvl="1"/>
            <a:r>
              <a:rPr lang="en-US" sz="2000"/>
              <a:t>Young people are more likely to churn. </a:t>
            </a:r>
          </a:p>
          <a:p>
            <a:pPr marL="457200" indent="-457200">
              <a:buAutoNum type="arabicPeriod"/>
            </a:pPr>
            <a:r>
              <a:rPr lang="en-US" sz="2400"/>
              <a:t>What are the common characteristics of customers who have a higher annual insurance rate or premium? </a:t>
            </a:r>
          </a:p>
          <a:p>
            <a:pPr lvl="1"/>
            <a:r>
              <a:rPr lang="en-US" sz="2000"/>
              <a:t>Customers with higher income pays higher premiums and are less likely to leave the company. </a:t>
            </a:r>
          </a:p>
          <a:p>
            <a:pPr marL="457200" indent="-457200">
              <a:buAutoNum type="arabicPeriod"/>
            </a:pPr>
            <a:endParaRPr lang="en-US" sz="2400"/>
          </a:p>
          <a:p>
            <a:pPr marL="457200" indent="-457200">
              <a:buAutoNum type="arabicPeriod"/>
            </a:pPr>
            <a:endParaRPr lang="en-US" sz="2400"/>
          </a:p>
          <a:p>
            <a:pPr marL="457200" indent="-457200">
              <a:buAutoNum type="arabicPeriod"/>
            </a:pPr>
            <a:endParaRPr lang="en-US" sz="1800"/>
          </a:p>
          <a:p>
            <a:pPr marL="457200" indent="-457200">
              <a:buAutoNum type="arabicPeriod"/>
            </a:pPr>
            <a:endParaRPr lang="en-US" sz="1800" kern="0"/>
          </a:p>
          <a:p>
            <a:pPr marL="0" indent="0">
              <a:buNone/>
            </a:pPr>
            <a:endParaRPr lang="en-US" sz="1800" ker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5984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2D5D7-2D66-AAE9-F601-828452F7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Recommendations and Conclusion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0764E-BD6C-E312-8863-402C3D76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 approach marketing department in an insurance company should take is to provide the best possible customer service in each of their interactions with their clients.</a:t>
            </a:r>
          </a:p>
          <a:p>
            <a:r>
              <a:rPr lang="en-US" sz="2400" kern="10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Another strategy </a:t>
            </a:r>
            <a:r>
              <a:rPr lang="en-US" sz="2400" kern="10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kern="10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convince customers to remain as clients when they call to cancel their policies, employing discounts on their premiums or additional benefits.</a:t>
            </a:r>
          </a:p>
          <a:p>
            <a:r>
              <a:rPr lang="en-US" sz="2400" kern="10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loyalty points which can be converted to store credits at certain stores. 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7573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B542C-40EB-4805-624F-5AD98D11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AGENDA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B960D-BA75-C0B1-3244-37F806D10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 Introduction</a:t>
            </a:r>
          </a:p>
          <a:p>
            <a:r>
              <a:rPr lang="en-US" sz="2200" dirty="0"/>
              <a:t> Data Collection and Preparation</a:t>
            </a:r>
          </a:p>
          <a:p>
            <a:r>
              <a:rPr lang="en-US" sz="2200" dirty="0"/>
              <a:t> Churn Analysis Methodology</a:t>
            </a:r>
          </a:p>
          <a:p>
            <a:r>
              <a:rPr lang="en-US" sz="2200" dirty="0"/>
              <a:t> Findings and Insights</a:t>
            </a:r>
          </a:p>
          <a:p>
            <a:r>
              <a:rPr lang="en-US" sz="2200" dirty="0"/>
              <a:t> Recommendations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79698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6C967-C93A-D14E-5A8F-CE6489E8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8C381-AF2B-0825-72D3-A42CE505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055813"/>
            <a:ext cx="10515600" cy="42519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Auto insurance companies in Alberta will likely find themselves in a tight spot. 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Alberta Government seeks to lower insurance rates to address cost-of-living crisis. 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Insurance claims are on the rise going out of the pandemic.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Our clients are marketing departments of auto insurance companies.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Acquiring a new customer costs several times more than retaining existing customers.</a:t>
            </a:r>
          </a:p>
          <a:p>
            <a:pPr>
              <a:lnSpc>
                <a:spcPct val="100000"/>
              </a:lnSpc>
            </a:pPr>
            <a:r>
              <a:rPr lang="en-US" sz="22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retain customers, insurance companies need to do three things: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1800" kern="1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nderstand why clients churn (leave the company),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1800" kern="1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 which clients will churn, and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1800" kern="1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to retain potential churning clients through interventions or campaigns that address the reasons for potential churning. </a:t>
            </a:r>
          </a:p>
          <a:p>
            <a:pPr marL="0" indent="0">
              <a:buNone/>
            </a:pPr>
            <a:endParaRPr lang="en-US" sz="2200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63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17051-F946-067B-ACE9-A5EBD8EF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 Collection and Preparation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ECAF4-E942-B48C-069F-2E65C21FA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88123"/>
          </a:xfrm>
        </p:spPr>
        <p:txBody>
          <a:bodyPr>
            <a:normAutofit lnSpcReduction="10000"/>
          </a:bodyPr>
          <a:lstStyle/>
          <a:p>
            <a:r>
              <a:rPr lang="en-US" sz="2000" kern="0" dirty="0">
                <a:ea typeface="Times New Roman" panose="02020603050405020304" pitchFamily="18" charset="0"/>
              </a:rPr>
              <a:t>Our data is taken from Kaggle. It contains information of more than 1.6 million customers.  </a:t>
            </a:r>
          </a:p>
          <a:p>
            <a:pPr lvl="1"/>
            <a:r>
              <a:rPr lang="en-US" sz="1400" kern="0" dirty="0">
                <a:ea typeface="Times New Roman" panose="02020603050405020304" pitchFamily="18" charset="0"/>
                <a:hlinkClick r:id="rId3"/>
              </a:rPr>
              <a:t>https://www.kaggle.com/datasets/merishnasuwal/auto-insurance-churn-analysis-dataset</a:t>
            </a:r>
            <a:endParaRPr lang="en-US" sz="1400" kern="0" dirty="0">
              <a:ea typeface="Times New Roman" panose="02020603050405020304" pitchFamily="18" charset="0"/>
            </a:endParaRPr>
          </a:p>
          <a:p>
            <a:r>
              <a:rPr lang="en-US" sz="2000" kern="0" dirty="0"/>
              <a:t>The </a:t>
            </a:r>
            <a:r>
              <a:rPr lang="en-US" sz="2000" b="1" kern="0" dirty="0"/>
              <a:t>pandemic</a:t>
            </a:r>
            <a:r>
              <a:rPr lang="en-US" sz="2000" kern="0" dirty="0"/>
              <a:t> has a huge impact on virtually every business, including auto insurance business. </a:t>
            </a:r>
          </a:p>
          <a:p>
            <a:pPr>
              <a:lnSpc>
                <a:spcPct val="110000"/>
              </a:lnSpc>
            </a:pPr>
            <a:r>
              <a:rPr lang="en-US" sz="2000" kern="0" dirty="0"/>
              <a:t>Fortunately, our data is not affected by the </a:t>
            </a:r>
            <a:r>
              <a:rPr lang="en-US" sz="2000" b="1" kern="0" dirty="0"/>
              <a:t>pandemic</a:t>
            </a:r>
            <a:r>
              <a:rPr lang="en-US" sz="2000" kern="0" dirty="0"/>
              <a:t>. This allows us to conduct meaningful predictive analysis on the data. </a:t>
            </a:r>
            <a:endParaRPr lang="en-US" sz="2000" dirty="0"/>
          </a:p>
          <a:p>
            <a:r>
              <a:rPr lang="en-US" sz="2000" kern="0" dirty="0"/>
              <a:t>Our data comes with several anomalies. For instance,</a:t>
            </a:r>
          </a:p>
          <a:p>
            <a:pPr lvl="1"/>
            <a:r>
              <a:rPr lang="en-US" sz="1600" kern="0" dirty="0"/>
              <a:t>Customers born on a particular date. </a:t>
            </a:r>
          </a:p>
          <a:p>
            <a:pPr lvl="1"/>
            <a:r>
              <a:rPr lang="en-US" sz="1600" kern="0" dirty="0"/>
              <a:t>Customer with a particular annual </a:t>
            </a:r>
            <a:r>
              <a:rPr lang="en-CA" sz="1600" kern="0" dirty="0"/>
              <a:t>income. </a:t>
            </a:r>
          </a:p>
          <a:p>
            <a:pPr lvl="1">
              <a:lnSpc>
                <a:spcPct val="110000"/>
              </a:lnSpc>
            </a:pPr>
            <a:r>
              <a:rPr lang="en-CA" sz="1600" kern="0" dirty="0"/>
              <a:t>Customers with age over 67. </a:t>
            </a:r>
            <a:endParaRPr lang="en-US" sz="1600" kern="0" dirty="0"/>
          </a:p>
          <a:p>
            <a:pPr>
              <a:lnSpc>
                <a:spcPct val="110000"/>
              </a:lnSpc>
            </a:pPr>
            <a:r>
              <a:rPr lang="en-US" sz="2000" kern="0" dirty="0"/>
              <a:t>We calculated home market values, defined new Age groups and so on.</a:t>
            </a:r>
          </a:p>
          <a:p>
            <a:pPr>
              <a:lnSpc>
                <a:spcPct val="110000"/>
              </a:lnSpc>
            </a:pPr>
            <a:r>
              <a:rPr lang="en-US" sz="2000" kern="0" dirty="0"/>
              <a:t>Customers over </a:t>
            </a:r>
            <a:r>
              <a:rPr lang="en-US" sz="2000" b="1" kern="0" dirty="0"/>
              <a:t>65 years old</a:t>
            </a:r>
            <a:r>
              <a:rPr lang="en-US" sz="2000" kern="0" dirty="0"/>
              <a:t> are discarded for training purposes. This is an important, consequential decision. </a:t>
            </a:r>
            <a:endParaRPr lang="en-US" sz="2000" kern="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1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3F838-D7A1-E5AD-BF1F-A973E716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Churn Analysis Methodology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61C6A-DCAD-5926-4606-FE5A9C65A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0" dirty="0"/>
          </a:p>
          <a:p>
            <a:r>
              <a:rPr lang="en-US" sz="2000" kern="0" dirty="0"/>
              <a:t>We used three kinds of models.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kern="0" dirty="0">
                <a:ea typeface="Times New Roman" panose="02020603050405020304" pitchFamily="18" charset="0"/>
              </a:rPr>
              <a:t>Logistic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kern="0" dirty="0">
                <a:effectLst/>
                <a:ea typeface="Times New Roman" panose="02020603050405020304" pitchFamily="18" charset="0"/>
              </a:rPr>
              <a:t>Decision Tree, 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kern="0" dirty="0">
                <a:ea typeface="Times New Roman" panose="02020603050405020304" pitchFamily="18" charset="0"/>
              </a:rPr>
              <a:t>Artificial Neural Networks. </a:t>
            </a:r>
            <a:endParaRPr lang="en-US" sz="1800" kern="0" dirty="0">
              <a:effectLst/>
              <a:ea typeface="Times New Roman" panose="02020603050405020304" pitchFamily="18" charset="0"/>
            </a:endParaRPr>
          </a:p>
          <a:p>
            <a:r>
              <a:rPr lang="en-US" sz="2000" kern="0" dirty="0">
                <a:effectLst/>
                <a:ea typeface="Times New Roman" panose="02020603050405020304" pitchFamily="18" charset="0"/>
              </a:rPr>
              <a:t>Our goal is to identify key churn drivers and predict potential churners.</a:t>
            </a:r>
          </a:p>
          <a:p>
            <a:r>
              <a:rPr lang="en-US" sz="2000" kern="0" dirty="0">
                <a:ea typeface="Times New Roman" panose="02020603050405020304" pitchFamily="18" charset="0"/>
              </a:rPr>
              <a:t>Models are assessed based on numerous criteria, such as </a:t>
            </a:r>
            <a:r>
              <a:rPr lang="en-US" sz="2000" b="1" kern="0" dirty="0">
                <a:ea typeface="Times New Roman" panose="02020603050405020304" pitchFamily="18" charset="0"/>
              </a:rPr>
              <a:t>accuracy</a:t>
            </a:r>
            <a:r>
              <a:rPr lang="en-US" sz="2000" kern="0" dirty="0">
                <a:ea typeface="Times New Roman" panose="02020603050405020304" pitchFamily="18" charset="0"/>
              </a:rPr>
              <a:t>, </a:t>
            </a:r>
            <a:r>
              <a:rPr lang="en-US" sz="2000" b="1" kern="0" dirty="0">
                <a:ea typeface="Times New Roman" panose="02020603050405020304" pitchFamily="18" charset="0"/>
              </a:rPr>
              <a:t>precision </a:t>
            </a:r>
            <a:r>
              <a:rPr lang="en-US" sz="2000" kern="0" dirty="0">
                <a:ea typeface="Times New Roman" panose="02020603050405020304" pitchFamily="18" charset="0"/>
              </a:rPr>
              <a:t>and </a:t>
            </a:r>
            <a:r>
              <a:rPr lang="en-US" sz="2000" b="1" kern="0" dirty="0">
                <a:ea typeface="Times New Roman" panose="02020603050405020304" pitchFamily="18" charset="0"/>
              </a:rPr>
              <a:t>recall</a:t>
            </a:r>
            <a:r>
              <a:rPr lang="en-US" sz="2000" kern="0" dirty="0">
                <a:ea typeface="Times New Roman" panose="02020603050405020304" pitchFamily="18" charset="0"/>
              </a:rPr>
              <a:t>. We also consider f1-score and plot the </a:t>
            </a:r>
            <a:r>
              <a:rPr lang="en-US" sz="2000" b="1" kern="0" dirty="0">
                <a:ea typeface="Times New Roman" panose="02020603050405020304" pitchFamily="18" charset="0"/>
              </a:rPr>
              <a:t>confusion matrix</a:t>
            </a:r>
            <a:r>
              <a:rPr lang="en-US" sz="2000" kern="0" dirty="0">
                <a:ea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22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F838-D7A1-E5AD-BF1F-A973E716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Churn Analysis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61C6A-DCAD-5926-4606-FE5A9C65A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0">
              <a:ea typeface="Times New Roman" panose="02020603050405020304" pitchFamily="18" charset="0"/>
            </a:endParaRPr>
          </a:p>
          <a:p>
            <a:r>
              <a:rPr lang="en-US" sz="2000" kern="0">
                <a:ea typeface="Times New Roman" panose="02020603050405020304" pitchFamily="18" charset="0"/>
              </a:rPr>
              <a:t>For our analysis, we used variables and features such as</a:t>
            </a:r>
          </a:p>
          <a:p>
            <a:pPr lvl="1"/>
            <a:r>
              <a:rPr lang="en-US" sz="1800" kern="0">
                <a:ea typeface="Times New Roman" panose="02020603050405020304" pitchFamily="18" charset="0"/>
              </a:rPr>
              <a:t>Financial information, such as </a:t>
            </a:r>
            <a:r>
              <a:rPr lang="en-US" sz="1800" b="1" kern="0">
                <a:ea typeface="Times New Roman" panose="02020603050405020304" pitchFamily="18" charset="0"/>
              </a:rPr>
              <a:t>income</a:t>
            </a:r>
            <a:r>
              <a:rPr lang="en-US" sz="1800" kern="0">
                <a:ea typeface="Times New Roman" panose="02020603050405020304" pitchFamily="18" charset="0"/>
              </a:rPr>
              <a:t>, </a:t>
            </a:r>
            <a:r>
              <a:rPr lang="en-US" sz="1800" b="1" kern="0">
                <a:ea typeface="Times New Roman" panose="02020603050405020304" pitchFamily="18" charset="0"/>
              </a:rPr>
              <a:t>annual</a:t>
            </a:r>
            <a:r>
              <a:rPr lang="en-US" sz="1800" kern="0">
                <a:ea typeface="Times New Roman" panose="02020603050405020304" pitchFamily="18" charset="0"/>
              </a:rPr>
              <a:t> </a:t>
            </a:r>
            <a:r>
              <a:rPr lang="en-US" sz="1800" b="1" kern="0">
                <a:ea typeface="Times New Roman" panose="02020603050405020304" pitchFamily="18" charset="0"/>
              </a:rPr>
              <a:t>premium</a:t>
            </a:r>
            <a:r>
              <a:rPr lang="en-US" sz="1800" kern="0">
                <a:ea typeface="Times New Roman" panose="02020603050405020304" pitchFamily="18" charset="0"/>
              </a:rPr>
              <a:t> and </a:t>
            </a:r>
            <a:r>
              <a:rPr lang="en-US" sz="1800" b="1" kern="0">
                <a:ea typeface="Times New Roman" panose="02020603050405020304" pitchFamily="18" charset="0"/>
              </a:rPr>
              <a:t>credit rating</a:t>
            </a:r>
            <a:r>
              <a:rPr lang="en-US" sz="1800" kern="0">
                <a:ea typeface="Times New Roman" panose="02020603050405020304" pitchFamily="18" charset="0"/>
              </a:rPr>
              <a:t>.</a:t>
            </a:r>
          </a:p>
          <a:p>
            <a:pPr lvl="1"/>
            <a:r>
              <a:rPr lang="en-US" sz="1800" kern="0">
                <a:ea typeface="Times New Roman" panose="02020603050405020304" pitchFamily="18" charset="0"/>
              </a:rPr>
              <a:t>Residence information, such as </a:t>
            </a:r>
            <a:r>
              <a:rPr lang="en-US" sz="1800" b="1" kern="0">
                <a:ea typeface="Times New Roman" panose="02020603050405020304" pitchFamily="18" charset="0"/>
              </a:rPr>
              <a:t>home market value</a:t>
            </a:r>
            <a:r>
              <a:rPr lang="en-US" sz="1800" kern="0">
                <a:ea typeface="Times New Roman" panose="02020603050405020304" pitchFamily="18" charset="0"/>
              </a:rPr>
              <a:t>, </a:t>
            </a:r>
            <a:r>
              <a:rPr lang="en-US" sz="1800" b="1" kern="0">
                <a:ea typeface="Times New Roman" panose="02020603050405020304" pitchFamily="18" charset="0"/>
              </a:rPr>
              <a:t>home ownership </a:t>
            </a:r>
            <a:r>
              <a:rPr lang="en-US" sz="1800" kern="0">
                <a:ea typeface="Times New Roman" panose="02020603050405020304" pitchFamily="18" charset="0"/>
              </a:rPr>
              <a:t>and </a:t>
            </a:r>
            <a:r>
              <a:rPr lang="en-US" sz="1800" b="1" kern="0">
                <a:ea typeface="Times New Roman" panose="02020603050405020304" pitchFamily="18" charset="0"/>
              </a:rPr>
              <a:t>length of residence</a:t>
            </a:r>
            <a:r>
              <a:rPr lang="en-US" sz="1800" kern="0">
                <a:ea typeface="Times New Roman" panose="02020603050405020304" pitchFamily="18" charset="0"/>
              </a:rPr>
              <a:t>.</a:t>
            </a:r>
          </a:p>
          <a:p>
            <a:pPr lvl="1"/>
            <a:r>
              <a:rPr lang="en-US" sz="1800" kern="0">
                <a:ea typeface="Times New Roman" panose="02020603050405020304" pitchFamily="18" charset="0"/>
              </a:rPr>
              <a:t>Personal information, such as </a:t>
            </a:r>
            <a:r>
              <a:rPr lang="en-US" sz="1800" b="1" kern="0">
                <a:ea typeface="Times New Roman" panose="02020603050405020304" pitchFamily="18" charset="0"/>
              </a:rPr>
              <a:t>college degree</a:t>
            </a:r>
            <a:r>
              <a:rPr lang="en-US" sz="1800" kern="0">
                <a:ea typeface="Times New Roman" panose="02020603050405020304" pitchFamily="18" charset="0"/>
              </a:rPr>
              <a:t>, </a:t>
            </a:r>
            <a:r>
              <a:rPr lang="en-US" sz="1800" b="1" kern="0">
                <a:ea typeface="Times New Roman" panose="02020603050405020304" pitchFamily="18" charset="0"/>
              </a:rPr>
              <a:t>marital status </a:t>
            </a:r>
            <a:r>
              <a:rPr lang="en-US" sz="1800" kern="0">
                <a:ea typeface="Times New Roman" panose="02020603050405020304" pitchFamily="18" charset="0"/>
              </a:rPr>
              <a:t>and </a:t>
            </a:r>
            <a:r>
              <a:rPr lang="en-US" sz="1800" b="1" kern="0">
                <a:ea typeface="Times New Roman" panose="02020603050405020304" pitchFamily="18" charset="0"/>
              </a:rPr>
              <a:t>children status</a:t>
            </a:r>
            <a:r>
              <a:rPr lang="en-US" sz="1800" kern="0">
                <a:ea typeface="Times New Roman" panose="02020603050405020304" pitchFamily="18" charset="0"/>
              </a:rPr>
              <a:t>.</a:t>
            </a:r>
          </a:p>
          <a:p>
            <a:r>
              <a:rPr lang="en-US" sz="2000" kern="0">
                <a:ea typeface="Times New Roman" panose="02020603050405020304" pitchFamily="18" charset="0"/>
              </a:rPr>
              <a:t>Our model is primarily limited by the number of independent variables that are available. </a:t>
            </a:r>
          </a:p>
          <a:p>
            <a:r>
              <a:rPr lang="en-US" sz="2000" kern="0">
                <a:ea typeface="Times New Roman" panose="02020603050405020304" pitchFamily="18" charset="0"/>
              </a:rPr>
              <a:t>To improve our models, we would like to include more independent variables such as geographical information, insurance coverage or discount utilization, and customer feedbacks or reviews. 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28387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3F838-D7A1-E5AD-BF1F-A973E716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Churn Analysis Methodology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61C6A-DCAD-5926-4606-FE5A9C65A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66" y="2554970"/>
            <a:ext cx="5046388" cy="39960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kern="0">
                <a:ea typeface="Times New Roman" panose="02020603050405020304" pitchFamily="18" charset="0"/>
              </a:rPr>
              <a:t>The problem we are facing is an </a:t>
            </a:r>
            <a:r>
              <a:rPr lang="en-US" sz="1900" b="1" kern="0">
                <a:ea typeface="Times New Roman" panose="02020603050405020304" pitchFamily="18" charset="0"/>
              </a:rPr>
              <a:t>Imbalanced Binary Classification </a:t>
            </a:r>
            <a:r>
              <a:rPr lang="en-US" sz="1900" kern="0">
                <a:ea typeface="Times New Roman" panose="02020603050405020304" pitchFamily="18" charset="0"/>
              </a:rPr>
              <a:t>problem, where the data has a majority class and a minority class. In our data, 10% of customers churned, and 90% of customers did not churn. </a:t>
            </a:r>
          </a:p>
          <a:p>
            <a:pPr lvl="1"/>
            <a:r>
              <a:rPr lang="en-US" sz="1600" kern="0">
                <a:ea typeface="Times New Roman" panose="02020603050405020304" pitchFamily="18" charset="0"/>
              </a:rPr>
              <a:t>As a result, typical ML models will predict the churn rate to be 0%. These models are correct 90% of the time because 90% of customers did not churn, but these models are useless. </a:t>
            </a:r>
          </a:p>
          <a:p>
            <a:r>
              <a:rPr lang="en-US" sz="1800" kern="0">
                <a:ea typeface="Times New Roman" panose="02020603050405020304" pitchFamily="18" charset="0"/>
              </a:rPr>
              <a:t>Furthermore, customer Churn itself is difficult to forecast. The (linear) </a:t>
            </a:r>
            <a:r>
              <a:rPr lang="en-US" sz="1800" b="1" kern="0">
                <a:ea typeface="Times New Roman" panose="02020603050405020304" pitchFamily="18" charset="0"/>
              </a:rPr>
              <a:t>correlation</a:t>
            </a:r>
            <a:r>
              <a:rPr lang="en-US" sz="1800" kern="0">
                <a:ea typeface="Times New Roman" panose="02020603050405020304" pitchFamily="18" charset="0"/>
              </a:rPr>
              <a:t> between Churn and each variable is </a:t>
            </a:r>
            <a:r>
              <a:rPr lang="en-US" sz="1800" b="1" kern="0">
                <a:ea typeface="Times New Roman" panose="02020603050405020304" pitchFamily="18" charset="0"/>
              </a:rPr>
              <a:t>extremely</a:t>
            </a:r>
            <a:r>
              <a:rPr lang="en-US" sz="1800" kern="0">
                <a:ea typeface="Times New Roman" panose="02020603050405020304" pitchFamily="18" charset="0"/>
              </a:rPr>
              <a:t> </a:t>
            </a:r>
            <a:r>
              <a:rPr lang="en-US" sz="1800" b="1" kern="0">
                <a:ea typeface="Times New Roman" panose="02020603050405020304" pitchFamily="18" charset="0"/>
              </a:rPr>
              <a:t>weak</a:t>
            </a:r>
            <a:r>
              <a:rPr lang="en-CA" sz="1800" kern="0">
                <a:ea typeface="Times New Roman" panose="02020603050405020304" pitchFamily="18" charset="0"/>
              </a:rPr>
              <a:t>. Thus, typical ways of countering imbalances are also likely to regress to vacuous predictions.</a:t>
            </a:r>
            <a:endParaRPr lang="en-US" sz="1800" kern="0">
              <a:ea typeface="Times New Roman" panose="02020603050405020304" pitchFamily="18" charset="0"/>
            </a:endParaRPr>
          </a:p>
        </p:txBody>
      </p:sp>
      <p:pic>
        <p:nvPicPr>
          <p:cNvPr id="4" name="Content Placeholder 20" descr="A blue and red squares with white text&#10;&#10;Description automatically generated">
            <a:extLst>
              <a:ext uri="{FF2B5EF4-FFF2-40B4-BE49-F238E27FC236}">
                <a16:creationId xmlns:a16="http://schemas.microsoft.com/office/drawing/2014/main" id="{EC5F293C-5A1E-0FB9-A012-4309EE02B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054" y="163814"/>
            <a:ext cx="6383438" cy="653037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3BD68F-A607-8AD3-1A11-B90B562E3EFA}"/>
              </a:ext>
            </a:extLst>
          </p:cNvPr>
          <p:cNvSpPr/>
          <p:nvPr/>
        </p:nvSpPr>
        <p:spPr>
          <a:xfrm>
            <a:off x="6080760" y="4959752"/>
            <a:ext cx="5893605" cy="4952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85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F838-D7A1-E5AD-BF1F-A973E716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Churn Analysis Methodology – </a:t>
            </a:r>
            <a:r>
              <a:rPr lang="en-US" sz="4400" dirty="0"/>
              <a:t>Logistic Regression</a:t>
            </a:r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0F157DA-0694-014F-8BC2-B1C4CE70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5257800" cy="1838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841248">
              <a:spcAft>
                <a:spcPts val="600"/>
              </a:spcAft>
            </a:pPr>
            <a:r>
              <a:rPr lang="en-US" sz="184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Logistic Regression</a:t>
            </a:r>
          </a:p>
          <a:p>
            <a:pPr marL="420624" lvl="1" defTabSz="841248">
              <a:spcAft>
                <a:spcPts val="600"/>
              </a:spcAft>
            </a:pPr>
            <a:r>
              <a:rPr lang="en-US" sz="1472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SMOTE oversampling</a:t>
            </a:r>
          </a:p>
          <a:p>
            <a:pPr defTabSz="841248">
              <a:spcAft>
                <a:spcPts val="600"/>
              </a:spcAft>
            </a:pPr>
            <a:r>
              <a:rPr lang="en-US" sz="184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model identifies a large percentage of churning customers, 54%. </a:t>
            </a:r>
            <a:endParaRPr lang="en-US" sz="2000" kern="0" dirty="0">
              <a:ea typeface="Times New Roman" panose="02020603050405020304" pitchFamily="18" charset="0"/>
            </a:endParaRPr>
          </a:p>
        </p:txBody>
      </p:sp>
      <p:pic>
        <p:nvPicPr>
          <p:cNvPr id="3" name="Picture 2" descr="A blue and white chart">
            <a:extLst>
              <a:ext uri="{FF2B5EF4-FFF2-40B4-BE49-F238E27FC236}">
                <a16:creationId xmlns:a16="http://schemas.microsoft.com/office/drawing/2014/main" id="{EFC6CA49-273A-7031-6A57-75D4A30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868" y="1687184"/>
            <a:ext cx="5394076" cy="4320000"/>
          </a:xfrm>
          <a:prstGeom prst="rect">
            <a:avLst/>
          </a:prstGeom>
        </p:spPr>
      </p:pic>
      <p:pic>
        <p:nvPicPr>
          <p:cNvPr id="4" name="Picture 3" descr="A table of number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CA11A878-B551-9925-F212-139C4DB4E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95" y="3870741"/>
            <a:ext cx="5011284" cy="156884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356F9B-6CCF-EC41-4F6B-79A937709818}"/>
              </a:ext>
            </a:extLst>
          </p:cNvPr>
          <p:cNvSpPr/>
          <p:nvPr/>
        </p:nvSpPr>
        <p:spPr>
          <a:xfrm>
            <a:off x="3262722" y="4655164"/>
            <a:ext cx="787640" cy="3525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29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F838-D7A1-E5AD-BF1F-A973E716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Churn Analysis Methodology – Decision Tree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0F157DA-0694-014F-8BC2-B1C4CE70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5257800" cy="1838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0">
                <a:ea typeface="Times New Roman" panose="02020603050405020304" pitchFamily="18" charset="0"/>
              </a:rPr>
              <a:t>Decision Tree</a:t>
            </a:r>
          </a:p>
          <a:p>
            <a:pPr lvl="1"/>
            <a:r>
              <a:rPr lang="en-US" sz="1600" kern="0">
                <a:ea typeface="Times New Roman" panose="02020603050405020304" pitchFamily="18" charset="0"/>
              </a:rPr>
              <a:t>with SMOTE oversampling</a:t>
            </a:r>
          </a:p>
        </p:txBody>
      </p:sp>
      <p:pic>
        <p:nvPicPr>
          <p:cNvPr id="7" name="Picture 6" descr="A table of number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C56EA7C5-65A8-B077-24C1-43408712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6" y="3847184"/>
            <a:ext cx="5024377" cy="1580131"/>
          </a:xfrm>
          <a:prstGeom prst="rect">
            <a:avLst/>
          </a:prstGeom>
        </p:spPr>
      </p:pic>
      <p:pic>
        <p:nvPicPr>
          <p:cNvPr id="9" name="Picture 8" descr="A blue and white chart&#10;&#10;Description automatically generated">
            <a:extLst>
              <a:ext uri="{FF2B5EF4-FFF2-40B4-BE49-F238E27FC236}">
                <a16:creationId xmlns:a16="http://schemas.microsoft.com/office/drawing/2014/main" id="{EE7AB3CD-9B4A-9903-D851-58B37A8D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868" y="1690688"/>
            <a:ext cx="5394076" cy="4320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633751-88D1-9305-0187-E0BE08ECA129}"/>
              </a:ext>
            </a:extLst>
          </p:cNvPr>
          <p:cNvSpPr/>
          <p:nvPr/>
        </p:nvSpPr>
        <p:spPr>
          <a:xfrm>
            <a:off x="3274996" y="4284692"/>
            <a:ext cx="787640" cy="3525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10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A09DEC4EF726468AA7172F10FCC9BB" ma:contentTypeVersion="3" ma:contentTypeDescription="Create a new document." ma:contentTypeScope="" ma:versionID="9e3962c7a31391bc189e6d6466ac90c5">
  <xsd:schema xmlns:xsd="http://www.w3.org/2001/XMLSchema" xmlns:xs="http://www.w3.org/2001/XMLSchema" xmlns:p="http://schemas.microsoft.com/office/2006/metadata/properties" xmlns:ns2="645da776-369a-4b47-a653-5ce94f005949" targetNamespace="http://schemas.microsoft.com/office/2006/metadata/properties" ma:root="true" ma:fieldsID="c52d2251c4610e1fb6bf3868f9758bf8" ns2:_="">
    <xsd:import namespace="645da776-369a-4b47-a653-5ce94f0059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da776-369a-4b47-a653-5ce94f0059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10FA36-CF9B-43AD-AED2-CB120E127792}">
  <ds:schemaRefs>
    <ds:schemaRef ds:uri="645da776-369a-4b47-a653-5ce94f00594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F31FDB-DF85-410D-A7CE-BA91639201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2B7181-EE8F-47C4-9E4C-66DA9F576D79}">
  <ds:schemaRefs>
    <ds:schemaRef ds:uri="645da776-369a-4b47-a653-5ce94f00594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Microsoft Office PowerPoint</Application>
  <PresentationFormat>Widescreen</PresentationFormat>
  <Paragraphs>89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Auto Insurance Churn</vt:lpstr>
      <vt:lpstr>AGENDA</vt:lpstr>
      <vt:lpstr>Introduction</vt:lpstr>
      <vt:lpstr>Data Collection and Preparation</vt:lpstr>
      <vt:lpstr>Churn Analysis Methodology</vt:lpstr>
      <vt:lpstr>Churn Analysis Methodology</vt:lpstr>
      <vt:lpstr>Churn Analysis Methodology</vt:lpstr>
      <vt:lpstr>Churn Analysis Methodology – Logistic Regression</vt:lpstr>
      <vt:lpstr>Churn Analysis Methodology – Decision Tree</vt:lpstr>
      <vt:lpstr>Churn Analysis Methodology – Neural Network</vt:lpstr>
      <vt:lpstr>Churn Analysis Methodology – ANN</vt:lpstr>
      <vt:lpstr>Findings Insights</vt:lpstr>
      <vt:lpstr>Recommendations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Insurance Churn</dc:title>
  <dc:creator>Sylvain Gackosso Mbongo</dc:creator>
  <cp:lastModifiedBy>Weidong Sun</cp:lastModifiedBy>
  <cp:revision>1</cp:revision>
  <dcterms:created xsi:type="dcterms:W3CDTF">2023-12-14T06:07:31Z</dcterms:created>
  <dcterms:modified xsi:type="dcterms:W3CDTF">2023-12-15T18:08:52Z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0x01010001A09DEC4EF726468AA7172F10FCC9BB</vt:lpwstr>
  </property>
</Properties>
</file>