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  <a:p>
            <a:r>
              <a:rPr lang="pt-BR" b="1" dirty="0"/>
              <a:t>3SI</a:t>
            </a: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594</cp:revision>
  <cp:lastPrinted>2014-02-05T13:48:47Z</cp:lastPrinted>
  <dcterms:created xsi:type="dcterms:W3CDTF">2013-08-12T12:40:06Z</dcterms:created>
  <dcterms:modified xsi:type="dcterms:W3CDTF">2020-03-05T23:43:55Z</dcterms:modified>
</cp:coreProperties>
</file>