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" y="7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0B3D1-A3BD-0C92-8261-283C0AED9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1EEADC-613B-E6C8-7C44-C356DBE70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0CB1BE-039C-C1B3-B554-B6DC7E52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E9B8-3C1E-4B1B-879C-F77D997EA5D8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0EC0BE-EBD5-277C-42D8-28EC67D9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DD119C-E400-3936-305F-0889D7C9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ABCC-7A34-46FA-9989-EEE9DAB22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02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94F27-4C0F-E435-7C9E-2E995E56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57653F-28EB-FA75-B3C8-24542AC7E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FEB74E-5230-F56D-8B6F-12533E97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E9B8-3C1E-4B1B-879C-F77D997EA5D8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C7813-5DB4-18F4-2A39-09951E9B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70393-2AB5-F550-A2A6-D062B3FE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ABCC-7A34-46FA-9989-EEE9DAB22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21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84FB11-2183-4DC3-5B78-AF68DE2DD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58422E-BBDC-D669-7BF8-E7A9205B1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D1A0C-A82E-42F2-19B2-88239E00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E9B8-3C1E-4B1B-879C-F77D997EA5D8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91C1A-8148-9EF0-5C45-AC229CBE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FC1C2D-D919-AF48-7F5D-9FA30113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ABCC-7A34-46FA-9989-EEE9DAB22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2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C5E64-A3DD-64F4-7B50-6005DCDC4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F9DBA-7B30-1DD1-3719-0A9B9F449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1C3B39-2965-907D-78EF-F68FF442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E9B8-3C1E-4B1B-879C-F77D997EA5D8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D4E154-300F-9784-047D-D283531F9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3C843-94CB-7850-08DA-FD2F0212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ABCC-7A34-46FA-9989-EEE9DAB22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83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9F09B-2943-3A5D-2C34-A950775AB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99C021-89F7-F008-A065-E945B36CE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C4FBC-83B0-CB0A-E5CB-998E87070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E9B8-3C1E-4B1B-879C-F77D997EA5D8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0BDE2B-6106-575C-1DA6-62A57C09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6A656B-7663-5649-A039-EA684AF0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ABCC-7A34-46FA-9989-EEE9DAB22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30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51E68-69F3-BC85-6D12-CD6E854F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F3F350-132A-841E-EF74-D42C35B5C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2E3B6F-8121-EF27-DE78-D1A1AC40E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B8476-8D55-E49D-D834-3B5E6065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E9B8-3C1E-4B1B-879C-F77D997EA5D8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DCAEF8-884B-50FA-C5F1-0FA91A9D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655FD8-0E67-B6C1-FFEB-D2B210D7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ABCC-7A34-46FA-9989-EEE9DAB22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2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00651-5DC1-FD0C-F187-4A15D7FE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4E08BD-B007-D126-7AA2-3E1B3E2BC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FB9994-1691-AE87-05C2-85918689D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78B36C-F1A8-9A2D-1F95-053ACC0E0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4B7C1F-2FE3-0246-124D-59AD80A45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51D1D0-6A99-AA50-01DF-96A1DCB5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E9B8-3C1E-4B1B-879C-F77D997EA5D8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BB32BF-7063-D138-6BA0-C7D8E73D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2F14BD-A2ED-0239-2BE0-9400B672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ABCC-7A34-46FA-9989-EEE9DAB22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80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8128A-C4F4-1FD8-8D22-C18312E0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9E3839-6B00-A309-1D20-F7943437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E9B8-3C1E-4B1B-879C-F77D997EA5D8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53AE6B-F528-F9A4-DAD6-C46F7A92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D7A1E4-8337-B760-73F0-D2489956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ABCC-7A34-46FA-9989-EEE9DAB22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95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F87EF3-7488-4FB0-C96F-35E42B60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E9B8-3C1E-4B1B-879C-F77D997EA5D8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050E0B-8A3E-07D6-9D24-6BBA42CD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A9F24C-70F2-846B-E456-5539A3AA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ABCC-7A34-46FA-9989-EEE9DAB22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2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BAF15-B168-04B3-386D-606908CD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A2167-9436-F1F0-D593-987FBEDAB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4C8CA1-3216-C7ED-9B00-5D02583DE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D0C214-A175-4EAD-3B02-6C0B5102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E9B8-3C1E-4B1B-879C-F77D997EA5D8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BBA3EA-810B-3424-6484-373D9840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C554B-70D3-7299-1E5F-5EC2013F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ABCC-7A34-46FA-9989-EEE9DAB22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44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E2F7D-0D22-CA0D-E4C1-0323D61D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6AA652-2EC4-D3E3-4217-699C9D15C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49A01D-5499-1AE1-0F4D-530748328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F9002C-B531-0208-DDA3-813549214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E9B8-3C1E-4B1B-879C-F77D997EA5D8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8F1FB1-4AFE-F967-9F75-052776B4A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560483-024A-3DD6-CF60-03CAA254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ABCC-7A34-46FA-9989-EEE9DAB22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60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E51C87-4046-2EDE-E662-AC283615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B14D40-3B13-1033-7008-67BFA988F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A1447B-9C63-7334-8FD0-8BEE8738E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8E9B8-3C1E-4B1B-879C-F77D997EA5D8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AA839-0058-5C8C-C82C-8240FC472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D19FB-51C5-E0C7-EAFF-8C9412B1B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0ABCC-7A34-46FA-9989-EEE9DAB22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4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7DE89A7-6B70-67A7-711F-96560AD5B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855" y="1665119"/>
            <a:ext cx="8528488" cy="32831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B777AE2-7877-C262-D911-2C56E55C44C9}"/>
              </a:ext>
            </a:extLst>
          </p:cNvPr>
          <p:cNvSpPr txBox="1"/>
          <p:nvPr/>
        </p:nvSpPr>
        <p:spPr>
          <a:xfrm>
            <a:off x="511342" y="41508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基础线路</a:t>
            </a:r>
          </a:p>
        </p:txBody>
      </p:sp>
    </p:spTree>
    <p:extLst>
      <p:ext uri="{BB962C8B-B14F-4D97-AF65-F5344CB8AC3E}">
        <p14:creationId xmlns:p14="http://schemas.microsoft.com/office/powerpoint/2010/main" val="211720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7624EDB-CB62-8A8A-65B2-04EBC5EC4C34}"/>
              </a:ext>
            </a:extLst>
          </p:cNvPr>
          <p:cNvSpPr txBox="1"/>
          <p:nvPr/>
        </p:nvSpPr>
        <p:spPr>
          <a:xfrm>
            <a:off x="264695" y="24063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使用芯片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96FD521-2431-E247-3CBD-750D4743F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60" y="1210541"/>
            <a:ext cx="6058194" cy="484735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A4D0990-21DE-AF77-7CEF-8A82D280BD3C}"/>
              </a:ext>
            </a:extLst>
          </p:cNvPr>
          <p:cNvSpPr txBox="1"/>
          <p:nvPr/>
        </p:nvSpPr>
        <p:spPr>
          <a:xfrm>
            <a:off x="8103268" y="3172554"/>
            <a:ext cx="231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Quafu</a:t>
            </a:r>
            <a:r>
              <a:rPr lang="zh-CN" altLang="en-US" sz="2400" dirty="0"/>
              <a:t>：</a:t>
            </a:r>
            <a:r>
              <a:rPr lang="en-US" altLang="zh-CN" sz="2400" dirty="0"/>
              <a:t>ScQ-10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13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CCE6F6C-D416-5E11-6921-45794E209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722" y="120316"/>
            <a:ext cx="8483105" cy="652111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3E2B7AE-658E-97CF-35E6-077BB90C04E7}"/>
              </a:ext>
            </a:extLst>
          </p:cNvPr>
          <p:cNvSpPr txBox="1"/>
          <p:nvPr/>
        </p:nvSpPr>
        <p:spPr>
          <a:xfrm>
            <a:off x="216568" y="36696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实际使用线路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65EB63-AA37-FBB0-F97E-65C7F62A62D7}"/>
              </a:ext>
            </a:extLst>
          </p:cNvPr>
          <p:cNvSpPr/>
          <p:nvPr/>
        </p:nvSpPr>
        <p:spPr>
          <a:xfrm>
            <a:off x="7573879" y="2123574"/>
            <a:ext cx="3837948" cy="2213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223132-2D37-A89C-584D-2F1F177C47F7}"/>
              </a:ext>
            </a:extLst>
          </p:cNvPr>
          <p:cNvSpPr/>
          <p:nvPr/>
        </p:nvSpPr>
        <p:spPr>
          <a:xfrm>
            <a:off x="3140242" y="4409574"/>
            <a:ext cx="1913021" cy="2231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A609290-82C8-DF74-861A-DC69AE7E7731}"/>
              </a:ext>
            </a:extLst>
          </p:cNvPr>
          <p:cNvSpPr txBox="1"/>
          <p:nvPr/>
        </p:nvSpPr>
        <p:spPr>
          <a:xfrm>
            <a:off x="6797730" y="2029690"/>
            <a:ext cx="625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</a:rPr>
              <a:t>Iqft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992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63550AB-2CDB-0F96-52FB-392240D60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998" y="3829445"/>
            <a:ext cx="3923794" cy="29478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4619AE9-263C-49DB-C6AB-F8FDF0C14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77" y="3829445"/>
            <a:ext cx="3867349" cy="294340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F4E04CD-F458-29F9-FB5A-61F6AA476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793" y="459616"/>
            <a:ext cx="3867349" cy="322596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3610B61-A0D2-605A-2852-6E89FEE24BC5}"/>
              </a:ext>
            </a:extLst>
          </p:cNvPr>
          <p:cNvSpPr txBox="1"/>
          <p:nvPr/>
        </p:nvSpPr>
        <p:spPr>
          <a:xfrm>
            <a:off x="208341" y="3485527"/>
            <a:ext cx="300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Quafu</a:t>
            </a:r>
            <a:r>
              <a:rPr lang="zh-CN" altLang="en-US" sz="2000" b="1" dirty="0"/>
              <a:t>返回结果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3BB329-DEBD-326B-8E1E-AB735964A83E}"/>
              </a:ext>
            </a:extLst>
          </p:cNvPr>
          <p:cNvSpPr txBox="1"/>
          <p:nvPr/>
        </p:nvSpPr>
        <p:spPr>
          <a:xfrm>
            <a:off x="6096000" y="259561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/>
              <a:t>Ibm</a:t>
            </a:r>
            <a:r>
              <a:rPr lang="zh-CN" altLang="en-US" sz="2000" b="1" dirty="0"/>
              <a:t>返回结果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E71D817-1982-F8D8-6F3E-C1A9901EE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6976" y="659671"/>
            <a:ext cx="3487838" cy="248131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0523BBA-D22C-52A0-231A-C88D4E1BD4DE}"/>
              </a:ext>
            </a:extLst>
          </p:cNvPr>
          <p:cNvSpPr txBox="1"/>
          <p:nvPr/>
        </p:nvSpPr>
        <p:spPr>
          <a:xfrm>
            <a:off x="332237" y="25956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模拟理想输出结果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72E42F-21BF-2DEC-6001-DEB10ABC900F}"/>
              </a:ext>
            </a:extLst>
          </p:cNvPr>
          <p:cNvSpPr txBox="1"/>
          <p:nvPr/>
        </p:nvSpPr>
        <p:spPr>
          <a:xfrm>
            <a:off x="2526011" y="3629390"/>
            <a:ext cx="300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2022.09.04</a:t>
            </a:r>
            <a:endParaRPr lang="zh-CN" altLang="en-US" sz="20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BB481C1-4732-C2D4-9582-8CF93C8419EE}"/>
              </a:ext>
            </a:extLst>
          </p:cNvPr>
          <p:cNvSpPr txBox="1"/>
          <p:nvPr/>
        </p:nvSpPr>
        <p:spPr>
          <a:xfrm>
            <a:off x="8401576" y="3516959"/>
            <a:ext cx="300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2022.09.07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50299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23</Words>
  <Application>Microsoft Office PowerPoint</Application>
  <PresentationFormat>宽屏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 Weiguo</dc:creator>
  <cp:lastModifiedBy>Ma Weiguo</cp:lastModifiedBy>
  <cp:revision>4</cp:revision>
  <dcterms:created xsi:type="dcterms:W3CDTF">2022-09-04T10:11:46Z</dcterms:created>
  <dcterms:modified xsi:type="dcterms:W3CDTF">2022-09-07T03:36:43Z</dcterms:modified>
</cp:coreProperties>
</file>