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5A210-9E40-4821-A555-EC1BCE0D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42E0D2-EC73-4D15-8D4B-6F58C993D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F1434-A9C4-4D34-9178-35006EC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05B6D-A67A-4164-B6C0-B7493E5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679CF-637A-422E-8926-220F8BA1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3D39C-F41E-4925-ABE4-C6F0670A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1F6B1C-0B4C-4036-B742-925DED7AF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C2A9CD-EDBA-45DA-83E2-6B032BC2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35149-D491-4486-91A0-5645CC58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B37FF-75FB-42BC-B2AF-1E21104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2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9B1055-BE0F-4E8A-943F-2767E2927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A2F59-E06B-49C3-8648-E97F7EB76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5A630-9558-40DE-951C-E10B991B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F5A32-F112-4E25-8002-67A4CBCC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A9844-529C-417F-9AAE-DC84172A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3A710-094A-4895-8EAD-2024B19A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FFCF5-6D6A-4987-A48F-3F0049B7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E81C77-76C7-4348-890B-E4A8F595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6895A8-AF20-4CC6-840C-49C9683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1D292-27F3-40BC-A736-9B1B48E9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2FF42-72E0-40F9-8175-EA61F5E3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D0D1F-5A79-460D-A452-C9C56048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006D1-54ED-416D-88CC-4CFD0D05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9AF98-513E-4FAF-92D5-DED270E2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40610-07A8-45A7-B432-BA657377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4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EA8E3-F8A8-40F9-B6B3-3F272E5D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C8A3C-AE6A-4729-895D-F77511799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E0D5FB-D2B9-458B-8965-34CB6421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331B95-9BFA-4DA7-BFD7-FA77D86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54E52-B705-46DC-9906-97553AAE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BD7D8-7831-4D68-BEE4-3F5611CF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771A4-A392-4BA1-A4B7-7C1296FA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520655-2E19-4DB7-8155-C125043C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85ACB-8E49-45EB-9D84-EE09FE24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349821-1289-4704-B486-A16BC4C60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BB78B0-D046-4918-98EA-66DAEBF89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383B8C-0BF3-40F7-AA2E-0918B80C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6ACD2D-ED9B-410B-8E6D-E242D6F0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BDD8D5-2F94-4AA3-A60C-750409E9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7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82800-9921-49EF-9EA7-E7BC63DE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6D6E-CE5A-4D18-B1CB-DBB5C8D3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B403A8-EBC6-455C-8E4B-CBD142A9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19519-C15D-4410-9024-BC20BDF8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92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0CA583-F321-4697-A25A-00A84CB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1CE231-9434-44E7-BCCB-6578BDCD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FD79C-5805-449F-90C8-ECD9B68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4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FBBA7-C340-4BB7-89D0-0648733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BB946-1490-4E0C-9463-C569575F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04743A-7D67-4F59-BB0B-FC236DD8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916AC2-5515-4339-A7DB-105334EE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D6EF2E-B26C-4DAD-AF95-33F7F214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184220-1CDF-4BB0-8B6A-98E0291E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70ADD-4FF1-40E9-84E7-A2567433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6B36A4-DE18-42B2-ACA1-46BA02295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5DD023-8BB1-4168-BD6F-C4574981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91864-9430-4C45-8F14-B7B805A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DF80BB-B276-4044-AA87-C23473B1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4CA297-A958-47B8-9CF3-C810468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D09DA1-A92C-4A13-8B2B-AEF42337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348B2F-0185-46C6-9F97-858E65D1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B7ABED-227D-438B-85B4-9DFF329B2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60B2-FED3-4B86-B7B8-C42D70964369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36C58-6970-49C1-A1B3-3D257791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498DA-9052-4D33-992C-324BB0282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99DAD0-AE82-4F88-8284-419F4A95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30" y="173037"/>
            <a:ext cx="1465385" cy="65343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TCP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0D742C-FCE2-4F67-B337-61B38A94B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1" y="826476"/>
            <a:ext cx="10272297" cy="23123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6C687D-5B85-46B6-9569-7A4925B179E6}"/>
              </a:ext>
            </a:extLst>
          </p:cNvPr>
          <p:cNvSpPr/>
          <p:nvPr/>
        </p:nvSpPr>
        <p:spPr>
          <a:xfrm>
            <a:off x="959851" y="3719147"/>
            <a:ext cx="570220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沒有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</a:t>
            </a:r>
          </a:p>
          <a:p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607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毫秒完成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212MB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的檔案傳送</a:t>
            </a:r>
          </a:p>
        </p:txBody>
      </p:sp>
    </p:spTree>
    <p:extLst>
      <p:ext uri="{BB962C8B-B14F-4D97-AF65-F5344CB8AC3E}">
        <p14:creationId xmlns:p14="http://schemas.microsoft.com/office/powerpoint/2010/main" val="22018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99DAD0-AE82-4F88-8284-419F4A95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30" y="173037"/>
            <a:ext cx="1465385" cy="65343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UDP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F5AE87-C088-4B77-930F-FC5B96498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" t="36834"/>
          <a:stretch/>
        </p:blipFill>
        <p:spPr>
          <a:xfrm>
            <a:off x="968119" y="826476"/>
            <a:ext cx="10255761" cy="23507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A3D9E1-3B93-43E3-A4A0-AB6195BDF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8" y="3627975"/>
            <a:ext cx="10085153" cy="653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C5E134-B4E9-46CF-A795-9CBB3D2E74A3}"/>
              </a:ext>
            </a:extLst>
          </p:cNvPr>
          <p:cNvSpPr/>
          <p:nvPr/>
        </p:nvSpPr>
        <p:spPr>
          <a:xfrm>
            <a:off x="968118" y="4732117"/>
            <a:ext cx="104160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</a:t>
            </a:r>
          </a:p>
          <a:p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1349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毫秒完成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212MB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的檔案傳送</a:t>
            </a:r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 rate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約為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5210667/212806649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2.45%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接收到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207.6MB)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6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湧致 魏</dc:creator>
  <cp:lastModifiedBy>湧致 魏</cp:lastModifiedBy>
  <cp:revision>2</cp:revision>
  <dcterms:created xsi:type="dcterms:W3CDTF">2021-03-28T14:25:53Z</dcterms:created>
  <dcterms:modified xsi:type="dcterms:W3CDTF">2021-03-30T11:32:19Z</dcterms:modified>
</cp:coreProperties>
</file>