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5A210-9E40-4821-A555-EC1BCE0DE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42E0D2-EC73-4D15-8D4B-6F58C993D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FF1434-A9C4-4D34-9178-35006EC7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205B6D-A67A-4164-B6C0-B7493E56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E679CF-637A-422E-8926-220F8BA1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18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93D39C-F41E-4925-ABE4-C6F0670A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1F6B1C-0B4C-4036-B742-925DED7AF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C2A9CD-EDBA-45DA-83E2-6B032BC2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835149-D491-4486-91A0-5645CC58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AB37FF-75FB-42BC-B2AF-1E211048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20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A9B1055-BE0F-4E8A-943F-2767E2927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DA2F59-E06B-49C3-8648-E97F7EB76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5A630-9558-40DE-951C-E10B991B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F5A32-F112-4E25-8002-67A4CBCC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0A9844-529C-417F-9AAE-DC84172A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51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3A710-094A-4895-8EAD-2024B19A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5FFCF5-6D6A-4987-A48F-3F0049B7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E81C77-76C7-4348-890B-E4A8F595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6895A8-AF20-4CC6-840C-49C96834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81D292-27F3-40BC-A736-9B1B48E9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0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2FF42-72E0-40F9-8175-EA61F5E3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0D0D1F-5A79-460D-A452-C9C560484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006D1-54ED-416D-88CC-4CFD0D05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9AF98-513E-4FAF-92D5-DED270E2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A40610-07A8-45A7-B432-BA657377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40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EA8E3-F8A8-40F9-B6B3-3F272E5D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1C8A3C-AE6A-4729-895D-F77511799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E0D5FB-D2B9-458B-8965-34CB64218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331B95-9BFA-4DA7-BFD7-FA77D862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454E52-B705-46DC-9906-97553AAE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9BD7D8-7831-4D68-BEE4-3F5611CF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10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771A4-A392-4BA1-A4B7-7C1296FA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520655-2E19-4DB7-8155-C125043C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585ACB-8E49-45EB-9D84-EE09FE24C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349821-1289-4704-B486-A16BC4C60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BB78B0-D046-4918-98EA-66DAEBF89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383B8C-0BF3-40F7-AA2E-0918B80C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6ACD2D-ED9B-410B-8E6D-E242D6F0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BDD8D5-2F94-4AA3-A60C-750409E9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75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82800-9921-49EF-9EA7-E7BC63DE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6D6E-CE5A-4D18-B1CB-DBB5C8D3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B403A8-EBC6-455C-8E4B-CBD142A9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19519-C15D-4410-9024-BC20BDF8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92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0CA583-F321-4697-A25A-00A84CB2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1CE231-9434-44E7-BCCB-6578BDCD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FD79C-5805-449F-90C8-ECD9B688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44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FBBA7-C340-4BB7-89D0-0648733E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0BB946-1490-4E0C-9463-C569575FB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04743A-7D67-4F59-BB0B-FC236DD87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916AC2-5515-4339-A7DB-105334EE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D6EF2E-B26C-4DAD-AF95-33F7F214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184220-1CDF-4BB0-8B6A-98E0291E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6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70ADD-4FF1-40E9-84E7-A2567433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6B36A4-DE18-42B2-ACA1-46BA02295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5DD023-8BB1-4168-BD6F-C4574981D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F91864-9430-4C45-8F14-B7B805A5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0B2-FED3-4B86-B7B8-C42D7096436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DF80BB-B276-4044-AA87-C23473B1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4CA297-A958-47B8-9CF3-C8104682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33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D09DA1-A92C-4A13-8B2B-AEF42337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348B2F-0185-46C6-9F97-858E65D16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B7ABED-227D-438B-85B4-9DFF329B2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60B2-FED3-4B86-B7B8-C42D70964369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736C58-6970-49C1-A1B3-3D257791E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2498DA-9052-4D33-992C-324BB0282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1F4B-E14D-4345-A82F-F34BEEF65F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91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199DAD0-AE82-4F88-8284-419F4A95F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830" y="173037"/>
            <a:ext cx="1465385" cy="65343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Server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D710AA-3DCD-47CE-8DDF-8984C6CD1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54" y="826476"/>
            <a:ext cx="6604998" cy="1669396"/>
          </a:xfrm>
          <a:prstGeom prst="rect">
            <a:avLst/>
          </a:prstGeom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F7BE48A6-E0AA-49F7-8D6C-095737704116}"/>
              </a:ext>
            </a:extLst>
          </p:cNvPr>
          <p:cNvSpPr txBox="1">
            <a:spLocks/>
          </p:cNvSpPr>
          <p:nvPr/>
        </p:nvSpPr>
        <p:spPr>
          <a:xfrm>
            <a:off x="345829" y="2655399"/>
            <a:ext cx="1465385" cy="653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/>
              <a:t>Client</a:t>
            </a:r>
            <a:endParaRPr lang="zh-TW" altLang="en-US" sz="36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9FE7C33-2C6F-44E2-B65F-FBD814A15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93" y="3149311"/>
            <a:ext cx="4101193" cy="16693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1F00E3C-7D29-4D5E-919D-C8259714E3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9" t="47347"/>
          <a:stretch/>
        </p:blipFill>
        <p:spPr>
          <a:xfrm>
            <a:off x="543854" y="3149311"/>
            <a:ext cx="4170119" cy="166243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4DEA81A-121E-4197-8A9C-570DC911C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1" y="4899670"/>
            <a:ext cx="4091582" cy="16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5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湧致 魏</dc:creator>
  <cp:lastModifiedBy>湧致 魏</cp:lastModifiedBy>
  <cp:revision>3</cp:revision>
  <dcterms:created xsi:type="dcterms:W3CDTF">2021-03-28T14:25:53Z</dcterms:created>
  <dcterms:modified xsi:type="dcterms:W3CDTF">2021-05-04T12:04:30Z</dcterms:modified>
</cp:coreProperties>
</file>