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5B09DD-C72F-494C-87F6-2D16430C5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A2C2EC-7E75-4E65-BB81-29FF07369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119900-D6BC-4D72-B355-DCEDF3BC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775E-E6C5-4575-8879-9CD38293DE4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B9D60B-8640-4E06-A3A6-68C87D9B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A08AD3-AB6D-4A0B-938E-34380DF7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FFD-8767-4448-8059-AAFBF7F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90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B634E7-3954-41DD-8B7D-4EF92CA1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8039B8-8F2E-41C9-9FFA-DB61383B4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BE6351-542D-4D6B-84F8-CB23C301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775E-E6C5-4575-8879-9CD38293DE4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74BE9A-7682-44B2-8E38-41103F58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15D5A0-F425-4753-A1C6-02BA650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FFD-8767-4448-8059-AAFBF7F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1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3A9E1D6-F268-480B-B6FB-FF56ACA39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241A90-EC31-4C8D-B224-B93559C3E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97DE67-27BC-4CE5-8035-B5B3F8F5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775E-E6C5-4575-8879-9CD38293DE4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1229B4-AFD8-411B-84A7-93558AA7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778ACF-6FE1-4E1C-8004-B14432F8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FFD-8767-4448-8059-AAFBF7F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04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8560D-5782-4351-A6CE-0B2FFBAF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F212CF-B298-4D3C-94B2-377CEDDCB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FAD7BE-0CBD-435A-AF11-981ACEAA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775E-E6C5-4575-8879-9CD38293DE4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6C1ABB-4152-49DF-B769-659EF80C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880EEA-FF21-438D-B593-260B99C2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FFD-8767-4448-8059-AAFBF7F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6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BB042-6E41-4D5F-9384-8FF9A580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58A167-5A97-4F41-95EF-7396273DC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4AD10F-217F-47D1-ACCD-9A51C93D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775E-E6C5-4575-8879-9CD38293DE4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957876-BB68-4CA1-8772-B59E81AE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083A0E-CC8A-4B35-890C-9053A409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FFD-8767-4448-8059-AAFBF7F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66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D32804-4947-4114-A901-CC706680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4D4BF-E084-455F-81E7-AAC60FAD9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E8C60-7BFF-45C3-9993-CD9DF8844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8F3D22-FC8F-44E8-9BDC-60DAE3E8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775E-E6C5-4575-8879-9CD38293DE4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2F011C-8A68-4CA4-AE4C-01D175DD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E25A0E-9DB8-4FB6-9848-C85D305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FFD-8767-4448-8059-AAFBF7F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00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4A3EFD-3674-4C40-AA81-B764CE96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1DBF23-EC19-4F21-80DE-FF152F95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C0BC28-3AB7-45BB-9D95-606C27597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C914264-52DD-4613-B01C-CE3C24445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E0CD2A-CD5C-4F82-AC4C-1A84B0263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D61443-4CDE-4CAC-A4E6-D88A3A06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775E-E6C5-4575-8879-9CD38293DE4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354D6B5-2C97-4FD1-8ABE-41099286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0F34656-2F1A-40A0-BA22-CECCA502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FFD-8767-4448-8059-AAFBF7F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45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D8E1F-672F-4EF8-B872-718C0C10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1110D2-EBD9-4D9A-A9E4-0C6B0C57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775E-E6C5-4575-8879-9CD38293DE4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457801-166B-4195-88D5-8D26CD9C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CE540B-848A-44B9-BE14-ACC344D4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FFD-8767-4448-8059-AAFBF7F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90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F11210-D07F-449E-8325-04BDE9ED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775E-E6C5-4575-8879-9CD38293DE4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7DC36E-8E5F-4649-81F2-4AD7A6F5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22121C-C7A1-4A21-A674-38351EF6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FFD-8767-4448-8059-AAFBF7F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96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0859C-B37F-46CD-B92A-B8B89991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6B21DF-A3DE-4051-81F1-6336C013E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A25F2C-FDB1-446C-9383-31F54938F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7BB3F0-5F14-4B00-8179-B358EE6A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775E-E6C5-4575-8879-9CD38293DE4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1607AF-6DA6-4CF9-A096-73E62226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97964E-46C4-447A-9840-6F8A9353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FFD-8767-4448-8059-AAFBF7F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4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AE8FF-0517-4A3E-B3D3-E13B4D47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20F51F7-24E3-4DF2-A230-4EF7590A6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6DA8E8-F8B5-44C5-A7A4-51E9D22B0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F8C178-AA5D-4950-8C46-02693928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775E-E6C5-4575-8879-9CD38293DE4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253523-7FE9-4CC4-B61B-A8F267DC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CE8073-1990-4831-ACF8-61A44403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FFD-8767-4448-8059-AAFBF7F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32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F6F2AC-131E-4AD5-ACBC-4B6314B4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1E3EB3-6838-4EA3-BBC8-1B1AA100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B084EB-587F-44D7-91DD-A38BF35FB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F775E-E6C5-4575-8879-9CD38293DE4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FEB901-3D19-4A31-8D78-B0ECEDA53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082D38-B1DC-4ADC-8F25-53F22800F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8FFD-8767-4448-8059-AAFBF7F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3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h-tw.facebook.com/" TargetMode="External"/><Relationship Id="rId2" Type="http://schemas.openxmlformats.org/officeDocument/2006/relationships/hyperlink" Target="http://facebook.com.t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7ABF8-01F4-48E7-AAEE-C4CB2CCB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8804"/>
            <a:ext cx="9144000" cy="1380392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電腦通訊網路 </a:t>
            </a:r>
            <a:r>
              <a:rPr lang="en-US" altLang="zh-TW" sz="4400" dirty="0"/>
              <a:t>Lab3</a:t>
            </a:r>
            <a:br>
              <a:rPr lang="en-US" altLang="zh-TW" sz="4400" dirty="0"/>
            </a:br>
            <a:r>
              <a:rPr lang="en-US" altLang="zh-TW" sz="3200" dirty="0"/>
              <a:t>F14076083</a:t>
            </a:r>
            <a:r>
              <a:rPr lang="zh-TW" altLang="en-US" sz="3200" dirty="0"/>
              <a:t> 魏湧致</a:t>
            </a:r>
          </a:p>
        </p:txBody>
      </p:sp>
    </p:spTree>
    <p:extLst>
      <p:ext uri="{BB962C8B-B14F-4D97-AF65-F5344CB8AC3E}">
        <p14:creationId xmlns:p14="http://schemas.microsoft.com/office/powerpoint/2010/main" val="293120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CBB25-F29C-46AF-8725-487246D5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Q8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011EF-B2D7-4191-A3AC-4CB447ED5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3392"/>
            <a:ext cx="10515600" cy="331641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發出</a:t>
            </a:r>
            <a:r>
              <a:rPr lang="en-US" altLang="zh-TW" dirty="0"/>
              <a:t>GET</a:t>
            </a:r>
            <a:r>
              <a:rPr lang="zh-TW" altLang="en-US" dirty="0"/>
              <a:t>的時間是</a:t>
            </a:r>
            <a:r>
              <a:rPr lang="en-US" altLang="zh-TW" dirty="0"/>
              <a:t>46.956668</a:t>
            </a:r>
          </a:p>
          <a:p>
            <a:pPr marL="0" indent="0">
              <a:buNone/>
            </a:pPr>
            <a:r>
              <a:rPr lang="zh-TW" altLang="en-US" dirty="0"/>
              <a:t>收到</a:t>
            </a:r>
            <a:r>
              <a:rPr lang="en-US" altLang="zh-TW" dirty="0"/>
              <a:t>200 OK </a:t>
            </a:r>
            <a:r>
              <a:rPr lang="zh-TW" altLang="en-US" dirty="0"/>
              <a:t>的時間是</a:t>
            </a:r>
            <a:r>
              <a:rPr lang="en-US" altLang="zh-TW" dirty="0"/>
              <a:t>47.195583</a:t>
            </a:r>
          </a:p>
          <a:p>
            <a:pPr marL="0" indent="0">
              <a:buNone/>
            </a:pPr>
            <a:r>
              <a:rPr lang="zh-TW" altLang="en-US" dirty="0"/>
              <a:t>相減得出共經過</a:t>
            </a:r>
            <a:r>
              <a:rPr lang="en-US" altLang="zh-TW" dirty="0"/>
              <a:t>0.238915</a:t>
            </a:r>
            <a:r>
              <a:rPr lang="zh-TW" altLang="en-US" dirty="0"/>
              <a:t>秒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45E24BB-5B5F-4386-AA68-3AE3E7EEC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42" y="1982909"/>
            <a:ext cx="10852021" cy="2391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FE5EA5-5011-4D80-99AF-30E741C4C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42" y="1555383"/>
            <a:ext cx="10824715" cy="27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9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CBB25-F29C-46AF-8725-487246D5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Q9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011EF-B2D7-4191-A3AC-4CB447ED5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529"/>
            <a:ext cx="10515600" cy="331641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這個網站的</a:t>
            </a:r>
            <a:r>
              <a:rPr lang="en-US" altLang="zh-TW" dirty="0"/>
              <a:t>server state</a:t>
            </a:r>
            <a:r>
              <a:rPr lang="zh-TW" altLang="en-US" dirty="0"/>
              <a:t>是 </a:t>
            </a:r>
            <a:r>
              <a:rPr lang="pt-BR" altLang="zh-TW" dirty="0"/>
              <a:t>Apache/2.4.6 (CentOS) OpenSSL/1.0.2k-fips PHP/7.4.14 mod_perl/2.0.11 Perl/v5.16.3\r\n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EA8021D-B2BC-4121-80A9-A9B5D4EB5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9" y="2284499"/>
            <a:ext cx="10852021" cy="420837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524725D-CA19-4FFE-A259-0604887ABE1D}"/>
              </a:ext>
            </a:extLst>
          </p:cNvPr>
          <p:cNvSpPr/>
          <p:nvPr/>
        </p:nvSpPr>
        <p:spPr>
          <a:xfrm>
            <a:off x="988724" y="3472960"/>
            <a:ext cx="6954398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37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CBB25-F29C-46AF-8725-487246D54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54" y="-94385"/>
            <a:ext cx="10515600" cy="1325563"/>
          </a:xfrm>
        </p:spPr>
        <p:txBody>
          <a:bodyPr/>
          <a:lstStyle/>
          <a:p>
            <a:r>
              <a:rPr lang="en-US" altLang="zh-TW" dirty="0"/>
              <a:t>Q10(1)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1A3F6B-6839-4578-BCA5-5F00D623F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32"/>
          <a:stretch/>
        </p:blipFill>
        <p:spPr>
          <a:xfrm>
            <a:off x="671146" y="812940"/>
            <a:ext cx="9353550" cy="25094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E1F8149-8BED-4038-8595-B6BB3BE69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46" y="1063887"/>
            <a:ext cx="10295793" cy="222183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7655246-680E-41D7-9313-C75AE1CA9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71146" y="3345581"/>
            <a:ext cx="9353550" cy="23336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C8B2ACB-CBEC-459C-864F-93C5DEAA7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46" y="3572276"/>
            <a:ext cx="9466385" cy="282046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4B39BE6-39D6-42C7-BA66-1A8726E3FFE6}"/>
              </a:ext>
            </a:extLst>
          </p:cNvPr>
          <p:cNvSpPr/>
          <p:nvPr/>
        </p:nvSpPr>
        <p:spPr>
          <a:xfrm>
            <a:off x="7846724" y="753084"/>
            <a:ext cx="1772061" cy="301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B239BC-374A-491B-A192-4EB24FA8B2FE}"/>
              </a:ext>
            </a:extLst>
          </p:cNvPr>
          <p:cNvSpPr/>
          <p:nvPr/>
        </p:nvSpPr>
        <p:spPr>
          <a:xfrm>
            <a:off x="7846723" y="3303185"/>
            <a:ext cx="2177973" cy="301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D55DCC-2C3D-408C-9B82-30DD0C166AFB}"/>
              </a:ext>
            </a:extLst>
          </p:cNvPr>
          <p:cNvSpPr/>
          <p:nvPr/>
        </p:nvSpPr>
        <p:spPr>
          <a:xfrm>
            <a:off x="965482" y="4461581"/>
            <a:ext cx="2797626" cy="233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41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CBB25-F29C-46AF-8725-487246D5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Q10(2)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011EF-B2D7-4191-A3AC-4CB447ED5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529"/>
            <a:ext cx="10515600" cy="331641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回應是</a:t>
            </a:r>
            <a:r>
              <a:rPr lang="en-US" altLang="zh-TW" dirty="0"/>
              <a:t>302</a:t>
            </a:r>
            <a:r>
              <a:rPr lang="zh-TW" altLang="en-US" dirty="0"/>
              <a:t> </a:t>
            </a:r>
            <a:r>
              <a:rPr lang="en-US" altLang="zh-TW" dirty="0"/>
              <a:t>Found</a:t>
            </a:r>
            <a:r>
              <a:rPr lang="zh-TW" altLang="en-US" dirty="0"/>
              <a:t>，</a:t>
            </a:r>
            <a:r>
              <a:rPr lang="en-US" altLang="zh-TW" dirty="0"/>
              <a:t>302</a:t>
            </a:r>
            <a:r>
              <a:rPr lang="zh-TW" altLang="en-US" dirty="0"/>
              <a:t>代表</a:t>
            </a:r>
            <a:r>
              <a:rPr lang="en-US" altLang="zh-TW" dirty="0"/>
              <a:t>request</a:t>
            </a:r>
            <a:r>
              <a:rPr lang="zh-TW" altLang="en-US" dirty="0"/>
              <a:t>的資源在不同</a:t>
            </a:r>
            <a:r>
              <a:rPr lang="en-US" altLang="zh-TW" dirty="0"/>
              <a:t>URL</a:t>
            </a:r>
          </a:p>
          <a:p>
            <a:pPr marL="0" indent="0">
              <a:buNone/>
            </a:pPr>
            <a:r>
              <a:rPr lang="zh-TW" altLang="en-US" dirty="0"/>
              <a:t>請求的是</a:t>
            </a:r>
            <a:r>
              <a:rPr lang="en-US" altLang="zh-TW" dirty="0">
                <a:hlinkClick r:id="rId2"/>
              </a:rPr>
              <a:t>http://facebook.com.tw</a:t>
            </a:r>
            <a:r>
              <a:rPr lang="zh-TW" altLang="en-US" dirty="0"/>
              <a:t>，但因為是繁體中文用戶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所以</a:t>
            </a:r>
            <a:r>
              <a:rPr lang="en-US" altLang="zh-TW" dirty="0"/>
              <a:t>response</a:t>
            </a:r>
            <a:r>
              <a:rPr lang="zh-TW" altLang="en-US" dirty="0"/>
              <a:t>是</a:t>
            </a:r>
            <a:r>
              <a:rPr lang="en-US" altLang="zh-TW" dirty="0">
                <a:hlinkClick r:id="rId3"/>
              </a:rPr>
              <a:t>https://zh-tw.facebook.com</a:t>
            </a:r>
            <a:r>
              <a:rPr lang="zh-TW" altLang="en-US" dirty="0"/>
              <a:t>，重新導向到這個頁面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930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CBB25-F29C-46AF-8725-487246D5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011EF-B2D7-4191-A3AC-4CB447ED5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4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/>
              <a:t>ipconfig/all</a:t>
            </a:r>
            <a:r>
              <a:rPr lang="zh-TW" altLang="en-US" dirty="0"/>
              <a:t>指令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193CFD-B679-4EDF-A4A6-907BD15C7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320" y="1958975"/>
            <a:ext cx="8562975" cy="45339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A7CE77D-EC0B-4CB1-A430-4536D830B7D4}"/>
              </a:ext>
            </a:extLst>
          </p:cNvPr>
          <p:cNvSpPr/>
          <p:nvPr/>
        </p:nvSpPr>
        <p:spPr>
          <a:xfrm>
            <a:off x="2816000" y="2813538"/>
            <a:ext cx="5196254" cy="211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8400E3-52A7-4E82-BECE-7F7EF1001537}"/>
              </a:ext>
            </a:extLst>
          </p:cNvPr>
          <p:cNvSpPr/>
          <p:nvPr/>
        </p:nvSpPr>
        <p:spPr>
          <a:xfrm>
            <a:off x="2816000" y="3936877"/>
            <a:ext cx="5547946" cy="211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173A66-489A-42F0-B36B-E8BB27A3DF49}"/>
              </a:ext>
            </a:extLst>
          </p:cNvPr>
          <p:cNvSpPr/>
          <p:nvPr/>
        </p:nvSpPr>
        <p:spPr>
          <a:xfrm>
            <a:off x="983887" y="2718991"/>
            <a:ext cx="15804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  <a:r>
              <a:rPr lang="zh-TW" alt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A9E46E-B0DE-4A6D-87A6-CFCEECBBB019}"/>
              </a:ext>
            </a:extLst>
          </p:cNvPr>
          <p:cNvSpPr/>
          <p:nvPr/>
        </p:nvSpPr>
        <p:spPr>
          <a:xfrm>
            <a:off x="1136844" y="3756650"/>
            <a:ext cx="12745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r>
              <a:rPr lang="zh-TW" alt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606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CBB25-F29C-46AF-8725-487246D5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011EF-B2D7-4191-A3AC-4CB447ED5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4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/>
              <a:t>ping</a:t>
            </a:r>
            <a:r>
              <a:rPr lang="zh-TW" altLang="en-US" dirty="0"/>
              <a:t>指令來測試傳收封包，如下圖能夠正常傳送接收封包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4B7641-8A41-42C2-BC27-DE10A4582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7" y="2323940"/>
            <a:ext cx="6479166" cy="2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4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CBB25-F29C-46AF-8725-487246D5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011EF-B2D7-4191-A3AC-4CB447ED5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4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/>
              <a:t>tracert</a:t>
            </a:r>
            <a:r>
              <a:rPr lang="zh-TW" altLang="en-US" dirty="0"/>
              <a:t>指令來看封包傳送是在哪個節點較慢 可能就是效能的瓶頸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47A52C-48AC-430D-8DF1-7B342B81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48" y="2282202"/>
            <a:ext cx="81534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1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CBB25-F29C-46AF-8725-487246D5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011EF-B2D7-4191-A3AC-4CB447ED5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4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 err="1"/>
              <a:t>pathping</a:t>
            </a:r>
            <a:r>
              <a:rPr lang="zh-TW" altLang="en-US" dirty="0"/>
              <a:t>指令來看路徑中的延遲和封包遺失，這樣就能知道是路徑中哪些設備有問題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507969-3D3D-4429-BFB9-9A52D9DD2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88" y="2669077"/>
            <a:ext cx="8173424" cy="31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1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CBB25-F29C-46AF-8725-487246D5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011EF-B2D7-4191-A3AC-4CB447ED5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4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/>
              <a:t>netstat</a:t>
            </a:r>
            <a:r>
              <a:rPr lang="zh-TW" altLang="en-US" dirty="0"/>
              <a:t>指令可以查看自己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的電腦有那些</a:t>
            </a:r>
            <a:r>
              <a:rPr lang="en-US" altLang="zh-TW" dirty="0"/>
              <a:t>port</a:t>
            </a:r>
            <a:r>
              <a:rPr lang="zh-TW" altLang="en-US" dirty="0"/>
              <a:t>是開啟的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也能看到是用什麼協定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471DFC-8900-4ECC-8723-120BA5F6C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32298"/>
            <a:ext cx="5640731" cy="576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0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CBB25-F29C-46AF-8725-487246D5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011EF-B2D7-4191-A3AC-4CB447ED5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4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 err="1"/>
              <a:t>nslookup</a:t>
            </a:r>
            <a:r>
              <a:rPr lang="zh-TW" altLang="en-US" dirty="0"/>
              <a:t>指令可以查看</a:t>
            </a:r>
            <a:r>
              <a:rPr lang="en-US" altLang="zh-TW" dirty="0">
                <a:hlinkClick r:id="rId2"/>
              </a:rPr>
              <a:t>www.facebook.com</a:t>
            </a:r>
            <a:r>
              <a:rPr lang="zh-TW" altLang="en-US" dirty="0"/>
              <a:t> 的</a:t>
            </a:r>
            <a:r>
              <a:rPr lang="en-US" altLang="zh-TW" dirty="0"/>
              <a:t>IP</a:t>
            </a:r>
            <a:r>
              <a:rPr lang="zh-TW" altLang="en-US" dirty="0"/>
              <a:t>位置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2654E3-A36A-461F-A6F9-5E6BF4659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364" y="2244785"/>
            <a:ext cx="6353272" cy="28386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91DF0C6-90AC-4DC4-B8C6-EAE1A697F75F}"/>
              </a:ext>
            </a:extLst>
          </p:cNvPr>
          <p:cNvSpPr/>
          <p:nvPr/>
        </p:nvSpPr>
        <p:spPr>
          <a:xfrm>
            <a:off x="2919364" y="4035669"/>
            <a:ext cx="6353272" cy="571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06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CBB25-F29C-46AF-8725-487246D5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Q7-GET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011EF-B2D7-4191-A3AC-4CB447ED5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4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由</a:t>
            </a:r>
            <a:r>
              <a:rPr lang="en-US" altLang="zh-TW" dirty="0"/>
              <a:t>172.20.15.5</a:t>
            </a:r>
            <a:r>
              <a:rPr lang="zh-TW" altLang="en-US" dirty="0"/>
              <a:t>發到</a:t>
            </a:r>
            <a:r>
              <a:rPr lang="en-US" altLang="zh-TW" dirty="0"/>
              <a:t>128.119.245.12</a:t>
            </a:r>
            <a:r>
              <a:rPr lang="zh-TW" altLang="en-US" dirty="0"/>
              <a:t>的</a:t>
            </a:r>
            <a:r>
              <a:rPr lang="en-US" altLang="zh-TW" dirty="0"/>
              <a:t>HTTP GET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4BA922-9F23-43D7-BE91-F3366C60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42" y="2164860"/>
            <a:ext cx="10824715" cy="27060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DF848E6-E7EB-4B01-9860-B4348CF98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42" y="2637081"/>
            <a:ext cx="10824715" cy="320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5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CBB25-F29C-46AF-8725-487246D5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Q7-repond message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011EF-B2D7-4191-A3AC-4CB447ED5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4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由</a:t>
            </a:r>
            <a:r>
              <a:rPr lang="en-US" altLang="zh-TW" dirty="0"/>
              <a:t>128.119.245.12</a:t>
            </a:r>
            <a:r>
              <a:rPr lang="zh-TW" altLang="en-US" dirty="0"/>
              <a:t>傳回</a:t>
            </a:r>
            <a:r>
              <a:rPr lang="en-US" altLang="zh-TW" dirty="0"/>
              <a:t>172.20.10.5	message</a:t>
            </a:r>
            <a:r>
              <a:rPr lang="zh-TW" altLang="en-US" dirty="0"/>
              <a:t>是</a:t>
            </a:r>
            <a:r>
              <a:rPr lang="en-US" altLang="zh-TW" dirty="0"/>
              <a:t>200 OK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45E24BB-5B5F-4386-AA68-3AE3E7EEC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41" y="2020459"/>
            <a:ext cx="10852021" cy="23916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E5F61E-AF82-489F-B6F7-C07EF04D3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41" y="2392629"/>
            <a:ext cx="10852021" cy="42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1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243</Words>
  <Application>Microsoft Office PowerPoint</Application>
  <PresentationFormat>寬螢幕</PresentationFormat>
  <Paragraphs>32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電腦通訊網路 Lab3 F14076083 魏湧致</vt:lpstr>
      <vt:lpstr>Q1</vt:lpstr>
      <vt:lpstr>Q2</vt:lpstr>
      <vt:lpstr>Q3</vt:lpstr>
      <vt:lpstr>Q4</vt:lpstr>
      <vt:lpstr>Q5</vt:lpstr>
      <vt:lpstr>Q6</vt:lpstr>
      <vt:lpstr>Q7-GET</vt:lpstr>
      <vt:lpstr>Q7-repond message</vt:lpstr>
      <vt:lpstr>Q8</vt:lpstr>
      <vt:lpstr>Q9</vt:lpstr>
      <vt:lpstr>Q10(1)</vt:lpstr>
      <vt:lpstr>Q10(2)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</dc:title>
  <dc:creator>湧致 魏</dc:creator>
  <cp:lastModifiedBy>湧致 魏</cp:lastModifiedBy>
  <cp:revision>13</cp:revision>
  <dcterms:created xsi:type="dcterms:W3CDTF">2021-05-28T04:36:33Z</dcterms:created>
  <dcterms:modified xsi:type="dcterms:W3CDTF">2021-05-30T16:47:06Z</dcterms:modified>
</cp:coreProperties>
</file>