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  <p:sldId id="259" r:id="rId5"/>
    <p:sldId id="257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334" y="2404534"/>
            <a:ext cx="9261139" cy="1646302"/>
          </a:xfrm>
        </p:spPr>
        <p:txBody>
          <a:bodyPr anchor="b">
            <a:noAutofit/>
          </a:bodyPr>
          <a:lstStyle>
            <a:lvl1pPr algn="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160" y="4050833"/>
            <a:ext cx="9264313" cy="1096899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8807510" y="6360169"/>
            <a:ext cx="911939" cy="365125"/>
          </a:xfrm>
        </p:spPr>
        <p:txBody>
          <a:bodyPr/>
          <a:lstStyle/>
          <a:p>
            <a:fld id="{01A77584-3756-43CF-8BAF-C9EB57110437}" type="datetimeFigureOut">
              <a:rPr lang="zh-TW" altLang="en-US" smtClean="0"/>
            </a:fld>
            <a:endParaRPr lang="zh-TW" alt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3" y="6360168"/>
            <a:ext cx="6297612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27577" y="6360169"/>
            <a:ext cx="683339" cy="365125"/>
          </a:xfrm>
        </p:spPr>
        <p:txBody>
          <a:bodyPr/>
          <a:lstStyle/>
          <a:p>
            <a:fld id="{DC647EAF-F8DE-4E42-917B-7BE1C0A1157F}" type="slidenum">
              <a:rPr lang="zh-TW" altLang="en-US" smtClean="0"/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510" y="6406487"/>
            <a:ext cx="1266570" cy="330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7584-3756-43CF-8BAF-C9EB57110437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7EAF-F8DE-4E42-917B-7BE1C0A1157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7584-3756-43CF-8BAF-C9EB57110437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7EAF-F8DE-4E42-917B-7BE1C0A1157F}" type="slidenum">
              <a:rPr lang="zh-TW" altLang="en-US" smtClean="0"/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7584-3756-43CF-8BAF-C9EB57110437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7EAF-F8DE-4E42-917B-7BE1C0A1157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7584-3756-43CF-8BAF-C9EB57110437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7EAF-F8DE-4E42-917B-7BE1C0A1157F}" type="slidenum">
              <a:rPr lang="zh-TW" altLang="en-US" smtClean="0"/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7584-3756-43CF-8BAF-C9EB57110437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7EAF-F8DE-4E42-917B-7BE1C0A1157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7584-3756-43CF-8BAF-C9EB57110437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7EAF-F8DE-4E42-917B-7BE1C0A1157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7584-3756-43CF-8BAF-C9EB57110437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7EAF-F8DE-4E42-917B-7BE1C0A1157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35132"/>
            <a:ext cx="10126177" cy="775063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77334" y="1219200"/>
            <a:ext cx="10126176" cy="495517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zh-TW" altLang="en-US" dirty="0" smtClean="0"/>
              <a:t>編輯母片文字樣式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  <a:endParaRPr lang="zh-TW" altLang="en-US" dirty="0" smtClean="0"/>
          </a:p>
          <a:p>
            <a:pPr lvl="2"/>
            <a:r>
              <a:rPr lang="zh-TW" altLang="en-US" dirty="0" smtClean="0"/>
              <a:t>第三層</a:t>
            </a:r>
            <a:endParaRPr lang="zh-TW" altLang="en-US" dirty="0" smtClean="0"/>
          </a:p>
          <a:p>
            <a:pPr lvl="3"/>
            <a:r>
              <a:rPr lang="zh-TW" altLang="en-US" dirty="0" smtClean="0"/>
              <a:t>第四層</a:t>
            </a:r>
            <a:endParaRPr lang="zh-TW" altLang="en-US" dirty="0" smtClean="0"/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07510" y="6360169"/>
            <a:ext cx="911939" cy="365125"/>
          </a:xfrm>
        </p:spPr>
        <p:txBody>
          <a:bodyPr/>
          <a:lstStyle/>
          <a:p>
            <a:fld id="{01A77584-3756-43CF-8BAF-C9EB57110437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3" y="6360168"/>
            <a:ext cx="6297612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27577" y="6360169"/>
            <a:ext cx="683339" cy="365125"/>
          </a:xfrm>
        </p:spPr>
        <p:txBody>
          <a:bodyPr/>
          <a:lstStyle/>
          <a:p>
            <a:fld id="{DC647EAF-F8DE-4E42-917B-7BE1C0A1157F}" type="slidenum">
              <a:rPr lang="zh-TW" altLang="en-US" smtClean="0"/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510" y="6406487"/>
            <a:ext cx="1266570" cy="330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7584-3756-43CF-8BAF-C9EB57110437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7EAF-F8DE-4E42-917B-7BE1C0A1157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7584-3756-43CF-8BAF-C9EB57110437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7EAF-F8DE-4E42-917B-7BE1C0A1157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7584-3756-43CF-8BAF-C9EB57110437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7EAF-F8DE-4E42-917B-7BE1C0A1157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7584-3756-43CF-8BAF-C9EB57110437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7EAF-F8DE-4E42-917B-7BE1C0A1157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7584-3756-43CF-8BAF-C9EB57110437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7EAF-F8DE-4E42-917B-7BE1C0A1157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7584-3756-43CF-8BAF-C9EB57110437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7EAF-F8DE-4E42-917B-7BE1C0A1157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7584-3756-43CF-8BAF-C9EB57110437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7EAF-F8DE-4E42-917B-7BE1C0A1157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  <a:endParaRPr lang="zh-TW" altLang="en-US" dirty="0" smtClean="0"/>
          </a:p>
          <a:p>
            <a:pPr lvl="2"/>
            <a:r>
              <a:rPr lang="zh-TW" altLang="en-US" dirty="0" smtClean="0"/>
              <a:t>第三層</a:t>
            </a:r>
            <a:endParaRPr lang="zh-TW" altLang="en-US" dirty="0" smtClean="0"/>
          </a:p>
          <a:p>
            <a:pPr lvl="3"/>
            <a:r>
              <a:rPr lang="zh-TW" altLang="en-US" dirty="0" smtClean="0"/>
              <a:t>第四層</a:t>
            </a:r>
            <a:endParaRPr lang="zh-TW" altLang="en-US" dirty="0" smtClean="0"/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77584-3756-43CF-8BAF-C9EB57110437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647EAF-F8DE-4E42-917B-7BE1C0A1157F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python.org/download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99465" y="408305"/>
            <a:ext cx="8675370" cy="2404110"/>
          </a:xfrm>
        </p:spPr>
        <p:txBody>
          <a:bodyPr>
            <a:noAutofit/>
          </a:bodyPr>
          <a:lstStyle/>
          <a:p>
            <a:pPr algn="ctr"/>
            <a:r>
              <a:rPr lang="zh-CN" altLang="en-US" b="1" spc="0" dirty="0">
                <a:solidFill>
                  <a:schemeClr val="tx1">
                    <a:lumMod val="95000"/>
                    <a:lumOff val="5000"/>
                  </a:schemeClr>
                </a:solidFill>
                <a:ea typeface="Microsoft YaHei" panose="020B0503020204020204" charset="-122"/>
                <a:cs typeface="Segoe UI Semibold" panose="020B0702040204020203" charset="0"/>
                <a:sym typeface="+mn-ea"/>
              </a:rPr>
              <a:t>Project </a:t>
            </a:r>
            <a:r>
              <a:rPr lang="en-US" altLang="zh-CN" b="1" spc="0" dirty="0">
                <a:solidFill>
                  <a:schemeClr val="tx1">
                    <a:lumMod val="95000"/>
                    <a:lumOff val="5000"/>
                  </a:schemeClr>
                </a:solidFill>
                <a:ea typeface="Microsoft YaHei" panose="020B0503020204020204" charset="-122"/>
                <a:cs typeface="Segoe UI Semibold" panose="020B0702040204020203" charset="0"/>
                <a:sym typeface="+mn-ea"/>
              </a:rPr>
              <a:t>I</a:t>
            </a:r>
            <a:r>
              <a:rPr lang="zh-CN" altLang="en-US" b="1" spc="0" dirty="0">
                <a:solidFill>
                  <a:schemeClr val="tx1">
                    <a:lumMod val="95000"/>
                    <a:lumOff val="5000"/>
                  </a:schemeClr>
                </a:solidFill>
                <a:ea typeface="Microsoft YaHei" panose="020B0503020204020204" charset="-122"/>
                <a:cs typeface="Segoe UI Semibold" panose="020B0702040204020203" charset="0"/>
                <a:sym typeface="+mn-ea"/>
              </a:rPr>
              <a:t> </a:t>
            </a:r>
            <a:br>
              <a:rPr lang="zh-CN" altLang="en-US" b="1" spc="0" dirty="0">
                <a:solidFill>
                  <a:schemeClr val="tx1">
                    <a:lumMod val="95000"/>
                    <a:lumOff val="5000"/>
                  </a:schemeClr>
                </a:solidFill>
                <a:ea typeface="Microsoft YaHei" panose="020B0503020204020204" charset="-122"/>
                <a:cs typeface="Segoe UI Semibold" panose="020B0702040204020203" charset="0"/>
                <a:sym typeface="+mn-ea"/>
              </a:rPr>
            </a:br>
            <a:r>
              <a:rPr lang="zh-CN" altLang="en-US" b="1" spc="0" dirty="0">
                <a:solidFill>
                  <a:schemeClr val="tx1">
                    <a:lumMod val="95000"/>
                    <a:lumOff val="5000"/>
                  </a:schemeClr>
                </a:solidFill>
                <a:ea typeface="Microsoft YaHei" panose="020B0503020204020204" charset="-122"/>
                <a:cs typeface="Segoe UI Semibold" panose="020B0702040204020203" charset="0"/>
                <a:sym typeface="+mn-ea"/>
              </a:rPr>
              <a:t> </a:t>
            </a:r>
            <a:endParaRPr lang="zh-CN" altLang="en-US" b="1" spc="0" dirty="0">
              <a:solidFill>
                <a:schemeClr val="tx1">
                  <a:lumMod val="95000"/>
                  <a:lumOff val="5000"/>
                </a:schemeClr>
              </a:solidFill>
              <a:ea typeface="Microsoft YaHei" panose="020B0503020204020204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7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23570" y="6362700"/>
            <a:ext cx="9227185" cy="41973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2021.05.05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60400" y="3053715"/>
            <a:ext cx="9227820" cy="30683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052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 panose="020B0502040504020204"/>
              <a:buNone/>
              <a:defRPr sz="2400" b="0" i="0" u="none" strike="noStrike" cap="none">
                <a:solidFill>
                  <a:srgbClr val="7F7F7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 panose="020B0502040504020204"/>
              <a:buNone/>
              <a:defRPr sz="2000" b="0" i="0" u="none" strike="noStrike" cap="none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371600" marR="0" lvl="2" indent="-32004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 panose="020B0502040504020204"/>
              <a:buNone/>
              <a:defRPr sz="1800" b="0" i="0" u="none" strike="noStrike" cap="none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828800" marR="0" lvl="3" indent="-30988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 panose="020B0502040504020204"/>
              <a:buNone/>
              <a:defRPr sz="1600" b="0" i="0" u="none" strike="noStrike" cap="none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2286000" marR="0" lvl="4" indent="-30988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 panose="020B0502040504020204"/>
              <a:buNone/>
              <a:defRPr sz="1600" b="0" i="0" u="none" strike="noStrike" cap="none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743200" marR="0" lvl="5" indent="-2895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anose="020B0502040504020204"/>
              <a:buNone/>
              <a:defRPr sz="1200" b="0" i="0" u="none" strike="noStrike" cap="none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-2895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anose="020B0502040504020204"/>
              <a:buNone/>
              <a:defRPr sz="1200" b="0" i="0" u="none" strike="noStrike" cap="none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3657600" marR="0" lvl="7" indent="-2895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anose="020B0502040504020204"/>
              <a:buNone/>
              <a:defRPr sz="1200" b="0" i="0" u="none" strike="noStrike" cap="none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4114800" marR="0" lvl="8" indent="-2895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anose="020B0502040504020204"/>
              <a:buNone/>
              <a:defRPr sz="1200" b="0" i="0" u="none" strike="noStrike" cap="none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algn="ctr"/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TA:  </a:t>
            </a:r>
            <a:r>
              <a:rPr lang="zh-CN" altLang="en-US" sz="2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Jun-Bin Zhang</a:t>
            </a:r>
            <a:r>
              <a:rPr lang="en-US" altLang="zh-CN" sz="2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Sheng-Hui Peng, An-Fong Li</a:t>
            </a:r>
            <a:endParaRPr lang="zh-CN" altLang="en-US" sz="22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zh-CN" altLang="en-US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Office Hour: 15:00 - 18:00 Monday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                          13:00 - 18:00 Wednesday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 95521 CPS Lab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or 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LINE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or 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Email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p78083025@ncku.edu.tw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Notice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010196"/>
            <a:ext cx="10126176" cy="5164182"/>
          </a:xfrm>
        </p:spPr>
        <p:txBody>
          <a:bodyPr/>
          <a:lstStyle/>
          <a:p>
            <a:r>
              <a:rPr lang="en-US" altLang="zh-TW" dirty="0" smtClean="0"/>
              <a:t>Programming language : Python </a:t>
            </a:r>
            <a:r>
              <a:rPr lang="en-US" altLang="zh-TW" dirty="0"/>
              <a:t>3 (</a:t>
            </a:r>
            <a:r>
              <a:rPr lang="en-US" altLang="zh-TW" dirty="0">
                <a:hlinkClick r:id="rId1"/>
              </a:rPr>
              <a:t>https://www.python.org/downloads/</a:t>
            </a:r>
            <a:r>
              <a:rPr lang="en-US" altLang="zh-TW" dirty="0"/>
              <a:t>)</a:t>
            </a:r>
            <a:endParaRPr lang="en-US" altLang="zh-TW" dirty="0"/>
          </a:p>
          <a:p>
            <a:pPr lvl="1"/>
            <a:r>
              <a:rPr lang="en-US" altLang="zh-TW" sz="2400" dirty="0" smtClean="0"/>
              <a:t>socket</a:t>
            </a:r>
            <a:endParaRPr lang="en-US" altLang="zh-TW" sz="2400" dirty="0"/>
          </a:p>
          <a:p>
            <a:pPr lvl="1"/>
            <a:r>
              <a:rPr lang="en-US" altLang="zh-TW" sz="2400" dirty="0" smtClean="0"/>
              <a:t>JSON</a:t>
            </a:r>
            <a:endParaRPr lang="en-US" altLang="zh-TW" sz="2400" dirty="0"/>
          </a:p>
          <a:p>
            <a:pPr lvl="1"/>
            <a:r>
              <a:rPr lang="en-US" altLang="zh-TW" sz="2400" dirty="0" smtClean="0"/>
              <a:t>Threading</a:t>
            </a:r>
            <a:endParaRPr lang="en-US" altLang="zh-TW" sz="2400" dirty="0" smtClean="0"/>
          </a:p>
          <a:p>
            <a:r>
              <a:rPr lang="en-US" altLang="zh-TW" dirty="0"/>
              <a:t>Due date </a:t>
            </a:r>
            <a:r>
              <a:rPr lang="en-US" altLang="zh-TW" dirty="0" smtClean="0"/>
              <a:t>=&gt; 5/19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1843" y="184728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Project 1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01843" y="845128"/>
            <a:ext cx="10905066" cy="5195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/>
              <a:t>1.1 Network </a:t>
            </a:r>
            <a:r>
              <a:rPr lang="en-US" altLang="zh-TW" sz="2800" dirty="0"/>
              <a:t>topology </a:t>
            </a:r>
            <a:r>
              <a:rPr lang="en-US" altLang="zh-TW" sz="2800" dirty="0" smtClean="0"/>
              <a:t>construction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1.2 Socket </a:t>
            </a:r>
            <a:r>
              <a:rPr lang="en-US" altLang="zh-TW" sz="2800" dirty="0"/>
              <a:t>implementation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1843" y="184728"/>
            <a:ext cx="8596668" cy="1320800"/>
          </a:xfrm>
        </p:spPr>
        <p:txBody>
          <a:bodyPr/>
          <a:lstStyle/>
          <a:p>
            <a:r>
              <a:rPr lang="en-US" altLang="zh-TW" dirty="0"/>
              <a:t>1.1 Network topology construction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01843" y="845128"/>
            <a:ext cx="10905066" cy="5195454"/>
          </a:xfrm>
        </p:spPr>
        <p:txBody>
          <a:bodyPr/>
          <a:lstStyle/>
          <a:p>
            <a:r>
              <a:rPr lang="en-US" altLang="zh-TW" dirty="0" smtClean="0"/>
              <a:t>Given an network topology and input with a </a:t>
            </a:r>
            <a:r>
              <a:rPr lang="en-US" altLang="zh-TW" b="1" dirty="0"/>
              <a:t>JSON</a:t>
            </a:r>
            <a:r>
              <a:rPr lang="en-US" altLang="zh-TW" dirty="0" smtClean="0"/>
              <a:t> format</a:t>
            </a:r>
            <a:endParaRPr lang="en-US" altLang="zh-TW" dirty="0" smtClean="0"/>
          </a:p>
          <a:p>
            <a:r>
              <a:rPr lang="en-US" altLang="zh-TW" dirty="0" smtClean="0"/>
              <a:t>Input : </a:t>
            </a:r>
            <a:r>
              <a:rPr lang="en-US" altLang="zh-TW" dirty="0" err="1" smtClean="0"/>
              <a:t>input.json</a:t>
            </a:r>
            <a:r>
              <a:rPr lang="en-US" altLang="zh-TW" dirty="0" smtClean="0"/>
              <a:t>, open file to read the data</a:t>
            </a:r>
            <a:endParaRPr lang="en-US" altLang="zh-TW" dirty="0" smtClean="0"/>
          </a:p>
          <a:p>
            <a:r>
              <a:rPr lang="en-US" altLang="zh-TW" dirty="0" smtClean="0"/>
              <a:t>Network </a:t>
            </a:r>
            <a:r>
              <a:rPr lang="en-US" altLang="zh-TW" dirty="0"/>
              <a:t>topology </a:t>
            </a:r>
            <a:r>
              <a:rPr lang="en-US" altLang="zh-TW" dirty="0" smtClean="0"/>
              <a:t>i</a:t>
            </a:r>
            <a:r>
              <a:rPr lang="en-US" altLang="zh-TW" dirty="0" smtClean="0"/>
              <a:t>nput </a:t>
            </a:r>
            <a:r>
              <a:rPr lang="en-US" altLang="zh-TW" dirty="0"/>
              <a:t>format :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[“source”, [“destination1”, “destination2</a:t>
            </a:r>
            <a:r>
              <a:rPr lang="en-US" altLang="zh-TW" dirty="0" smtClean="0"/>
              <a:t>”</a:t>
            </a:r>
            <a:r>
              <a:rPr lang="en-US" altLang="zh-TW" dirty="0" smtClean="0"/>
              <a:t>…]]</a:t>
            </a:r>
            <a:endParaRPr lang="en-US" altLang="zh-TW" dirty="0" smtClean="0"/>
          </a:p>
          <a:p>
            <a:r>
              <a:rPr lang="en-US" altLang="zh-TW" dirty="0" smtClean="0"/>
              <a:t>Data </a:t>
            </a:r>
            <a:r>
              <a:rPr lang="en-US" altLang="zh-TW" dirty="0" smtClean="0"/>
              <a:t>Packet input </a:t>
            </a:r>
            <a:r>
              <a:rPr lang="en-US" altLang="zh-TW" dirty="0" smtClean="0"/>
              <a:t>format: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[source(</a:t>
            </a:r>
            <a:r>
              <a:rPr lang="en-US" altLang="zh-TW" dirty="0" err="1" smtClean="0"/>
              <a:t>routerID</a:t>
            </a:r>
            <a:r>
              <a:rPr lang="en-US" altLang="zh-TW" dirty="0"/>
              <a:t>), destination(</a:t>
            </a:r>
            <a:r>
              <a:rPr lang="en-US" altLang="zh-TW" dirty="0" err="1"/>
              <a:t>routerID</a:t>
            </a:r>
            <a:r>
              <a:rPr lang="en-US" altLang="zh-TW" dirty="0"/>
              <a:t>), data]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7034" y="671080"/>
            <a:ext cx="2809875" cy="5543550"/>
          </a:xfrm>
          <a:prstGeom prst="rect">
            <a:avLst/>
          </a:prstGeom>
        </p:spPr>
      </p:pic>
      <p:sp>
        <p:nvSpPr>
          <p:cNvPr id="4" name="流程圖: 接點 3"/>
          <p:cNvSpPr/>
          <p:nvPr/>
        </p:nvSpPr>
        <p:spPr>
          <a:xfrm>
            <a:off x="2883876" y="4626964"/>
            <a:ext cx="597875" cy="615461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</a:rPr>
              <a:t>r0</a:t>
            </a:r>
            <a:endParaRPr lang="en-US" altLang="zh-TW" sz="1200" dirty="0">
              <a:solidFill>
                <a:srgbClr val="FF0000"/>
              </a:solidFill>
            </a:endParaRPr>
          </a:p>
        </p:txBody>
      </p:sp>
      <p:sp>
        <p:nvSpPr>
          <p:cNvPr id="6" name="流程圖: 接點 5"/>
          <p:cNvSpPr/>
          <p:nvPr/>
        </p:nvSpPr>
        <p:spPr>
          <a:xfrm>
            <a:off x="3916973" y="4064977"/>
            <a:ext cx="597875" cy="615461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</a:rPr>
              <a:t>r1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流程圖: 接點 6"/>
          <p:cNvSpPr/>
          <p:nvPr/>
        </p:nvSpPr>
        <p:spPr>
          <a:xfrm>
            <a:off x="3916973" y="5182577"/>
            <a:ext cx="597875" cy="615461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400" dirty="0" smtClean="0">
                <a:solidFill>
                  <a:srgbClr val="FF0000"/>
                </a:solidFill>
              </a:rPr>
              <a:t>r2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流程圖: 接點 7"/>
          <p:cNvSpPr/>
          <p:nvPr/>
        </p:nvSpPr>
        <p:spPr>
          <a:xfrm>
            <a:off x="4950070" y="4626963"/>
            <a:ext cx="597875" cy="615461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400" dirty="0" smtClean="0">
                <a:solidFill>
                  <a:srgbClr val="FF0000"/>
                </a:solidFill>
              </a:rPr>
              <a:t>r3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10" name="直線接點 9"/>
          <p:cNvCxnSpPr>
            <a:stCxn id="4" idx="7"/>
            <a:endCxn id="6" idx="2"/>
          </p:cNvCxnSpPr>
          <p:nvPr/>
        </p:nvCxnSpPr>
        <p:spPr>
          <a:xfrm flipV="1">
            <a:off x="3394194" y="4372708"/>
            <a:ext cx="522779" cy="34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6" idx="6"/>
            <a:endCxn id="8" idx="1"/>
          </p:cNvCxnSpPr>
          <p:nvPr/>
        </p:nvCxnSpPr>
        <p:spPr>
          <a:xfrm>
            <a:off x="4514848" y="4372708"/>
            <a:ext cx="522779" cy="34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4" idx="5"/>
            <a:endCxn id="7" idx="2"/>
          </p:cNvCxnSpPr>
          <p:nvPr/>
        </p:nvCxnSpPr>
        <p:spPr>
          <a:xfrm>
            <a:off x="3394194" y="5152293"/>
            <a:ext cx="522779" cy="338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7" idx="6"/>
            <a:endCxn id="8" idx="3"/>
          </p:cNvCxnSpPr>
          <p:nvPr/>
        </p:nvCxnSpPr>
        <p:spPr>
          <a:xfrm flipV="1">
            <a:off x="4514848" y="5152292"/>
            <a:ext cx="522779" cy="338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1843" y="184728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1.2 Socket </a:t>
            </a:r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6" name="內容版面配置區 4"/>
          <p:cNvSpPr txBox="1"/>
          <p:nvPr/>
        </p:nvSpPr>
        <p:spPr>
          <a:xfrm>
            <a:off x="501843" y="845128"/>
            <a:ext cx="10905066" cy="5195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Implement sockets for data transmission </a:t>
            </a:r>
            <a:endParaRPr lang="en-US" altLang="zh-TW" dirty="0" smtClean="0"/>
          </a:p>
          <a:p>
            <a:r>
              <a:rPr lang="en-US" altLang="zh-TW" dirty="0"/>
              <a:t>Output : </a:t>
            </a:r>
            <a:r>
              <a:rPr lang="en-US" altLang="zh-TW" dirty="0" smtClean="0"/>
              <a:t>output.txt, write you result </a:t>
            </a:r>
            <a:r>
              <a:rPr lang="en-US" altLang="zh-TW" dirty="0"/>
              <a:t>to “output.txt</a:t>
            </a:r>
            <a:r>
              <a:rPr lang="en-US" altLang="zh-TW" dirty="0" smtClean="0"/>
              <a:t>” file</a:t>
            </a:r>
            <a:endParaRPr lang="en-US" altLang="zh-TW" dirty="0" smtClean="0"/>
          </a:p>
          <a:p>
            <a:r>
              <a:rPr lang="en-US" altLang="zh-TW" dirty="0" smtClean="0"/>
              <a:t>Output </a:t>
            </a:r>
            <a:r>
              <a:rPr lang="en-US" altLang="zh-TW" dirty="0" smtClean="0"/>
              <a:t>format :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“destination” : data</a:t>
            </a:r>
            <a:endParaRPr lang="en-US" altLang="zh-TW" dirty="0" smtClean="0"/>
          </a:p>
          <a:p>
            <a:pPr lvl="1"/>
            <a:r>
              <a:rPr lang="en-US" altLang="zh-TW" dirty="0"/>
              <a:t>“destination” : </a:t>
            </a:r>
            <a:r>
              <a:rPr lang="en-US" altLang="zh-TW" dirty="0" smtClean="0"/>
              <a:t>packet Unreachable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…</a:t>
            </a:r>
            <a:endParaRPr lang="en-US" altLang="zh-TW" dirty="0" smtClean="0"/>
          </a:p>
          <a:p>
            <a:r>
              <a:rPr lang="en-US" altLang="zh-TW" dirty="0" smtClean="0"/>
              <a:t>Demo needed</a:t>
            </a:r>
            <a:endParaRPr lang="en-US" altLang="zh-TW" dirty="0"/>
          </a:p>
        </p:txBody>
      </p:sp>
      <p:pic>
        <p:nvPicPr>
          <p:cNvPr id="3" name="圖片 2" descr="output.txt - 記事本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918" y="1935374"/>
            <a:ext cx="4620270" cy="2505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简约工作汇报"/>
  <p:tag name="KSO_WM_UNIT_NOCLEAR" val="0"/>
  <p:tag name="KSO_WM_UNIT_VALUE" val="12"/>
  <p:tag name="KSO_WM_UNIT_TYPE" val="a"/>
  <p:tag name="KSO_WM_UNIT_INDEX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*b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副标题"/>
  <p:tag name="KSO_WM_UNIT_NOCLEAR" val="0"/>
  <p:tag name="KSO_WM_UNIT_VALUE" val="27"/>
  <p:tag name="KSO_WM_UNIT_TYPE" val="b"/>
  <p:tag name="KSO_WM_UNIT_INDEX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*b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副标题"/>
  <p:tag name="KSO_WM_UNIT_NOCLEAR" val="0"/>
  <p:tag name="KSO_WM_UNIT_VALUE" val="27"/>
  <p:tag name="KSO_WM_UNIT_TYPE" val="b"/>
  <p:tag name="KSO_WM_UNIT_INDEX" val="1"/>
</p:tagLst>
</file>

<file path=ppt/theme/theme1.xml><?xml version="1.0" encoding="utf-8"?>
<a:theme xmlns:a="http://schemas.openxmlformats.org/drawingml/2006/main" name="多面向">
  <a:themeElements>
    <a:clrScheme name="跑馬燈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873</Words>
  <Application>WPS 演示</Application>
  <PresentationFormat>寬螢幕</PresentationFormat>
  <Paragraphs>51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SimSun</vt:lpstr>
      <vt:lpstr>Wingdings</vt:lpstr>
      <vt:lpstr>Wingdings 3</vt:lpstr>
      <vt:lpstr>Arial</vt:lpstr>
      <vt:lpstr>標楷體</vt:lpstr>
      <vt:lpstr>Times New Roman</vt:lpstr>
      <vt:lpstr>Microsoft YaHei</vt:lpstr>
      <vt:lpstr>Arial Unicode MS</vt:lpstr>
      <vt:lpstr>Calibri</vt:lpstr>
      <vt:lpstr>Segoe UI Semibold</vt:lpstr>
      <vt:lpstr>Noto Sans Symbols</vt:lpstr>
      <vt:lpstr>Times New Roman</vt:lpstr>
      <vt:lpstr>Yu Gothic UI</vt:lpstr>
      <vt:lpstr>多面向</vt:lpstr>
      <vt:lpstr>Project Syllabus   </vt:lpstr>
      <vt:lpstr>Notice</vt:lpstr>
      <vt:lpstr>Project 1</vt:lpstr>
      <vt:lpstr>1.1 Network topology construction</vt:lpstr>
      <vt:lpstr>1.2 Socket 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報告論文的名稱</dc:title>
  <dc:creator>PHTsai</dc:creator>
  <cp:lastModifiedBy>守望者白狼</cp:lastModifiedBy>
  <cp:revision>27</cp:revision>
  <dcterms:created xsi:type="dcterms:W3CDTF">2018-01-02T11:38:00Z</dcterms:created>
  <dcterms:modified xsi:type="dcterms:W3CDTF">2021-05-05T03:22:53Z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