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42" r:id="rId3"/>
    <p:sldId id="343" r:id="rId4"/>
    <p:sldId id="34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717"/>
    <a:srgbClr val="1358B3"/>
    <a:srgbClr val="C00000"/>
    <a:srgbClr val="ED5D59"/>
    <a:srgbClr val="C5E0B4"/>
    <a:srgbClr val="03FF00"/>
    <a:srgbClr val="003760"/>
    <a:srgbClr val="FFFFFF"/>
    <a:srgbClr val="4D6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3009" autoAdjust="0"/>
  </p:normalViewPr>
  <p:slideViewPr>
    <p:cSldViewPr snapToGrid="0" showGuides="1">
      <p:cViewPr varScale="1">
        <p:scale>
          <a:sx n="80" d="100"/>
          <a:sy n="80" d="100"/>
        </p:scale>
        <p:origin x="73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5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宇杰" userId="968356d4-d806-4638-9bf8-6afacc8c2a24" providerId="ADAL" clId="{B2D54D8C-C50A-42D8-9172-F75ADCC51314}"/>
    <pc:docChg chg="undo custSel addSld delSld modSld">
      <pc:chgData name="何宇杰" userId="968356d4-d806-4638-9bf8-6afacc8c2a24" providerId="ADAL" clId="{B2D54D8C-C50A-42D8-9172-F75ADCC51314}" dt="2020-06-08T09:21:49.293" v="279" actId="47"/>
      <pc:docMkLst>
        <pc:docMk/>
      </pc:docMkLst>
      <pc:sldChg chg="addSp modSp mod">
        <pc:chgData name="何宇杰" userId="968356d4-d806-4638-9bf8-6afacc8c2a24" providerId="ADAL" clId="{B2D54D8C-C50A-42D8-9172-F75ADCC51314}" dt="2020-06-06T18:01:24.078" v="95" actId="1035"/>
        <pc:sldMkLst>
          <pc:docMk/>
          <pc:sldMk cId="963399075" sldId="256"/>
        </pc:sldMkLst>
        <pc:spChg chg="mod">
          <ac:chgData name="何宇杰" userId="968356d4-d806-4638-9bf8-6afacc8c2a24" providerId="ADAL" clId="{B2D54D8C-C50A-42D8-9172-F75ADCC51314}" dt="2020-06-06T18:00:04.128" v="76" actId="1036"/>
          <ac:spMkLst>
            <pc:docMk/>
            <pc:sldMk cId="963399075" sldId="256"/>
            <ac:spMk id="6" creationId="{BC509873-016B-4B42-B967-382825E82967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8" creationId="{A7372229-BF68-4901-989F-62D7E700618B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9" creationId="{F2CC55C0-209B-4894-821E-ECBFAE5590A4}"/>
          </ac:spMkLst>
        </pc:spChg>
        <pc:grpChg chg="mod">
          <ac:chgData name="何宇杰" userId="968356d4-d806-4638-9bf8-6afacc8c2a24" providerId="ADAL" clId="{B2D54D8C-C50A-42D8-9172-F75ADCC51314}" dt="2020-06-06T18:00:04.128" v="76" actId="1036"/>
          <ac:grpSpMkLst>
            <pc:docMk/>
            <pc:sldMk cId="963399075" sldId="256"/>
            <ac:grpSpMk id="24" creationId="{092B00EE-9BE0-46A5-B926-769B17372DA6}"/>
          </ac:grpSpMkLst>
        </pc:grpChg>
        <pc:picChg chg="add mod">
          <ac:chgData name="何宇杰" userId="968356d4-d806-4638-9bf8-6afacc8c2a24" providerId="ADAL" clId="{B2D54D8C-C50A-42D8-9172-F75ADCC51314}" dt="2020-06-06T18:00:24.509" v="77"/>
          <ac:picMkLst>
            <pc:docMk/>
            <pc:sldMk cId="963399075" sldId="256"/>
            <ac:picMk id="15" creationId="{898ED771-9693-4C4F-BCFA-D98F56CEBEEF}"/>
          </ac:picMkLst>
        </pc:picChg>
      </pc:sldChg>
      <pc:sldChg chg="del">
        <pc:chgData name="何宇杰" userId="968356d4-d806-4638-9bf8-6afacc8c2a24" providerId="ADAL" clId="{B2D54D8C-C50A-42D8-9172-F75ADCC51314}" dt="2020-06-08T09:21:40.881" v="276" actId="47"/>
        <pc:sldMkLst>
          <pc:docMk/>
          <pc:sldMk cId="421439106" sldId="277"/>
        </pc:sldMkLst>
      </pc:sldChg>
      <pc:sldChg chg="del">
        <pc:chgData name="何宇杰" userId="968356d4-d806-4638-9bf8-6afacc8c2a24" providerId="ADAL" clId="{B2D54D8C-C50A-42D8-9172-F75ADCC51314}" dt="2020-06-06T18:03:42.182" v="96" actId="47"/>
        <pc:sldMkLst>
          <pc:docMk/>
          <pc:sldMk cId="3133959944" sldId="285"/>
        </pc:sldMkLst>
      </pc:sldChg>
      <pc:sldChg chg="del">
        <pc:chgData name="何宇杰" userId="968356d4-d806-4638-9bf8-6afacc8c2a24" providerId="ADAL" clId="{B2D54D8C-C50A-42D8-9172-F75ADCC51314}" dt="2020-06-08T09:21:41.522" v="277" actId="47"/>
        <pc:sldMkLst>
          <pc:docMk/>
          <pc:sldMk cId="448813201" sldId="300"/>
        </pc:sldMkLst>
      </pc:sldChg>
      <pc:sldChg chg="del">
        <pc:chgData name="何宇杰" userId="968356d4-d806-4638-9bf8-6afacc8c2a24" providerId="ADAL" clId="{B2D54D8C-C50A-42D8-9172-F75ADCC51314}" dt="2020-06-08T09:21:49.293" v="279" actId="47"/>
        <pc:sldMkLst>
          <pc:docMk/>
          <pc:sldMk cId="1771496725" sldId="301"/>
        </pc:sldMkLst>
      </pc:sldChg>
      <pc:sldChg chg="addSp modSp new del mod">
        <pc:chgData name="何宇杰" userId="968356d4-d806-4638-9bf8-6afacc8c2a24" providerId="ADAL" clId="{B2D54D8C-C50A-42D8-9172-F75ADCC51314}" dt="2020-06-08T09:21:44.663" v="278" actId="47"/>
        <pc:sldMkLst>
          <pc:docMk/>
          <pc:sldMk cId="614700753" sldId="304"/>
        </pc:sldMkLst>
        <pc:spChg chg="mod">
          <ac:chgData name="何宇杰" userId="968356d4-d806-4638-9bf8-6afacc8c2a24" providerId="ADAL" clId="{B2D54D8C-C50A-42D8-9172-F75ADCC51314}" dt="2020-06-06T18:35:12.059" v="187" actId="27636"/>
          <ac:spMkLst>
            <pc:docMk/>
            <pc:sldMk cId="614700753" sldId="304"/>
            <ac:spMk id="2" creationId="{D266CE2F-8C2A-4327-BFE1-F327A7B580A7}"/>
          </ac:spMkLst>
        </pc:spChg>
        <pc:grpChg chg="add mod">
          <ac:chgData name="何宇杰" userId="968356d4-d806-4638-9bf8-6afacc8c2a24" providerId="ADAL" clId="{B2D54D8C-C50A-42D8-9172-F75ADCC51314}" dt="2020-06-06T18:05:38.044" v="107" actId="164"/>
          <ac:grpSpMkLst>
            <pc:docMk/>
            <pc:sldMk cId="614700753" sldId="304"/>
            <ac:grpSpMk id="8" creationId="{C1314477-D0B3-4F9B-8539-BB3293BDE32C}"/>
          </ac:grpSpMkLst>
        </pc:grpChg>
        <pc:picChg chg="add mod">
          <ac:chgData name="何宇杰" userId="968356d4-d806-4638-9bf8-6afacc8c2a24" providerId="ADAL" clId="{B2D54D8C-C50A-42D8-9172-F75ADCC51314}" dt="2020-06-06T18:06:00.189" v="111" actId="1076"/>
          <ac:picMkLst>
            <pc:docMk/>
            <pc:sldMk cId="614700753" sldId="304"/>
            <ac:picMk id="5" creationId="{F2FA1C86-9686-4E45-9391-F0E07458F5BA}"/>
          </ac:picMkLst>
        </pc:picChg>
        <pc:picChg chg="add mod">
          <ac:chgData name="何宇杰" userId="968356d4-d806-4638-9bf8-6afacc8c2a24" providerId="ADAL" clId="{B2D54D8C-C50A-42D8-9172-F75ADCC51314}" dt="2020-06-06T18:05:51.316" v="109" actId="1076"/>
          <ac:picMkLst>
            <pc:docMk/>
            <pc:sldMk cId="614700753" sldId="304"/>
            <ac:picMk id="7" creationId="{A29DFE66-7EF3-4C7A-9C4D-84F3F47638DE}"/>
          </ac:picMkLst>
        </pc:picChg>
        <pc:picChg chg="add mod">
          <ac:chgData name="何宇杰" userId="968356d4-d806-4638-9bf8-6afacc8c2a24" providerId="ADAL" clId="{B2D54D8C-C50A-42D8-9172-F75ADCC51314}" dt="2020-06-06T18:07:18.341" v="123" actId="1076"/>
          <ac:picMkLst>
            <pc:docMk/>
            <pc:sldMk cId="614700753" sldId="304"/>
            <ac:picMk id="10" creationId="{6DDD785A-AA84-4519-A4E9-0BB5E02BA61D}"/>
          </ac:picMkLst>
        </pc:picChg>
        <pc:picChg chg="add mod">
          <ac:chgData name="何宇杰" userId="968356d4-d806-4638-9bf8-6afacc8c2a24" providerId="ADAL" clId="{B2D54D8C-C50A-42D8-9172-F75ADCC51314}" dt="2020-06-06T18:07:29.944" v="127" actId="1076"/>
          <ac:picMkLst>
            <pc:docMk/>
            <pc:sldMk cId="614700753" sldId="304"/>
            <ac:picMk id="12" creationId="{3EC1BA9D-19CF-41F7-8A1E-96D27DEB3C51}"/>
          </ac:picMkLst>
        </pc:picChg>
        <pc:picChg chg="add mod">
          <ac:chgData name="何宇杰" userId="968356d4-d806-4638-9bf8-6afacc8c2a24" providerId="ADAL" clId="{B2D54D8C-C50A-42D8-9172-F75ADCC51314}" dt="2020-06-06T18:07:33.765" v="128" actId="1076"/>
          <ac:picMkLst>
            <pc:docMk/>
            <pc:sldMk cId="614700753" sldId="304"/>
            <ac:picMk id="14" creationId="{D9674CBC-6E49-4056-993E-18C870C32C2C}"/>
          </ac:picMkLst>
        </pc:picChg>
        <pc:picChg chg="add mod">
          <ac:chgData name="何宇杰" userId="968356d4-d806-4638-9bf8-6afacc8c2a24" providerId="ADAL" clId="{B2D54D8C-C50A-42D8-9172-F75ADCC51314}" dt="2020-06-06T18:07:15.716" v="122" actId="1076"/>
          <ac:picMkLst>
            <pc:docMk/>
            <pc:sldMk cId="614700753" sldId="304"/>
            <ac:picMk id="16" creationId="{BA350D98-91D7-46A9-9095-8537D3371853}"/>
          </ac:picMkLst>
        </pc:picChg>
      </pc:sldChg>
      <pc:sldChg chg="new del">
        <pc:chgData name="何宇杰" userId="968356d4-d806-4638-9bf8-6afacc8c2a24" providerId="ADAL" clId="{B2D54D8C-C50A-42D8-9172-F75ADCC51314}" dt="2020-06-06T18:04:07.929" v="98" actId="680"/>
        <pc:sldMkLst>
          <pc:docMk/>
          <pc:sldMk cId="1696275224" sldId="304"/>
        </pc:sldMkLst>
      </pc:sldChg>
      <pc:sldChg chg="new del">
        <pc:chgData name="何宇杰" userId="968356d4-d806-4638-9bf8-6afacc8c2a24" providerId="ADAL" clId="{B2D54D8C-C50A-42D8-9172-F75ADCC51314}" dt="2020-06-08T00:59:05.141" v="189" actId="680"/>
        <pc:sldMkLst>
          <pc:docMk/>
          <pc:sldMk cId="1124817833" sldId="305"/>
        </pc:sldMkLst>
      </pc:sldChg>
      <pc:sldChg chg="new del">
        <pc:chgData name="何宇杰" userId="968356d4-d806-4638-9bf8-6afacc8c2a24" providerId="ADAL" clId="{B2D54D8C-C50A-42D8-9172-F75ADCC51314}" dt="2020-06-08T00:59:35.068" v="191" actId="680"/>
        <pc:sldMkLst>
          <pc:docMk/>
          <pc:sldMk cId="1473084058" sldId="305"/>
        </pc:sldMkLst>
      </pc:sldChg>
      <pc:sldChg chg="addSp delSp modSp add mod modAnim">
        <pc:chgData name="何宇杰" userId="968356d4-d806-4638-9bf8-6afacc8c2a24" providerId="ADAL" clId="{B2D54D8C-C50A-42D8-9172-F75ADCC51314}" dt="2020-06-08T01:04:49.712" v="275" actId="1076"/>
        <pc:sldMkLst>
          <pc:docMk/>
          <pc:sldMk cId="4286219868" sldId="305"/>
        </pc:sldMkLst>
        <pc:spChg chg="mod">
          <ac:chgData name="何宇杰" userId="968356d4-d806-4638-9bf8-6afacc8c2a24" providerId="ADAL" clId="{B2D54D8C-C50A-42D8-9172-F75ADCC51314}" dt="2020-06-08T01:00:45.817" v="240" actId="14100"/>
          <ac:spMkLst>
            <pc:docMk/>
            <pc:sldMk cId="4286219868" sldId="305"/>
            <ac:spMk id="6" creationId="{484EC778-A753-4F3C-A56E-6638356F8EEF}"/>
          </ac:spMkLst>
        </pc:spChg>
        <pc:spChg chg="del">
          <ac:chgData name="何宇杰" userId="968356d4-d806-4638-9bf8-6afacc8c2a24" providerId="ADAL" clId="{B2D54D8C-C50A-42D8-9172-F75ADCC51314}" dt="2020-06-08T01:01:48.229" v="244" actId="478"/>
          <ac:spMkLst>
            <pc:docMk/>
            <pc:sldMk cId="4286219868" sldId="305"/>
            <ac:spMk id="7" creationId="{88F1BA5F-40ED-4262-A6B7-8A712DAA90C7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0" creationId="{D9164253-CF12-46A9-8423-0A56E1679C9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4" creationId="{C29D06B4-F1DB-41F4-B0D2-87D6E36DA37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5" creationId="{DD4F6708-4303-456A-B1BE-C1DBC63A9B0D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6" creationId="{613A7E56-AB4A-4B98-BAE0-D938E1E6C26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7" creationId="{D7BE04F6-884B-409B-B25F-88CC48A4EBA1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8" creationId="{E69EADA1-C8FC-4781-B5A2-2697994886B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9" creationId="{3FFEA2DE-374D-4526-8084-7F0939AC7A9E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0" creationId="{D182EA24-0FBC-47BD-8EB7-3BE9A9F68836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1" creationId="{BEB5E2D1-A9CC-4162-9211-1DCFC0119658}"/>
          </ac:spMkLst>
        </pc:spChg>
        <pc:spChg chg="mod topLvl">
          <ac:chgData name="何宇杰" userId="968356d4-d806-4638-9bf8-6afacc8c2a24" providerId="ADAL" clId="{B2D54D8C-C50A-42D8-9172-F75ADCC51314}" dt="2020-06-08T01:04:49.712" v="275" actId="1076"/>
          <ac:spMkLst>
            <pc:docMk/>
            <pc:sldMk cId="4286219868" sldId="305"/>
            <ac:spMk id="29" creationId="{8CC56CD3-D5FB-4411-B99E-96B944B65D39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0" creationId="{23352085-865B-4107-8205-311C7FA79ADE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1" creationId="{78504D1A-2497-41A7-A794-58A9F379C411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2" creationId="{61DB814D-E70E-4010-9716-8F206F00D7E6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3" creationId="{EF257122-84DE-4E24-BE6A-DBC27256F263}"/>
          </ac:spMkLst>
        </pc:spChg>
        <pc:spChg chg="add mod">
          <ac:chgData name="何宇杰" userId="968356d4-d806-4638-9bf8-6afacc8c2a24" providerId="ADAL" clId="{B2D54D8C-C50A-42D8-9172-F75ADCC51314}" dt="2020-06-08T01:04:30.975" v="272" actId="6549"/>
          <ac:spMkLst>
            <pc:docMk/>
            <pc:sldMk cId="4286219868" sldId="305"/>
            <ac:spMk id="34" creationId="{9B64F367-542F-437F-A32A-74E5C683A619}"/>
          </ac:spMkLst>
        </pc:spChg>
        <pc:grpChg chg="add del mod">
          <ac:chgData name="何宇杰" userId="968356d4-d806-4638-9bf8-6afacc8c2a24" providerId="ADAL" clId="{B2D54D8C-C50A-42D8-9172-F75ADCC51314}" dt="2020-06-08T01:04:09.369" v="252" actId="165"/>
          <ac:grpSpMkLst>
            <pc:docMk/>
            <pc:sldMk cId="4286219868" sldId="305"/>
            <ac:grpSpMk id="23" creationId="{AE0C6F62-2F70-4A6A-95B2-3E6DD5EBC8B3}"/>
          </ac:grpSpMkLst>
        </pc:grpChg>
        <pc:graphicFrameChg chg="del">
          <ac:chgData name="何宇杰" userId="968356d4-d806-4638-9bf8-6afacc8c2a24" providerId="ADAL" clId="{B2D54D8C-C50A-42D8-9172-F75ADCC51314}" dt="2020-06-08T01:00:09.989" v="223" actId="478"/>
          <ac:graphicFrameMkLst>
            <pc:docMk/>
            <pc:sldMk cId="4286219868" sldId="305"/>
            <ac:graphicFrameMk id="4" creationId="{7B951041-95A6-4288-AEEF-8C98AC2A1A3E}"/>
          </ac:graphicFrameMkLst>
        </pc:graphicFrame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5" creationId="{C7ECD1DB-912E-48D3-A724-DF9B8D180951}"/>
          </ac:picMkLst>
        </pc:pic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9" creationId="{291133A0-256B-4B8A-8CFF-A67E3876CA1C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1" creationId="{19861877-D2DF-4BB9-BCF5-2E0CF88512C6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2" creationId="{A56D47DF-0115-4FCA-9C84-C8C0D7A9B655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3" creationId="{21E97B84-4B4D-4615-8C6C-378BC982AFA1}"/>
          </ac:picMkLst>
        </pc:picChg>
        <pc:picChg chg="add mod ord">
          <ac:chgData name="何宇杰" userId="968356d4-d806-4638-9bf8-6afacc8c2a24" providerId="ADAL" clId="{B2D54D8C-C50A-42D8-9172-F75ADCC51314}" dt="2020-06-08T01:02:07.520" v="249" actId="1076"/>
          <ac:picMkLst>
            <pc:docMk/>
            <pc:sldMk cId="4286219868" sldId="305"/>
            <ac:picMk id="22" creationId="{5581E5AC-6947-4AED-ACAF-845F9C0C25F7}"/>
          </ac:picMkLst>
        </pc:picChg>
        <pc:picChg chg="mod topLvl">
          <ac:chgData name="何宇杰" userId="968356d4-d806-4638-9bf8-6afacc8c2a24" providerId="ADAL" clId="{B2D54D8C-C50A-42D8-9172-F75ADCC51314}" dt="2020-06-08T01:04:49.712" v="275" actId="1076"/>
          <ac:picMkLst>
            <pc:docMk/>
            <pc:sldMk cId="4286219868" sldId="305"/>
            <ac:picMk id="24" creationId="{95BEF853-6EB4-4AF8-A81B-D0472C016278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5" creationId="{9CBCD67B-FF60-43A1-881E-776F3A3A77C8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6" creationId="{DF626464-8550-4A83-A3F7-A9ED9BA3DB7A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7" creationId="{DD628CE4-AEFC-406A-8FA2-3C0C8F02C575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8" creationId="{230A7770-B8CE-47E9-9359-1C385477143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F4B6F5-520D-4607-BD28-DB7CB56342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98483A-72B9-4C8D-8057-FBDBA2905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CB9E-4686-42C2-8C94-4194A3E02D2B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BDFDA9-2319-46D6-887B-9EE2A44F6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ED194-75F9-4485-8EAE-5227C3CB31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EA355-1633-431C-9FD7-BB2E9815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020D-062E-41BC-A699-A7B3427D8CC2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8CC1-E4FE-424E-8EC0-F8635A798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1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4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6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C54D6E-E18A-44A5-92B4-618F2AF359D3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3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0F47E-0CC2-4F04-A3E0-93C5B200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08BAA-441F-4326-9367-3B08B2FF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A7D37-1156-49FC-AC73-6999FB54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A19FC-FF0F-4052-8983-84E0D07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C5BA-EB9E-41B4-872E-4B493BDAB51F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3AAB1-5300-445C-AB7E-C44EE484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CA19E-04B7-41AF-9160-F3A2D822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6C622-8BA5-451B-8DE5-DDC969BD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24D953-9124-498E-8C44-FA2A17FFA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45FB-8EEF-42DD-9F2C-4EC4D217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2987A-244F-4372-B5D4-A97CAD2A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73E-3835-4DCA-A03C-7E1938011A3A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34934-7572-4A70-AE8E-EE85B421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6A392-6F4F-44A2-8426-79D89A5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4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39BD-F583-4E4A-8A82-B58BFCAD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6CF72-E247-4FBF-854B-1407C61C5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DF27B-822C-4887-929C-2A4BEDF5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D02B-05E3-4B8A-8263-6D825880D7B4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3314A-4A8A-4FE2-BF01-E01C4301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98C21-8A1A-4923-98A0-32C4D059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3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ED553-D8F7-4782-9DC6-ED101D54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9F41E-B60A-4DB5-9A9C-05F03D00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40F7F-BAE2-48D6-8F3F-17421AA8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2E84-9C56-4FF5-959D-118358BB0882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4F73-48E0-4214-87F6-BCB333C0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A7136-2791-4422-914E-D64D520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8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" y="445552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033" y="914628"/>
            <a:ext cx="10610851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12800" y="6309320"/>
            <a:ext cx="10566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D089-9DC4-4B52-9C03-2361C2594FBF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3AC54F6-27EA-41CC-A8BA-84AB527AF382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261110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000" y="733171"/>
            <a:ext cx="11520000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6000" y="6352793"/>
            <a:ext cx="11520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9B8E-61F0-4777-9621-CDDD7DBDE198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958B-2D50-431B-96A6-E89DFEC7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BDBB0-A2C9-4DF0-AD90-F0A6DA6B2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9FA40-D05B-4353-855D-7CC28FCD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A6E8-8E8C-48FC-8256-8E971CD5BD60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AF2F6-A007-4781-BE44-EAA337BB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709B67-33D4-4AAC-B78C-DE36097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0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F1EF-A682-4556-9B97-00815637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602B3-71AE-46ED-B674-459DE0CD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742F5-F770-41B4-B6DE-7D39FEC2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11BF4-8E30-45EA-A303-256FCF75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154B-955C-41E6-A2EA-1C9F8BB44184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B7B9E-D02A-4AD5-A8A0-2744A366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5268F-B899-4BE1-9846-3B88C86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2D528-4A8C-4B28-8590-FC1D9094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A5108-FFDC-4E83-967A-0C4647B4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E2241-3BD5-4A17-B520-094E55372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98C57-AB45-48F6-8C57-E828F1C5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18D229-A410-4B12-AED7-DE86808A2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D31387-56BA-4ACE-944B-D0A03185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9871-5DD2-49D0-B098-6B5485466E10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8C54B-9DFB-4F29-9554-B8D8ED5F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45D6B3-053B-4C21-964A-E9934A86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CA4E6-3EF0-4AC6-A1C8-0CCA9FE1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559225-D9D9-4529-8BFD-83FF88C3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AFFF-FB74-4AF4-9942-2B190288C590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D49C86-3F47-47E6-8826-7347E144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2E034-2FAD-40DE-BE68-37EDCC9E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A56F1-03B7-4169-ABE1-7F82A41B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F339-1785-493C-A938-0C973A58E576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44170-EE6A-4D58-A8CD-F2B6D1A8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94520-6B2F-43E9-BFFA-DE49AB6D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94B34-E66A-4D21-87CC-1A28D936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5B631-C1FF-4BC4-8BCB-0231A7CF2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70F1E-5DF4-4073-9EB0-1C461081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0554-787B-4055-B08B-623F573A2CCC}" type="datetime1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51E12-70FA-4673-A23F-81B3C687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Multimodal Inference of BNNs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605DD-D96E-4F47-AAEE-CAC3488C4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15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C509873-016B-4B42-B967-382825E82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90" y="2752924"/>
            <a:ext cx="9144000" cy="1040865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>
                <a:latin typeface="+mj-lt"/>
              </a:rPr>
              <a:t>Multimodal Inference of BNNs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7372229-BF68-4901-989F-62D7E70061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Summer Project</a:t>
            </a:r>
            <a:endParaRPr lang="en-US" altLang="zh-CN" dirty="0">
              <a:latin typeface="+mj-lt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2CC55C0-209B-4894-821E-ECBFAE5590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>
                <a:cs typeface="times" panose="02020603050405020304" pitchFamily="18" charset="0"/>
              </a:rPr>
              <a:t>Aalto PML </a:t>
            </a:r>
            <a:endParaRPr lang="en-US" altLang="zh-CN" dirty="0">
              <a:latin typeface="+mj-lt"/>
              <a:cs typeface="times" panose="02020603050405020304" pitchFamily="18" charset="0"/>
            </a:endParaRPr>
          </a:p>
        </p:txBody>
      </p:sp>
      <p:sp>
        <p:nvSpPr>
          <p:cNvPr id="23" name="副标题 6">
            <a:extLst>
              <a:ext uri="{FF2B5EF4-FFF2-40B4-BE49-F238E27FC236}">
                <a16:creationId xmlns:a16="http://schemas.microsoft.com/office/drawing/2014/main" id="{E33EB3D3-D44A-4418-B2DC-FE9D41BDCFC6}"/>
              </a:ext>
            </a:extLst>
          </p:cNvPr>
          <p:cNvSpPr txBox="1">
            <a:spLocks/>
          </p:cNvSpPr>
          <p:nvPr/>
        </p:nvSpPr>
        <p:spPr>
          <a:xfrm>
            <a:off x="933090" y="4659550"/>
            <a:ext cx="6742033" cy="150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Student: Weijiang Xiong</a:t>
            </a:r>
          </a:p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Supervisor: Dr. Markus Heinonen</a:t>
            </a:r>
          </a:p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7</a:t>
            </a:r>
            <a:r>
              <a:rPr lang="en-US" altLang="zh-CN" sz="2400" b="0" baseline="30000">
                <a:latin typeface="+mj-lt"/>
                <a:ea typeface="黑体" panose="02010609060101010101" pitchFamily="49" charset="-122"/>
              </a:rPr>
              <a:t>th</a:t>
            </a:r>
            <a:r>
              <a:rPr lang="en-US" altLang="zh-CN" sz="2400" b="0">
                <a:latin typeface="+mj-lt"/>
                <a:ea typeface="黑体" panose="02010609060101010101" pitchFamily="49" charset="-122"/>
              </a:rPr>
              <a:t> June 2021</a:t>
            </a:r>
            <a:endParaRPr lang="zh-CN" altLang="en-US" sz="2400" b="0" dirty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39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9E75D-FAA9-41BA-9D51-C4CB422C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Project Description</a:t>
            </a:r>
            <a:endParaRPr lang="zh-CN" altLang="en-US"/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C4D8D94C-4BF5-4ED1-928A-AE5C68EFA322}"/>
              </a:ext>
            </a:extLst>
          </p:cNvPr>
          <p:cNvSpPr/>
          <p:nvPr/>
        </p:nvSpPr>
        <p:spPr>
          <a:xfrm>
            <a:off x="336000" y="1076057"/>
            <a:ext cx="3073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Motivation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AD68F2BD-783E-4828-BE3F-48DABB7FFE1D}"/>
              </a:ext>
            </a:extLst>
          </p:cNvPr>
          <p:cNvSpPr txBox="1"/>
          <p:nvPr/>
        </p:nvSpPr>
        <p:spPr>
          <a:xfrm>
            <a:off x="335999" y="1618662"/>
            <a:ext cx="10311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Classical deep learning: good network structure and weights =&gt; good accuracy on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Multiple suitable weights (multimodal) =&gt; take them all and assign probability</a:t>
            </a:r>
          </a:p>
        </p:txBody>
      </p:sp>
      <p:sp>
        <p:nvSpPr>
          <p:cNvPr id="10" name="矩形 14">
            <a:extLst>
              <a:ext uri="{FF2B5EF4-FFF2-40B4-BE49-F238E27FC236}">
                <a16:creationId xmlns:a16="http://schemas.microsoft.com/office/drawing/2014/main" id="{6C4715A3-26DE-42F4-A52F-D0C5201EEAFB}"/>
              </a:ext>
            </a:extLst>
          </p:cNvPr>
          <p:cNvSpPr/>
          <p:nvPr/>
        </p:nvSpPr>
        <p:spPr>
          <a:xfrm>
            <a:off x="335999" y="3224031"/>
            <a:ext cx="7050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Multimodal Inference (focus)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743A2013-C538-44C2-A5A8-55E047D2118B}"/>
              </a:ext>
            </a:extLst>
          </p:cNvPr>
          <p:cNvSpPr/>
          <p:nvPr/>
        </p:nvSpPr>
        <p:spPr>
          <a:xfrm>
            <a:off x="335999" y="4959093"/>
            <a:ext cx="3073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Application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9">
            <a:extLst>
              <a:ext uri="{FF2B5EF4-FFF2-40B4-BE49-F238E27FC236}">
                <a16:creationId xmlns:a16="http://schemas.microsoft.com/office/drawing/2014/main" id="{8EF5D6F0-2E0B-48B0-9ADE-4C2C1CE2F113}"/>
              </a:ext>
            </a:extLst>
          </p:cNvPr>
          <p:cNvSpPr txBox="1"/>
          <p:nvPr/>
        </p:nvSpPr>
        <p:spPr>
          <a:xfrm>
            <a:off x="335999" y="3720682"/>
            <a:ext cx="10311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Inference: how to numerically evaluate the integral, to generate a prediction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Normalizing flow: simple distribution =&gt; complicated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Low-rank parameterization:  deterministic weights + input with stochastics</a:t>
            </a:r>
          </a:p>
        </p:txBody>
      </p:sp>
      <p:sp>
        <p:nvSpPr>
          <p:cNvPr id="13" name="文本框 20">
            <a:extLst>
              <a:ext uri="{FF2B5EF4-FFF2-40B4-BE49-F238E27FC236}">
                <a16:creationId xmlns:a16="http://schemas.microsoft.com/office/drawing/2014/main" id="{15CC72CC-E3B4-40BA-9428-94E12CA23592}"/>
              </a:ext>
            </a:extLst>
          </p:cNvPr>
          <p:cNvSpPr txBox="1"/>
          <p:nvPr/>
        </p:nvSpPr>
        <p:spPr>
          <a:xfrm>
            <a:off x="335999" y="5409789"/>
            <a:ext cx="7050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Image classification on CIFAR-10, CIFAR-100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921CAC-DEC8-45EE-8572-4740FEAF8557}"/>
              </a:ext>
            </a:extLst>
          </p:cNvPr>
          <p:cNvGrpSpPr/>
          <p:nvPr/>
        </p:nvGrpSpPr>
        <p:grpSpPr>
          <a:xfrm>
            <a:off x="1744724" y="2284045"/>
            <a:ext cx="8651299" cy="1006838"/>
            <a:chOff x="1744724" y="2284045"/>
            <a:chExt cx="8651299" cy="100683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ACD05E-D1EE-4853-A8B1-A60174896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1400" y="2321000"/>
              <a:ext cx="4709483" cy="969883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8D21713-497E-4EDC-A755-EFA118CD5D55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7217923" y="2838043"/>
              <a:ext cx="1324420" cy="184666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FD3BD2-2915-426D-9286-1CE620772517}"/>
                </a:ext>
              </a:extLst>
            </p:cNvPr>
            <p:cNvSpPr txBox="1"/>
            <p:nvPr/>
          </p:nvSpPr>
          <p:spPr>
            <a:xfrm>
              <a:off x="8542343" y="2838043"/>
              <a:ext cx="185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trained posterior </a:t>
              </a:r>
              <a:endParaRPr lang="zh-CN" altLang="en-US">
                <a:solidFill>
                  <a:schemeClr val="accent2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08657B6-9553-4E94-993D-FD85789D8D28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6352165" y="2468711"/>
              <a:ext cx="2190178" cy="168295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52FCB4-831D-48C9-BE8A-CB2E50D0DB0B}"/>
                </a:ext>
              </a:extLst>
            </p:cNvPr>
            <p:cNvSpPr txBox="1"/>
            <p:nvPr/>
          </p:nvSpPr>
          <p:spPr>
            <a:xfrm>
              <a:off x="8542343" y="2284045"/>
              <a:ext cx="1853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new data point</a:t>
              </a: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B5CB73-DD3F-435B-A9A2-359F3569666F}"/>
                </a:ext>
              </a:extLst>
            </p:cNvPr>
            <p:cNvSpPr txBox="1"/>
            <p:nvPr/>
          </p:nvSpPr>
          <p:spPr>
            <a:xfrm>
              <a:off x="1744724" y="2551518"/>
              <a:ext cx="2116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</a:rPr>
                <a:t>predicting new label</a:t>
              </a:r>
              <a:endParaRPr lang="zh-CN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4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Idea</a:t>
            </a:r>
            <a:endParaRPr lang="zh-CN" altLang="en-US"/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10799FE0-F2C3-48CB-9077-E6B8B83AAEA5}"/>
              </a:ext>
            </a:extLst>
          </p:cNvPr>
          <p:cNvSpPr/>
          <p:nvPr/>
        </p:nvSpPr>
        <p:spPr>
          <a:xfrm>
            <a:off x="336000" y="1076057"/>
            <a:ext cx="89127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Extend iBNN model (Trung’s project) with Normalizing Flow  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C90F5A8E-4497-447C-AD73-2F2ED6928A55}"/>
              </a:ext>
            </a:extLst>
          </p:cNvPr>
          <p:cNvSpPr/>
          <p:nvPr/>
        </p:nvSpPr>
        <p:spPr>
          <a:xfrm>
            <a:off x="335999" y="3224031"/>
            <a:ext cx="7050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Types of Normalizing Flow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94096BA8-0EDC-46CB-B9D8-905EFC86F326}"/>
              </a:ext>
            </a:extLst>
          </p:cNvPr>
          <p:cNvSpPr/>
          <p:nvPr/>
        </p:nvSpPr>
        <p:spPr>
          <a:xfrm>
            <a:off x="335999" y="5172201"/>
            <a:ext cx="3073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Current Progresses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2">
                <a:extLst>
                  <a:ext uri="{FF2B5EF4-FFF2-40B4-BE49-F238E27FC236}">
                    <a16:creationId xmlns:a16="http://schemas.microsoft.com/office/drawing/2014/main" id="{7FB11EBD-1E57-40DA-830D-E6D63D4B1DD6}"/>
                  </a:ext>
                </a:extLst>
              </p:cNvPr>
              <p:cNvSpPr txBox="1"/>
              <p:nvPr/>
            </p:nvSpPr>
            <p:spPr>
              <a:xfrm>
                <a:off x="335999" y="3614508"/>
                <a:ext cx="10311485" cy="168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Discrete: random variable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𝒛</m:t>
                    </m:r>
                  </m:oMath>
                </a14:m>
                <a:r>
                  <a:rPr lang="en-US" altLang="zh-CN" sz="2000">
                    <a:ea typeface="宋体" panose="02010600030101010101" pitchFamily="2" charset="-122"/>
                  </a:rPr>
                  <a:t> =&gt; transformed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𝒛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(…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)))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>
                    <a:ea typeface="宋体" panose="02010600030101010101" pitchFamily="2" charset="-122"/>
                  </a:rPr>
                  <a:t> </a:t>
                </a:r>
                <a:br>
                  <a:rPr lang="en-US" altLang="zh-CN" sz="2000">
                    <a:ea typeface="宋体" panose="02010600030101010101" pitchFamily="2" charset="-122"/>
                  </a:rPr>
                </a:br>
                <a:r>
                  <a:rPr lang="en-US" altLang="zh-CN" sz="2000">
                    <a:ea typeface="宋体" panose="02010600030101010101" pitchFamily="2" charset="-122"/>
                  </a:rPr>
                  <a:t>  Need to carefully choose proper transforms (Jacobian matrix should be invertible)</a:t>
                </a:r>
                <a:br>
                  <a:rPr lang="en-US" altLang="zh-CN" sz="2000">
                    <a:ea typeface="宋体" panose="02010600030101010101" pitchFamily="2" charset="-122"/>
                  </a:rPr>
                </a:br>
                <a:r>
                  <a:rPr lang="en-US" altLang="zh-CN" sz="2000">
                    <a:ea typeface="宋体" panose="02010600030101010101" pitchFamily="2" charset="-122"/>
                  </a:rPr>
                  <a:t>  Linear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𝒛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𝑾𝒛</m:t>
                    </m:r>
                  </m:oMath>
                </a14:m>
                <a:r>
                  <a:rPr lang="en-US" altLang="zh-CN" sz="2000">
                    <a:ea typeface="宋体" panose="02010600030101010101" pitchFamily="2" charset="-122"/>
                  </a:rPr>
                  <a:t> ; Residual: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𝒛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𝒛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zh-CN" sz="2000">
                    <a:ea typeface="宋体" panose="02010600030101010101" pitchFamily="2" charset="-122"/>
                  </a:rPr>
                  <a:t>, could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𝒛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𝒛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𝐮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𝒛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z="2000">
                  <a:ea typeface="宋体" panose="02010600030101010101" pitchFamily="2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ea typeface="宋体" panose="02010600030101010101" pitchFamily="2" charset="-122"/>
                  </a:rPr>
                  <a:t>Continuous: describe a time-varying flow with differential equation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𝑑𝑡</m:t>
                    </m:r>
                  </m:oMath>
                </a14:m>
                <a:r>
                  <a:rPr lang="en-US" altLang="zh-CN" sz="2000">
                    <a:ea typeface="宋体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CN" sz="2000">
                    <a:ea typeface="宋体" panose="02010600030101010101" pitchFamily="2" charset="-122"/>
                  </a:rPr>
                </a:br>
                <a:r>
                  <a:rPr lang="en-US" altLang="zh-CN" sz="2000">
                    <a:ea typeface="宋体" panose="02010600030101010101" pitchFamily="2" charset="-122"/>
                  </a:rPr>
                  <a:t>  Need to solve for an integral when propagating forward and backward</a:t>
                </a:r>
              </a:p>
            </p:txBody>
          </p:sp>
        </mc:Choice>
        <mc:Fallback>
          <p:sp>
            <p:nvSpPr>
              <p:cNvPr id="59" name="文本框 2">
                <a:extLst>
                  <a:ext uri="{FF2B5EF4-FFF2-40B4-BE49-F238E27FC236}">
                    <a16:creationId xmlns:a16="http://schemas.microsoft.com/office/drawing/2014/main" id="{7FB11EBD-1E57-40DA-830D-E6D63D4B1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9" y="3614508"/>
                <a:ext cx="10311485" cy="1682192"/>
              </a:xfrm>
              <a:prstGeom prst="rect">
                <a:avLst/>
              </a:prstGeom>
              <a:blipFill>
                <a:blip r:embed="rId3"/>
                <a:stretch>
                  <a:fillRect t="-2174" b="-2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2">
            <a:extLst>
              <a:ext uri="{FF2B5EF4-FFF2-40B4-BE49-F238E27FC236}">
                <a16:creationId xmlns:a16="http://schemas.microsoft.com/office/drawing/2014/main" id="{3A7E3325-C3A3-41D9-9515-B6E1F0F20B15}"/>
              </a:ext>
            </a:extLst>
          </p:cNvPr>
          <p:cNvSpPr txBox="1"/>
          <p:nvPr/>
        </p:nvSpPr>
        <p:spPr>
          <a:xfrm>
            <a:off x="254935" y="5582043"/>
            <a:ext cx="11787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Established intuitive understanding, and tried out the training code for iBNN (big memory consumption)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Next steps: carefully study the constraints of a flow, walk through the math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4AEFF5-86C0-4050-B98D-37B18EC4C60C}"/>
              </a:ext>
            </a:extLst>
          </p:cNvPr>
          <p:cNvGrpSpPr/>
          <p:nvPr/>
        </p:nvGrpSpPr>
        <p:grpSpPr>
          <a:xfrm>
            <a:off x="1588668" y="1632976"/>
            <a:ext cx="9655345" cy="1663963"/>
            <a:chOff x="1588668" y="1632976"/>
            <a:chExt cx="9655345" cy="166396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F9BC1B7-8799-4779-9A0F-27F871FA03D8}"/>
                </a:ext>
              </a:extLst>
            </p:cNvPr>
            <p:cNvGrpSpPr/>
            <p:nvPr/>
          </p:nvGrpSpPr>
          <p:grpSpPr>
            <a:xfrm>
              <a:off x="1588668" y="1632976"/>
              <a:ext cx="9655345" cy="1588137"/>
              <a:chOff x="1277383" y="1613799"/>
              <a:chExt cx="9655345" cy="158813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E6405B-3DB9-4D8B-BA6A-F109143E437C}"/>
                  </a:ext>
                </a:extLst>
              </p:cNvPr>
              <p:cNvSpPr/>
              <p:nvPr/>
            </p:nvSpPr>
            <p:spPr>
              <a:xfrm>
                <a:off x="1277383" y="1746063"/>
                <a:ext cx="1147665" cy="46166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Input</a:t>
                </a: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A7010D-EB1E-4941-A873-1AB29A2B7D1E}"/>
                  </a:ext>
                </a:extLst>
              </p:cNvPr>
              <p:cNvSpPr/>
              <p:nvPr/>
            </p:nvSpPr>
            <p:spPr>
              <a:xfrm>
                <a:off x="4225075" y="1746063"/>
                <a:ext cx="1922860" cy="46166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Linear/Conv</a:t>
                </a:r>
                <a:endParaRPr lang="zh-CN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81EFFA-4542-4C54-880A-EEC2C800114F}"/>
                  </a:ext>
                </a:extLst>
              </p:cNvPr>
              <p:cNvSpPr/>
              <p:nvPr/>
            </p:nvSpPr>
            <p:spPr>
              <a:xfrm>
                <a:off x="3468792" y="2542191"/>
                <a:ext cx="1147665" cy="46166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Gaussian</a:t>
                </a:r>
                <a:endParaRPr lang="zh-CN" alt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51649A7-236B-4CF3-9E27-7279CE7F48DD}"/>
                  </a:ext>
                </a:extLst>
              </p:cNvPr>
              <p:cNvSpPr/>
              <p:nvPr/>
            </p:nvSpPr>
            <p:spPr>
              <a:xfrm>
                <a:off x="5914235" y="2542191"/>
                <a:ext cx="1147665" cy="46166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Complex</a:t>
                </a:r>
                <a:endParaRPr lang="zh-CN" alt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23A3F2C-AD92-44C4-B186-2F32420ABBAE}"/>
                  </a:ext>
                </a:extLst>
              </p:cNvPr>
              <p:cNvSpPr/>
              <p:nvPr/>
            </p:nvSpPr>
            <p:spPr>
              <a:xfrm>
                <a:off x="8318109" y="1746063"/>
                <a:ext cx="1262727" cy="46166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Activation</a:t>
                </a:r>
                <a:endParaRPr lang="zh-CN" altLang="en-US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BF03543-64E3-4BFD-B887-081275AB32DC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>
              <a:xfrm>
                <a:off x="4616457" y="2773024"/>
                <a:ext cx="129777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90D38E4E-FFF9-49B8-8847-D7872C9E8CE3}"/>
                  </a:ext>
                </a:extLst>
              </p:cNvPr>
              <p:cNvCxnSpPr>
                <a:cxnSpLocks/>
                <a:stCxn id="11" idx="3"/>
                <a:endCxn id="52" idx="4"/>
              </p:cNvCxnSpPr>
              <p:nvPr/>
            </p:nvCxnSpPr>
            <p:spPr>
              <a:xfrm flipV="1">
                <a:off x="7061900" y="2156896"/>
                <a:ext cx="358973" cy="61612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FF9A4E7-A7B4-4ED8-B627-3B15394A0146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2425048" y="1976896"/>
                <a:ext cx="18000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F416FD49-F7BD-4F73-A733-2927D9831C23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 rot="16200000" flipH="1">
                <a:off x="2761190" y="2065422"/>
                <a:ext cx="807328" cy="607876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B5A20A1-0049-4DE2-B337-A9A2F9348964}"/>
                  </a:ext>
                </a:extLst>
              </p:cNvPr>
              <p:cNvCxnSpPr>
                <a:cxnSpLocks/>
                <a:stCxn id="9" idx="3"/>
                <a:endCxn id="52" idx="2"/>
              </p:cNvCxnSpPr>
              <p:nvPr/>
            </p:nvCxnSpPr>
            <p:spPr>
              <a:xfrm>
                <a:off x="6147935" y="1976896"/>
                <a:ext cx="109293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36E708C-124B-424E-9EFF-1A889068087A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 flipV="1">
                <a:off x="7564650" y="1976896"/>
                <a:ext cx="753459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597EE60-6C64-4087-92F4-D82F8A211E58}"/>
                  </a:ext>
                </a:extLst>
              </p:cNvPr>
              <p:cNvSpPr txBox="1"/>
              <p:nvPr/>
            </p:nvSpPr>
            <p:spPr>
              <a:xfrm>
                <a:off x="2887884" y="1613799"/>
                <a:ext cx="1482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deterministic</a:t>
                </a:r>
                <a:endParaRPr lang="zh-CN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74DC19-D4C1-447B-85E3-452B0C180EC2}"/>
                  </a:ext>
                </a:extLst>
              </p:cNvPr>
              <p:cNvSpPr txBox="1"/>
              <p:nvPr/>
            </p:nvSpPr>
            <p:spPr>
              <a:xfrm>
                <a:off x="2349535" y="2740271"/>
                <a:ext cx="1182129" cy="369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stochastic</a:t>
                </a:r>
                <a:endParaRPr lang="zh-CN" altLang="en-US"/>
              </a:p>
            </p:txBody>
          </p:sp>
          <p:sp>
            <p:nvSpPr>
              <p:cNvPr id="52" name="Flowchart: Summing Junction 51">
                <a:extLst>
                  <a:ext uri="{FF2B5EF4-FFF2-40B4-BE49-F238E27FC236}">
                    <a16:creationId xmlns:a16="http://schemas.microsoft.com/office/drawing/2014/main" id="{8BAA9695-1745-48A0-82B3-4D18C56B9FDB}"/>
                  </a:ext>
                </a:extLst>
              </p:cNvPr>
              <p:cNvSpPr/>
              <p:nvPr/>
            </p:nvSpPr>
            <p:spPr>
              <a:xfrm>
                <a:off x="7240873" y="1796896"/>
                <a:ext cx="360000" cy="360000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E46F3EF-117C-4913-AEE6-40CA7EB69896}"/>
                  </a:ext>
                </a:extLst>
              </p:cNvPr>
              <p:cNvSpPr txBox="1"/>
              <p:nvPr/>
            </p:nvSpPr>
            <p:spPr>
              <a:xfrm>
                <a:off x="4606519" y="2427903"/>
                <a:ext cx="131933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/>
                  <a:t>normalizing</a:t>
                </a:r>
              </a:p>
              <a:p>
                <a:pPr algn="ctr"/>
                <a:r>
                  <a:rPr lang="en-US" altLang="zh-CN"/>
                  <a:t>flow</a:t>
                </a:r>
                <a:endParaRPr lang="zh-CN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6E19470-C1AD-4F8D-8A7B-B7F9119D5C3B}"/>
                  </a:ext>
                </a:extLst>
              </p:cNvPr>
              <p:cNvSpPr txBox="1"/>
              <p:nvPr/>
            </p:nvSpPr>
            <p:spPr>
              <a:xfrm>
                <a:off x="7941379" y="2555605"/>
                <a:ext cx="29913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accent2"/>
                    </a:solidFill>
                  </a:rPr>
                  <a:t>Goal: complete this part</a:t>
                </a:r>
              </a:p>
              <a:p>
                <a:r>
                  <a:rPr lang="en-US" altLang="zh-CN">
                    <a:solidFill>
                      <a:schemeClr val="accent2"/>
                    </a:solidFill>
                  </a:rPr>
                  <a:t>Problem: what kind of flow? </a:t>
                </a:r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4C4114-AC10-4AA0-B5D7-D2AB95467F10}"/>
                </a:ext>
              </a:extLst>
            </p:cNvPr>
            <p:cNvSpPr/>
            <p:nvPr/>
          </p:nvSpPr>
          <p:spPr>
            <a:xfrm>
              <a:off x="4980676" y="2374825"/>
              <a:ext cx="3014301" cy="922114"/>
            </a:xfrm>
            <a:prstGeom prst="rect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913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Idea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5ABEE-7A06-4142-ACED-8106ADA63658}"/>
              </a:ext>
            </a:extLst>
          </p:cNvPr>
          <p:cNvSpPr txBox="1"/>
          <p:nvPr/>
        </p:nvSpPr>
        <p:spPr>
          <a:xfrm>
            <a:off x="589870" y="1164203"/>
            <a:ext cx="60946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Problem: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Importance: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Difficult due to...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Still unsolved because...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Competing methods:,...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Proposed approach: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Challenges: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Contributions: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Current status:</a:t>
            </a:r>
          </a:p>
        </p:txBody>
      </p:sp>
    </p:spTree>
    <p:extLst>
      <p:ext uri="{BB962C8B-B14F-4D97-AF65-F5344CB8AC3E}">
        <p14:creationId xmlns:p14="http://schemas.microsoft.com/office/powerpoint/2010/main" val="111006572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291</Words>
  <Application>Microsoft Office PowerPoint</Application>
  <PresentationFormat>Widescreen</PresentationFormat>
  <Paragraphs>50</Paragraphs>
  <Slides>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Arial</vt:lpstr>
      <vt:lpstr>Cambria Math</vt:lpstr>
      <vt:lpstr>Times New Roman</vt:lpstr>
      <vt:lpstr>Wingdings</vt:lpstr>
      <vt:lpstr>Title​​</vt:lpstr>
      <vt:lpstr>Multimodal Inference of BNNs</vt:lpstr>
      <vt:lpstr>Project Description</vt:lpstr>
      <vt:lpstr>Implementation Idea</vt:lpstr>
      <vt:lpstr>Implementation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付凌</dc:creator>
  <cp:lastModifiedBy>Xiong Weijiang</cp:lastModifiedBy>
  <cp:revision>615</cp:revision>
  <dcterms:created xsi:type="dcterms:W3CDTF">2019-06-10T04:32:54Z</dcterms:created>
  <dcterms:modified xsi:type="dcterms:W3CDTF">2021-06-21T12:10:36Z</dcterms:modified>
</cp:coreProperties>
</file>