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43" r:id="rId2"/>
    <p:sldId id="344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1717"/>
    <a:srgbClr val="1358B3"/>
    <a:srgbClr val="C00000"/>
    <a:srgbClr val="ED5D59"/>
    <a:srgbClr val="C5E0B4"/>
    <a:srgbClr val="03FF00"/>
    <a:srgbClr val="003760"/>
    <a:srgbClr val="FFFFFF"/>
    <a:srgbClr val="4D6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8" autoAdjust="0"/>
    <p:restoredTop sz="75531" autoAdjust="0"/>
  </p:normalViewPr>
  <p:slideViewPr>
    <p:cSldViewPr snapToGrid="0" showGuides="1">
      <p:cViewPr varScale="1">
        <p:scale>
          <a:sx n="65" d="100"/>
          <a:sy n="65" d="100"/>
        </p:scale>
        <p:origin x="1315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45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何宇杰" userId="968356d4-d806-4638-9bf8-6afacc8c2a24" providerId="ADAL" clId="{B2D54D8C-C50A-42D8-9172-F75ADCC51314}"/>
    <pc:docChg chg="undo custSel addSld delSld modSld">
      <pc:chgData name="何宇杰" userId="968356d4-d806-4638-9bf8-6afacc8c2a24" providerId="ADAL" clId="{B2D54D8C-C50A-42D8-9172-F75ADCC51314}" dt="2020-06-08T09:21:49.293" v="279" actId="47"/>
      <pc:docMkLst>
        <pc:docMk/>
      </pc:docMkLst>
      <pc:sldChg chg="addSp modSp mod">
        <pc:chgData name="何宇杰" userId="968356d4-d806-4638-9bf8-6afacc8c2a24" providerId="ADAL" clId="{B2D54D8C-C50A-42D8-9172-F75ADCC51314}" dt="2020-06-06T18:01:24.078" v="95" actId="1035"/>
        <pc:sldMkLst>
          <pc:docMk/>
          <pc:sldMk cId="963399075" sldId="256"/>
        </pc:sldMkLst>
        <pc:spChg chg="mod">
          <ac:chgData name="何宇杰" userId="968356d4-d806-4638-9bf8-6afacc8c2a24" providerId="ADAL" clId="{B2D54D8C-C50A-42D8-9172-F75ADCC51314}" dt="2020-06-06T18:00:04.128" v="76" actId="1036"/>
          <ac:spMkLst>
            <pc:docMk/>
            <pc:sldMk cId="963399075" sldId="256"/>
            <ac:spMk id="6" creationId="{BC509873-016B-4B42-B967-382825E82967}"/>
          </ac:spMkLst>
        </pc:spChg>
        <pc:spChg chg="mod">
          <ac:chgData name="何宇杰" userId="968356d4-d806-4638-9bf8-6afacc8c2a24" providerId="ADAL" clId="{B2D54D8C-C50A-42D8-9172-F75ADCC51314}" dt="2020-06-06T18:01:24.078" v="95" actId="1035"/>
          <ac:spMkLst>
            <pc:docMk/>
            <pc:sldMk cId="963399075" sldId="256"/>
            <ac:spMk id="8" creationId="{A7372229-BF68-4901-989F-62D7E700618B}"/>
          </ac:spMkLst>
        </pc:spChg>
        <pc:spChg chg="mod">
          <ac:chgData name="何宇杰" userId="968356d4-d806-4638-9bf8-6afacc8c2a24" providerId="ADAL" clId="{B2D54D8C-C50A-42D8-9172-F75ADCC51314}" dt="2020-06-06T18:01:24.078" v="95" actId="1035"/>
          <ac:spMkLst>
            <pc:docMk/>
            <pc:sldMk cId="963399075" sldId="256"/>
            <ac:spMk id="9" creationId="{F2CC55C0-209B-4894-821E-ECBFAE5590A4}"/>
          </ac:spMkLst>
        </pc:spChg>
        <pc:grpChg chg="mod">
          <ac:chgData name="何宇杰" userId="968356d4-d806-4638-9bf8-6afacc8c2a24" providerId="ADAL" clId="{B2D54D8C-C50A-42D8-9172-F75ADCC51314}" dt="2020-06-06T18:00:04.128" v="76" actId="1036"/>
          <ac:grpSpMkLst>
            <pc:docMk/>
            <pc:sldMk cId="963399075" sldId="256"/>
            <ac:grpSpMk id="24" creationId="{092B00EE-9BE0-46A5-B926-769B17372DA6}"/>
          </ac:grpSpMkLst>
        </pc:grpChg>
        <pc:picChg chg="add mod">
          <ac:chgData name="何宇杰" userId="968356d4-d806-4638-9bf8-6afacc8c2a24" providerId="ADAL" clId="{B2D54D8C-C50A-42D8-9172-F75ADCC51314}" dt="2020-06-06T18:00:24.509" v="77"/>
          <ac:picMkLst>
            <pc:docMk/>
            <pc:sldMk cId="963399075" sldId="256"/>
            <ac:picMk id="15" creationId="{898ED771-9693-4C4F-BCFA-D98F56CEBEEF}"/>
          </ac:picMkLst>
        </pc:picChg>
      </pc:sldChg>
      <pc:sldChg chg="del">
        <pc:chgData name="何宇杰" userId="968356d4-d806-4638-9bf8-6afacc8c2a24" providerId="ADAL" clId="{B2D54D8C-C50A-42D8-9172-F75ADCC51314}" dt="2020-06-08T09:21:40.881" v="276" actId="47"/>
        <pc:sldMkLst>
          <pc:docMk/>
          <pc:sldMk cId="421439106" sldId="277"/>
        </pc:sldMkLst>
      </pc:sldChg>
      <pc:sldChg chg="del">
        <pc:chgData name="何宇杰" userId="968356d4-d806-4638-9bf8-6afacc8c2a24" providerId="ADAL" clId="{B2D54D8C-C50A-42D8-9172-F75ADCC51314}" dt="2020-06-06T18:03:42.182" v="96" actId="47"/>
        <pc:sldMkLst>
          <pc:docMk/>
          <pc:sldMk cId="3133959944" sldId="285"/>
        </pc:sldMkLst>
      </pc:sldChg>
      <pc:sldChg chg="del">
        <pc:chgData name="何宇杰" userId="968356d4-d806-4638-9bf8-6afacc8c2a24" providerId="ADAL" clId="{B2D54D8C-C50A-42D8-9172-F75ADCC51314}" dt="2020-06-08T09:21:41.522" v="277" actId="47"/>
        <pc:sldMkLst>
          <pc:docMk/>
          <pc:sldMk cId="448813201" sldId="300"/>
        </pc:sldMkLst>
      </pc:sldChg>
      <pc:sldChg chg="del">
        <pc:chgData name="何宇杰" userId="968356d4-d806-4638-9bf8-6afacc8c2a24" providerId="ADAL" clId="{B2D54D8C-C50A-42D8-9172-F75ADCC51314}" dt="2020-06-08T09:21:49.293" v="279" actId="47"/>
        <pc:sldMkLst>
          <pc:docMk/>
          <pc:sldMk cId="1771496725" sldId="301"/>
        </pc:sldMkLst>
      </pc:sldChg>
      <pc:sldChg chg="addSp modSp new del mod">
        <pc:chgData name="何宇杰" userId="968356d4-d806-4638-9bf8-6afacc8c2a24" providerId="ADAL" clId="{B2D54D8C-C50A-42D8-9172-F75ADCC51314}" dt="2020-06-08T09:21:44.663" v="278" actId="47"/>
        <pc:sldMkLst>
          <pc:docMk/>
          <pc:sldMk cId="614700753" sldId="304"/>
        </pc:sldMkLst>
        <pc:spChg chg="mod">
          <ac:chgData name="何宇杰" userId="968356d4-d806-4638-9bf8-6afacc8c2a24" providerId="ADAL" clId="{B2D54D8C-C50A-42D8-9172-F75ADCC51314}" dt="2020-06-06T18:35:12.059" v="187" actId="27636"/>
          <ac:spMkLst>
            <pc:docMk/>
            <pc:sldMk cId="614700753" sldId="304"/>
            <ac:spMk id="2" creationId="{D266CE2F-8C2A-4327-BFE1-F327A7B580A7}"/>
          </ac:spMkLst>
        </pc:spChg>
        <pc:grpChg chg="add mod">
          <ac:chgData name="何宇杰" userId="968356d4-d806-4638-9bf8-6afacc8c2a24" providerId="ADAL" clId="{B2D54D8C-C50A-42D8-9172-F75ADCC51314}" dt="2020-06-06T18:05:38.044" v="107" actId="164"/>
          <ac:grpSpMkLst>
            <pc:docMk/>
            <pc:sldMk cId="614700753" sldId="304"/>
            <ac:grpSpMk id="8" creationId="{C1314477-D0B3-4F9B-8539-BB3293BDE32C}"/>
          </ac:grpSpMkLst>
        </pc:grpChg>
        <pc:picChg chg="add mod">
          <ac:chgData name="何宇杰" userId="968356d4-d806-4638-9bf8-6afacc8c2a24" providerId="ADAL" clId="{B2D54D8C-C50A-42D8-9172-F75ADCC51314}" dt="2020-06-06T18:06:00.189" v="111" actId="1076"/>
          <ac:picMkLst>
            <pc:docMk/>
            <pc:sldMk cId="614700753" sldId="304"/>
            <ac:picMk id="5" creationId="{F2FA1C86-9686-4E45-9391-F0E07458F5BA}"/>
          </ac:picMkLst>
        </pc:picChg>
        <pc:picChg chg="add mod">
          <ac:chgData name="何宇杰" userId="968356d4-d806-4638-9bf8-6afacc8c2a24" providerId="ADAL" clId="{B2D54D8C-C50A-42D8-9172-F75ADCC51314}" dt="2020-06-06T18:05:51.316" v="109" actId="1076"/>
          <ac:picMkLst>
            <pc:docMk/>
            <pc:sldMk cId="614700753" sldId="304"/>
            <ac:picMk id="7" creationId="{A29DFE66-7EF3-4C7A-9C4D-84F3F47638DE}"/>
          </ac:picMkLst>
        </pc:picChg>
        <pc:picChg chg="add mod">
          <ac:chgData name="何宇杰" userId="968356d4-d806-4638-9bf8-6afacc8c2a24" providerId="ADAL" clId="{B2D54D8C-C50A-42D8-9172-F75ADCC51314}" dt="2020-06-06T18:07:18.341" v="123" actId="1076"/>
          <ac:picMkLst>
            <pc:docMk/>
            <pc:sldMk cId="614700753" sldId="304"/>
            <ac:picMk id="10" creationId="{6DDD785A-AA84-4519-A4E9-0BB5E02BA61D}"/>
          </ac:picMkLst>
        </pc:picChg>
        <pc:picChg chg="add mod">
          <ac:chgData name="何宇杰" userId="968356d4-d806-4638-9bf8-6afacc8c2a24" providerId="ADAL" clId="{B2D54D8C-C50A-42D8-9172-F75ADCC51314}" dt="2020-06-06T18:07:29.944" v="127" actId="1076"/>
          <ac:picMkLst>
            <pc:docMk/>
            <pc:sldMk cId="614700753" sldId="304"/>
            <ac:picMk id="12" creationId="{3EC1BA9D-19CF-41F7-8A1E-96D27DEB3C51}"/>
          </ac:picMkLst>
        </pc:picChg>
        <pc:picChg chg="add mod">
          <ac:chgData name="何宇杰" userId="968356d4-d806-4638-9bf8-6afacc8c2a24" providerId="ADAL" clId="{B2D54D8C-C50A-42D8-9172-F75ADCC51314}" dt="2020-06-06T18:07:33.765" v="128" actId="1076"/>
          <ac:picMkLst>
            <pc:docMk/>
            <pc:sldMk cId="614700753" sldId="304"/>
            <ac:picMk id="14" creationId="{D9674CBC-6E49-4056-993E-18C870C32C2C}"/>
          </ac:picMkLst>
        </pc:picChg>
        <pc:picChg chg="add mod">
          <ac:chgData name="何宇杰" userId="968356d4-d806-4638-9bf8-6afacc8c2a24" providerId="ADAL" clId="{B2D54D8C-C50A-42D8-9172-F75ADCC51314}" dt="2020-06-06T18:07:15.716" v="122" actId="1076"/>
          <ac:picMkLst>
            <pc:docMk/>
            <pc:sldMk cId="614700753" sldId="304"/>
            <ac:picMk id="16" creationId="{BA350D98-91D7-46A9-9095-8537D3371853}"/>
          </ac:picMkLst>
        </pc:picChg>
      </pc:sldChg>
      <pc:sldChg chg="new del">
        <pc:chgData name="何宇杰" userId="968356d4-d806-4638-9bf8-6afacc8c2a24" providerId="ADAL" clId="{B2D54D8C-C50A-42D8-9172-F75ADCC51314}" dt="2020-06-06T18:04:07.929" v="98" actId="680"/>
        <pc:sldMkLst>
          <pc:docMk/>
          <pc:sldMk cId="1696275224" sldId="304"/>
        </pc:sldMkLst>
      </pc:sldChg>
      <pc:sldChg chg="new del">
        <pc:chgData name="何宇杰" userId="968356d4-d806-4638-9bf8-6afacc8c2a24" providerId="ADAL" clId="{B2D54D8C-C50A-42D8-9172-F75ADCC51314}" dt="2020-06-08T00:59:05.141" v="189" actId="680"/>
        <pc:sldMkLst>
          <pc:docMk/>
          <pc:sldMk cId="1124817833" sldId="305"/>
        </pc:sldMkLst>
      </pc:sldChg>
      <pc:sldChg chg="new del">
        <pc:chgData name="何宇杰" userId="968356d4-d806-4638-9bf8-6afacc8c2a24" providerId="ADAL" clId="{B2D54D8C-C50A-42D8-9172-F75ADCC51314}" dt="2020-06-08T00:59:35.068" v="191" actId="680"/>
        <pc:sldMkLst>
          <pc:docMk/>
          <pc:sldMk cId="1473084058" sldId="305"/>
        </pc:sldMkLst>
      </pc:sldChg>
      <pc:sldChg chg="addSp delSp modSp add mod modAnim">
        <pc:chgData name="何宇杰" userId="968356d4-d806-4638-9bf8-6afacc8c2a24" providerId="ADAL" clId="{B2D54D8C-C50A-42D8-9172-F75ADCC51314}" dt="2020-06-08T01:04:49.712" v="275" actId="1076"/>
        <pc:sldMkLst>
          <pc:docMk/>
          <pc:sldMk cId="4286219868" sldId="305"/>
        </pc:sldMkLst>
        <pc:spChg chg="mod">
          <ac:chgData name="何宇杰" userId="968356d4-d806-4638-9bf8-6afacc8c2a24" providerId="ADAL" clId="{B2D54D8C-C50A-42D8-9172-F75ADCC51314}" dt="2020-06-08T01:00:45.817" v="240" actId="14100"/>
          <ac:spMkLst>
            <pc:docMk/>
            <pc:sldMk cId="4286219868" sldId="305"/>
            <ac:spMk id="6" creationId="{484EC778-A753-4F3C-A56E-6638356F8EEF}"/>
          </ac:spMkLst>
        </pc:spChg>
        <pc:spChg chg="del">
          <ac:chgData name="何宇杰" userId="968356d4-d806-4638-9bf8-6afacc8c2a24" providerId="ADAL" clId="{B2D54D8C-C50A-42D8-9172-F75ADCC51314}" dt="2020-06-08T01:01:48.229" v="244" actId="478"/>
          <ac:spMkLst>
            <pc:docMk/>
            <pc:sldMk cId="4286219868" sldId="305"/>
            <ac:spMk id="7" creationId="{88F1BA5F-40ED-4262-A6B7-8A712DAA90C7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0" creationId="{D9164253-CF12-46A9-8423-0A56E1679C94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4" creationId="{C29D06B4-F1DB-41F4-B0D2-87D6E36DA374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5" creationId="{DD4F6708-4303-456A-B1BE-C1DBC63A9B0D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6" creationId="{613A7E56-AB4A-4B98-BAE0-D938E1E6C26C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7" creationId="{D7BE04F6-884B-409B-B25F-88CC48A4EBA1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8" creationId="{E69EADA1-C8FC-4781-B5A2-2697994886BC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9" creationId="{3FFEA2DE-374D-4526-8084-7F0939AC7A9E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20" creationId="{D182EA24-0FBC-47BD-8EB7-3BE9A9F68836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21" creationId="{BEB5E2D1-A9CC-4162-9211-1DCFC0119658}"/>
          </ac:spMkLst>
        </pc:spChg>
        <pc:spChg chg="mod topLvl">
          <ac:chgData name="何宇杰" userId="968356d4-d806-4638-9bf8-6afacc8c2a24" providerId="ADAL" clId="{B2D54D8C-C50A-42D8-9172-F75ADCC51314}" dt="2020-06-08T01:04:49.712" v="275" actId="1076"/>
          <ac:spMkLst>
            <pc:docMk/>
            <pc:sldMk cId="4286219868" sldId="305"/>
            <ac:spMk id="29" creationId="{8CC56CD3-D5FB-4411-B99E-96B944B65D39}"/>
          </ac:spMkLst>
        </pc:spChg>
        <pc:spChg chg="del mod topLvl">
          <ac:chgData name="何宇杰" userId="968356d4-d806-4638-9bf8-6afacc8c2a24" providerId="ADAL" clId="{B2D54D8C-C50A-42D8-9172-F75ADCC51314}" dt="2020-06-08T01:04:11.882" v="253" actId="478"/>
          <ac:spMkLst>
            <pc:docMk/>
            <pc:sldMk cId="4286219868" sldId="305"/>
            <ac:spMk id="30" creationId="{23352085-865B-4107-8205-311C7FA79ADE}"/>
          </ac:spMkLst>
        </pc:spChg>
        <pc:spChg chg="del mod topLvl">
          <ac:chgData name="何宇杰" userId="968356d4-d806-4638-9bf8-6afacc8c2a24" providerId="ADAL" clId="{B2D54D8C-C50A-42D8-9172-F75ADCC51314}" dt="2020-06-08T01:04:11.882" v="253" actId="478"/>
          <ac:spMkLst>
            <pc:docMk/>
            <pc:sldMk cId="4286219868" sldId="305"/>
            <ac:spMk id="31" creationId="{78504D1A-2497-41A7-A794-58A9F379C411}"/>
          </ac:spMkLst>
        </pc:spChg>
        <pc:spChg chg="mod topLvl">
          <ac:chgData name="何宇杰" userId="968356d4-d806-4638-9bf8-6afacc8c2a24" providerId="ADAL" clId="{B2D54D8C-C50A-42D8-9172-F75ADCC51314}" dt="2020-06-08T01:04:09.369" v="252" actId="165"/>
          <ac:spMkLst>
            <pc:docMk/>
            <pc:sldMk cId="4286219868" sldId="305"/>
            <ac:spMk id="32" creationId="{61DB814D-E70E-4010-9716-8F206F00D7E6}"/>
          </ac:spMkLst>
        </pc:spChg>
        <pc:spChg chg="mod topLvl">
          <ac:chgData name="何宇杰" userId="968356d4-d806-4638-9bf8-6afacc8c2a24" providerId="ADAL" clId="{B2D54D8C-C50A-42D8-9172-F75ADCC51314}" dt="2020-06-08T01:04:09.369" v="252" actId="165"/>
          <ac:spMkLst>
            <pc:docMk/>
            <pc:sldMk cId="4286219868" sldId="305"/>
            <ac:spMk id="33" creationId="{EF257122-84DE-4E24-BE6A-DBC27256F263}"/>
          </ac:spMkLst>
        </pc:spChg>
        <pc:spChg chg="add mod">
          <ac:chgData name="何宇杰" userId="968356d4-d806-4638-9bf8-6afacc8c2a24" providerId="ADAL" clId="{B2D54D8C-C50A-42D8-9172-F75ADCC51314}" dt="2020-06-08T01:04:30.975" v="272" actId="6549"/>
          <ac:spMkLst>
            <pc:docMk/>
            <pc:sldMk cId="4286219868" sldId="305"/>
            <ac:spMk id="34" creationId="{9B64F367-542F-437F-A32A-74E5C683A619}"/>
          </ac:spMkLst>
        </pc:spChg>
        <pc:grpChg chg="add del mod">
          <ac:chgData name="何宇杰" userId="968356d4-d806-4638-9bf8-6afacc8c2a24" providerId="ADAL" clId="{B2D54D8C-C50A-42D8-9172-F75ADCC51314}" dt="2020-06-08T01:04:09.369" v="252" actId="165"/>
          <ac:grpSpMkLst>
            <pc:docMk/>
            <pc:sldMk cId="4286219868" sldId="305"/>
            <ac:grpSpMk id="23" creationId="{AE0C6F62-2F70-4A6A-95B2-3E6DD5EBC8B3}"/>
          </ac:grpSpMkLst>
        </pc:grpChg>
        <pc:graphicFrameChg chg="del">
          <ac:chgData name="何宇杰" userId="968356d4-d806-4638-9bf8-6afacc8c2a24" providerId="ADAL" clId="{B2D54D8C-C50A-42D8-9172-F75ADCC51314}" dt="2020-06-08T01:00:09.989" v="223" actId="478"/>
          <ac:graphicFrameMkLst>
            <pc:docMk/>
            <pc:sldMk cId="4286219868" sldId="305"/>
            <ac:graphicFrameMk id="4" creationId="{7B951041-95A6-4288-AEEF-8C98AC2A1A3E}"/>
          </ac:graphicFrameMkLst>
        </pc:graphicFrameChg>
        <pc:picChg chg="del">
          <ac:chgData name="何宇杰" userId="968356d4-d806-4638-9bf8-6afacc8c2a24" providerId="ADAL" clId="{B2D54D8C-C50A-42D8-9172-F75ADCC51314}" dt="2020-06-08T01:00:09.989" v="223" actId="478"/>
          <ac:picMkLst>
            <pc:docMk/>
            <pc:sldMk cId="4286219868" sldId="305"/>
            <ac:picMk id="5" creationId="{C7ECD1DB-912E-48D3-A724-DF9B8D180951}"/>
          </ac:picMkLst>
        </pc:picChg>
        <pc:picChg chg="del">
          <ac:chgData name="何宇杰" userId="968356d4-d806-4638-9bf8-6afacc8c2a24" providerId="ADAL" clId="{B2D54D8C-C50A-42D8-9172-F75ADCC51314}" dt="2020-06-08T01:00:09.989" v="223" actId="478"/>
          <ac:picMkLst>
            <pc:docMk/>
            <pc:sldMk cId="4286219868" sldId="305"/>
            <ac:picMk id="9" creationId="{291133A0-256B-4B8A-8CFF-A67E3876CA1C}"/>
          </ac:picMkLst>
        </pc:picChg>
        <pc:picChg chg="add del mod">
          <ac:chgData name="何宇杰" userId="968356d4-d806-4638-9bf8-6afacc8c2a24" providerId="ADAL" clId="{B2D54D8C-C50A-42D8-9172-F75ADCC51314}" dt="2020-06-08T01:00:29.695" v="225"/>
          <ac:picMkLst>
            <pc:docMk/>
            <pc:sldMk cId="4286219868" sldId="305"/>
            <ac:picMk id="11" creationId="{19861877-D2DF-4BB9-BCF5-2E0CF88512C6}"/>
          </ac:picMkLst>
        </pc:picChg>
        <pc:picChg chg="add del mod">
          <ac:chgData name="何宇杰" userId="968356d4-d806-4638-9bf8-6afacc8c2a24" providerId="ADAL" clId="{B2D54D8C-C50A-42D8-9172-F75ADCC51314}" dt="2020-06-08T01:00:29.695" v="225"/>
          <ac:picMkLst>
            <pc:docMk/>
            <pc:sldMk cId="4286219868" sldId="305"/>
            <ac:picMk id="12" creationId="{A56D47DF-0115-4FCA-9C84-C8C0D7A9B655}"/>
          </ac:picMkLst>
        </pc:picChg>
        <pc:picChg chg="add del mod">
          <ac:chgData name="何宇杰" userId="968356d4-d806-4638-9bf8-6afacc8c2a24" providerId="ADAL" clId="{B2D54D8C-C50A-42D8-9172-F75ADCC51314}" dt="2020-06-08T01:00:29.695" v="225"/>
          <ac:picMkLst>
            <pc:docMk/>
            <pc:sldMk cId="4286219868" sldId="305"/>
            <ac:picMk id="13" creationId="{21E97B84-4B4D-4615-8C6C-378BC982AFA1}"/>
          </ac:picMkLst>
        </pc:picChg>
        <pc:picChg chg="add mod ord">
          <ac:chgData name="何宇杰" userId="968356d4-d806-4638-9bf8-6afacc8c2a24" providerId="ADAL" clId="{B2D54D8C-C50A-42D8-9172-F75ADCC51314}" dt="2020-06-08T01:02:07.520" v="249" actId="1076"/>
          <ac:picMkLst>
            <pc:docMk/>
            <pc:sldMk cId="4286219868" sldId="305"/>
            <ac:picMk id="22" creationId="{5581E5AC-6947-4AED-ACAF-845F9C0C25F7}"/>
          </ac:picMkLst>
        </pc:picChg>
        <pc:picChg chg="mod topLvl">
          <ac:chgData name="何宇杰" userId="968356d4-d806-4638-9bf8-6afacc8c2a24" providerId="ADAL" clId="{B2D54D8C-C50A-42D8-9172-F75ADCC51314}" dt="2020-06-08T01:04:49.712" v="275" actId="1076"/>
          <ac:picMkLst>
            <pc:docMk/>
            <pc:sldMk cId="4286219868" sldId="305"/>
            <ac:picMk id="24" creationId="{95BEF853-6EB4-4AF8-A81B-D0472C016278}"/>
          </ac:picMkLst>
        </pc:picChg>
        <pc:picChg chg="del mod topLvl">
          <ac:chgData name="何宇杰" userId="968356d4-d806-4638-9bf8-6afacc8c2a24" providerId="ADAL" clId="{B2D54D8C-C50A-42D8-9172-F75ADCC51314}" dt="2020-06-08T01:04:11.882" v="253" actId="478"/>
          <ac:picMkLst>
            <pc:docMk/>
            <pc:sldMk cId="4286219868" sldId="305"/>
            <ac:picMk id="25" creationId="{9CBCD67B-FF60-43A1-881E-776F3A3A77C8}"/>
          </ac:picMkLst>
        </pc:picChg>
        <pc:picChg chg="mod topLvl">
          <ac:chgData name="何宇杰" userId="968356d4-d806-4638-9bf8-6afacc8c2a24" providerId="ADAL" clId="{B2D54D8C-C50A-42D8-9172-F75ADCC51314}" dt="2020-06-08T01:04:09.369" v="252" actId="165"/>
          <ac:picMkLst>
            <pc:docMk/>
            <pc:sldMk cId="4286219868" sldId="305"/>
            <ac:picMk id="26" creationId="{DF626464-8550-4A83-A3F7-A9ED9BA3DB7A}"/>
          </ac:picMkLst>
        </pc:picChg>
        <pc:picChg chg="mod topLvl">
          <ac:chgData name="何宇杰" userId="968356d4-d806-4638-9bf8-6afacc8c2a24" providerId="ADAL" clId="{B2D54D8C-C50A-42D8-9172-F75ADCC51314}" dt="2020-06-08T01:04:09.369" v="252" actId="165"/>
          <ac:picMkLst>
            <pc:docMk/>
            <pc:sldMk cId="4286219868" sldId="305"/>
            <ac:picMk id="27" creationId="{DD628CE4-AEFC-406A-8FA2-3C0C8F02C575}"/>
          </ac:picMkLst>
        </pc:picChg>
        <pc:picChg chg="del mod topLvl">
          <ac:chgData name="何宇杰" userId="968356d4-d806-4638-9bf8-6afacc8c2a24" providerId="ADAL" clId="{B2D54D8C-C50A-42D8-9172-F75ADCC51314}" dt="2020-06-08T01:04:11.882" v="253" actId="478"/>
          <ac:picMkLst>
            <pc:docMk/>
            <pc:sldMk cId="4286219868" sldId="305"/>
            <ac:picMk id="28" creationId="{230A7770-B8CE-47E9-9359-1C385477143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DF4B6F5-520D-4607-BD28-DB7CB56342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98483A-72B9-4C8D-8057-FBDBA29059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BCB9E-4686-42C2-8C94-4194A3E02D2B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BDFDA9-2319-46D6-887B-9EE2A44F6E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6ED194-75F9-4485-8EAE-5227C3CB31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EA355-1633-431C-9FD7-BB2E9815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797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7020D-062E-41BC-A699-A7B3427D8CC2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48CC1-E4FE-424E-8EC0-F8635A798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312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hello everyone, it’s Weijiang here. I’m working on multimodal inference of bnn with markus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Last month, I’ve got started with my project. </a:t>
            </a:r>
          </a:p>
          <a:p>
            <a:r>
              <a:rPr lang="en-US" altLang="zh-CN"/>
              <a:t>Generally the goal of my project is to …</a:t>
            </a:r>
          </a:p>
          <a:p>
            <a:r>
              <a:rPr lang="en-US" altLang="zh-CN"/>
              <a:t>and the main idea is to model …</a:t>
            </a:r>
          </a:p>
          <a:p>
            <a:r>
              <a:rPr lang="en-US" altLang="zh-CN"/>
              <a:t>When reading those papers, I do find an interesting point. </a:t>
            </a:r>
          </a:p>
          <a:p>
            <a:r>
              <a:rPr lang="en-US" altLang="zh-CN"/>
              <a:t>Two or three popular papers say, don’t do this integration for a neural network</a:t>
            </a:r>
          </a:p>
          <a:p>
            <a:r>
              <a:rPr lang="en-US" altLang="zh-CN"/>
              <a:t>I’ve also … </a:t>
            </a:r>
          </a:p>
          <a:p>
            <a:r>
              <a:rPr lang="en-US" altLang="zh-CN"/>
              <a:t>Right now, I’m working on the actual coding part and trying to merge them with the base project. 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99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Hi everyone, last month I mainly worked on the implementation of normalizing flow.</a:t>
            </a:r>
          </a:p>
          <a:p>
            <a:r>
              <a:rPr lang="en-US" altLang="zh-CN"/>
              <a:t>I first, … then I … and …</a:t>
            </a:r>
          </a:p>
          <a:p>
            <a:endParaRPr lang="en-US" altLang="zh-CN"/>
          </a:p>
          <a:p>
            <a:r>
              <a:rPr lang="en-US" altLang="zh-CN"/>
              <a:t>Here are my key findings, …, and ….</a:t>
            </a:r>
          </a:p>
          <a:p>
            <a:r>
              <a:rPr lang="en-US" altLang="zh-CN"/>
              <a:t>Right now I’m …, and after that I will  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156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66935-BCF0-4B73-B609-01FCD7098E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631128"/>
            <a:ext cx="9144000" cy="576982"/>
          </a:xfrm>
        </p:spPr>
        <p:txBody>
          <a:bodyPr anchor="b">
            <a:normAutofit/>
          </a:bodyPr>
          <a:lstStyle>
            <a:lvl1pPr algn="ctr">
              <a:defRPr sz="3200" b="1">
                <a:latin typeface="+mj-lt"/>
                <a:ea typeface="+mj-ea"/>
              </a:defRPr>
            </a:lvl1pPr>
          </a:lstStyle>
          <a:p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DFB827-1843-4A84-A209-8B2BC6502C2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80275"/>
            <a:ext cx="9144000" cy="478766"/>
          </a:xfrm>
        </p:spPr>
        <p:txBody>
          <a:bodyPr>
            <a:normAutofit/>
          </a:bodyPr>
          <a:lstStyle>
            <a:lvl1pPr marL="0" indent="0" algn="ctr">
              <a:buNone/>
              <a:defRPr sz="2800" b="0"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Name</a:t>
            </a:r>
            <a:endParaRPr lang="zh-CN" alt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57C1C6D-07B8-4A9F-88D6-EE7F60209F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4400" y="1628801"/>
            <a:ext cx="10363200" cy="109537"/>
          </a:xfrm>
          <a:custGeom>
            <a:avLst/>
            <a:gdLst>
              <a:gd name="G0" fmla="+- 1003 0 0"/>
              <a:gd name="T0" fmla="*/ 0 w 1000"/>
              <a:gd name="T1" fmla="*/ 0 h 1000"/>
              <a:gd name="T2" fmla="*/ 1003 w 1000"/>
              <a:gd name="T3" fmla="*/ 0 h 1000"/>
              <a:gd name="T4" fmla="*/ 1003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003" y="0"/>
                </a:lnTo>
                <a:lnTo>
                  <a:pt x="1003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en-US" sz="2400" b="0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391AED12-A5D8-4D26-B0E0-2405645122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3090" y="1170997"/>
            <a:ext cx="5407325" cy="457200"/>
          </a:xfrm>
        </p:spPr>
        <p:txBody>
          <a:bodyPr/>
          <a:lstStyle>
            <a:lvl1pPr marL="0" indent="0" algn="l">
              <a:buNone/>
              <a:defRPr>
                <a:latin typeface="+mj-lt"/>
                <a:ea typeface="+mj-ea"/>
              </a:defRPr>
            </a:lvl1pPr>
          </a:lstStyle>
          <a:p>
            <a:pPr algn="l"/>
            <a:r>
              <a:rPr lang="en-US" altLang="zh-CN" sz="2800" b="0"/>
              <a:t>Subtitle</a:t>
            </a:r>
            <a:endParaRPr lang="zh-CN" altLang="en-US" sz="2800" b="0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5514421-33F4-4683-8813-5449B165660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0" y="1170997"/>
            <a:ext cx="4419600" cy="457200"/>
          </a:xfrm>
        </p:spPr>
        <p:txBody>
          <a:bodyPr/>
          <a:lstStyle>
            <a:lvl1pPr marL="0" indent="0" algn="r">
              <a:buNone/>
              <a:defRPr>
                <a:latin typeface="+mj-lt"/>
                <a:ea typeface="+mj-ea"/>
              </a:defRPr>
            </a:lvl1pPr>
          </a:lstStyle>
          <a:p>
            <a:pPr lvl="0"/>
            <a:r>
              <a:rPr lang="en-US" altLang="zh-CN"/>
              <a:t>Time and Place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66C95DE-FDB7-4AC4-BD6F-CA49E9F1875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526F0DF-4F7D-45BB-8031-9F31D689A563}" type="datetime1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2FB7DF4-7790-441C-B674-770DC3A8487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96991236-0370-48AB-97AC-177D1B45564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03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0F47E-0CC2-4F04-A3E0-93C5B200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08BAA-441F-4326-9367-3B08B2FF5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7A7D37-1156-49FC-AC73-6999FB545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1A19FC-FF0F-4052-8983-84E0D072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DC77-00A0-464D-B8C9-5C6548747175}" type="datetime1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3AAB1-5300-445C-AB7E-C44EE484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1CA19E-04B7-41AF-9160-F3A2D822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25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6C622-8BA5-451B-8DE5-DDC969BD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24D953-9124-498E-8C44-FA2A17FFA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B445FB-8EEF-42DD-9F2C-4EC4D2177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52987A-244F-4372-B5D4-A97CAD2A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4A95-1258-44CF-BB30-0A44978B7FDD}" type="datetime1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834934-7572-4A70-AE8E-EE85B421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96A392-6F4F-44A2-8426-79D89A56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549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C39BD-F583-4E4A-8A82-B58BFCAD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B6CF72-E247-4FBF-854B-1407C61C5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DF27B-822C-4887-929C-2A4BEDF5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270F-30DA-4AA2-A8F1-1F8794956E53}" type="datetime1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F3314A-4A8A-4FE2-BF01-E01C4301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98C21-8A1A-4923-98A0-32C4D059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530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7ED553-D8F7-4782-9DC6-ED101D54C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29F41E-B60A-4DB5-9A9C-05F03D001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40F7F-BAE2-48D6-8F3F-17421AA8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A1DA-60C1-4500-A6B7-86425CD1E958}" type="datetime1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04F73-48E0-4214-87F6-BCB333C0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A7136-2791-4422-914E-D64D520D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78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32FF0-686D-44C7-A17F-84C617C34E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800" y="445552"/>
            <a:ext cx="3889075" cy="504001"/>
          </a:xfrm>
        </p:spPr>
        <p:txBody>
          <a:bodyPr>
            <a:normAutofit/>
          </a:bodyPr>
          <a:lstStyle>
            <a:lvl1pPr>
              <a:defRPr sz="24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en-US" altLang="zh-CN"/>
              <a:t>Current Section</a:t>
            </a:r>
            <a:endParaRPr lang="zh-CN" altLang="en-US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162D201-E9B6-4DC6-886A-F8362BBC0D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033" y="914628"/>
            <a:ext cx="10610851" cy="69851"/>
          </a:xfrm>
          <a:custGeom>
            <a:avLst/>
            <a:gdLst>
              <a:gd name="G0" fmla="+- 1001 0 0"/>
              <a:gd name="T0" fmla="*/ 0 w 1000"/>
              <a:gd name="T1" fmla="*/ 0 h 1000"/>
              <a:gd name="T2" fmla="*/ 1001 w 1000"/>
              <a:gd name="T3" fmla="*/ 0 h 1000"/>
              <a:gd name="T4" fmla="*/ 1001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001" y="0"/>
                </a:lnTo>
                <a:lnTo>
                  <a:pt x="1001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127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en-US" sz="2400" b="0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0C44F040-96DC-4370-A290-1FE00FE5A5E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812800" y="6309320"/>
            <a:ext cx="105664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1B9D7A-0C59-45E9-96E9-6065716C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E09D-3589-47A6-8E15-1B2517220F81}" type="datetime1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15C8A909-55DF-45D6-AEE2-90C87855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206D5945-4AAF-4BFC-A83E-A7ABFFDB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81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66935-BCF0-4B73-B609-01FCD7098E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631128"/>
            <a:ext cx="9144000" cy="576982"/>
          </a:xfrm>
        </p:spPr>
        <p:txBody>
          <a:bodyPr anchor="b">
            <a:normAutofit/>
          </a:bodyPr>
          <a:lstStyle>
            <a:lvl1pPr algn="ctr">
              <a:defRPr sz="3200" b="1">
                <a:latin typeface="+mj-lt"/>
                <a:ea typeface="+mj-ea"/>
              </a:defRPr>
            </a:lvl1pPr>
          </a:lstStyle>
          <a:p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DFB827-1843-4A84-A209-8B2BC6502C2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80275"/>
            <a:ext cx="9144000" cy="478766"/>
          </a:xfrm>
        </p:spPr>
        <p:txBody>
          <a:bodyPr>
            <a:normAutofit/>
          </a:bodyPr>
          <a:lstStyle>
            <a:lvl1pPr marL="0" indent="0" algn="ctr">
              <a:buNone/>
              <a:defRPr sz="2800" b="0"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Name</a:t>
            </a:r>
            <a:endParaRPr lang="zh-CN" alt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57C1C6D-07B8-4A9F-88D6-EE7F60209F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4400" y="1628801"/>
            <a:ext cx="10363200" cy="109537"/>
          </a:xfrm>
          <a:custGeom>
            <a:avLst/>
            <a:gdLst>
              <a:gd name="G0" fmla="+- 1003 0 0"/>
              <a:gd name="T0" fmla="*/ 0 w 1000"/>
              <a:gd name="T1" fmla="*/ 0 h 1000"/>
              <a:gd name="T2" fmla="*/ 1003 w 1000"/>
              <a:gd name="T3" fmla="*/ 0 h 1000"/>
              <a:gd name="T4" fmla="*/ 1003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003" y="0"/>
                </a:lnTo>
                <a:lnTo>
                  <a:pt x="1003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en-US" sz="2400" b="0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391AED12-A5D8-4D26-B0E0-2405645122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3090" y="1170997"/>
            <a:ext cx="5407325" cy="457200"/>
          </a:xfrm>
        </p:spPr>
        <p:txBody>
          <a:bodyPr/>
          <a:lstStyle>
            <a:lvl1pPr marL="0" indent="0" algn="l">
              <a:buNone/>
              <a:defRPr>
                <a:latin typeface="+mj-lt"/>
                <a:ea typeface="+mj-ea"/>
              </a:defRPr>
            </a:lvl1pPr>
          </a:lstStyle>
          <a:p>
            <a:pPr algn="l"/>
            <a:r>
              <a:rPr lang="en-US" altLang="zh-CN" sz="2800" b="0"/>
              <a:t>Subtitle</a:t>
            </a:r>
            <a:endParaRPr lang="zh-CN" altLang="en-US" sz="2800" b="0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5514421-33F4-4683-8813-5449B165660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0" y="1170997"/>
            <a:ext cx="4419600" cy="457200"/>
          </a:xfrm>
        </p:spPr>
        <p:txBody>
          <a:bodyPr/>
          <a:lstStyle>
            <a:lvl1pPr marL="0" indent="0" algn="r">
              <a:buNone/>
              <a:defRPr>
                <a:latin typeface="+mj-lt"/>
                <a:ea typeface="+mj-ea"/>
              </a:defRPr>
            </a:lvl1pPr>
          </a:lstStyle>
          <a:p>
            <a:pPr lvl="0"/>
            <a:r>
              <a:rPr lang="en-US" altLang="zh-CN"/>
              <a:t>Time and Place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66C95DE-FDB7-4AC4-BD6F-CA49E9F1875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5AD736E-CB6A-4B61-9AFD-177BD209CA76}" type="datetime1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2FB7DF4-7790-441C-B674-770DC3A8487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96991236-0370-48AB-97AC-177D1B45564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06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32FF0-686D-44C7-A17F-84C617C34E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261110"/>
            <a:ext cx="3889075" cy="504001"/>
          </a:xfrm>
        </p:spPr>
        <p:txBody>
          <a:bodyPr>
            <a:normAutofit/>
          </a:bodyPr>
          <a:lstStyle>
            <a:lvl1pPr>
              <a:defRPr sz="24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en-US" altLang="zh-CN"/>
              <a:t>Current Section</a:t>
            </a:r>
            <a:endParaRPr lang="zh-CN" altLang="en-US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162D201-E9B6-4DC6-886A-F8362BBC0D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6000" y="733171"/>
            <a:ext cx="11520000" cy="69851"/>
          </a:xfrm>
          <a:custGeom>
            <a:avLst/>
            <a:gdLst>
              <a:gd name="G0" fmla="+- 1001 0 0"/>
              <a:gd name="T0" fmla="*/ 0 w 1000"/>
              <a:gd name="T1" fmla="*/ 0 h 1000"/>
              <a:gd name="T2" fmla="*/ 1001 w 1000"/>
              <a:gd name="T3" fmla="*/ 0 h 1000"/>
              <a:gd name="T4" fmla="*/ 1001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001" y="0"/>
                </a:lnTo>
                <a:lnTo>
                  <a:pt x="1001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127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en-US" sz="2400" b="0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0C44F040-96DC-4370-A290-1FE00FE5A5E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36000" y="6352793"/>
            <a:ext cx="11520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1B9D7A-0C59-45E9-96E9-6065716C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CCFD-DF15-4082-8AFA-91AE4CC6C79E}" type="datetime1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15C8A909-55DF-45D6-AEE2-90C87855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206D5945-4AAF-4BFC-A83E-A7ABFFDB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3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E958B-2D50-431B-96A6-E89DFEC7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EBDBB0-A2C9-4DF0-AD90-F0A6DA6B2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19FA40-D05B-4353-855D-7CC28FCD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D399-DC94-480F-85C2-A7E6597740B5}" type="datetime1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7AF2F6-A007-4781-BE44-EAA337BB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709B67-33D4-4AAC-B78C-DE36097A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40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6F1EF-A682-4556-9B97-00815637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602B3-71AE-46ED-B674-459DE0CD7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B742F5-F770-41B4-B6DE-7D39FEC26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411BF4-8E30-45EA-A303-256FCF75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1B88-A856-49B1-AD5B-08F0C4D9A985}" type="datetime1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CB7B9E-D02A-4AD5-A8A0-2744A366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25268F-B899-4BE1-9846-3B88C861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89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2D528-4A8C-4B28-8590-FC1D9094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EA5108-FFDC-4E83-967A-0C4647B41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CE2241-3BD5-4A17-B520-094E55372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D98C57-AB45-48F6-8C57-E828F1C53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18D229-A410-4B12-AED7-DE86808A2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D31387-56BA-4ACE-944B-D0A03185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B46C-EA3D-4817-9A43-8700996DCE0C}" type="datetime1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88C54B-9DFB-4F29-9554-B8D8ED5F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45D6B3-053B-4C21-964A-E9934A86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92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CA4E6-3EF0-4AC6-A1C8-0CCA9FE1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559225-D9D9-4529-8BFD-83FF88C3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A69B-604B-4517-97AD-C3A3F4930BFA}" type="datetime1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D49C86-3F47-47E6-8826-7347E144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D2E034-2FAD-40DE-BE68-37EDCC9E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77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FA56F1-03B7-4169-ABE1-7F82A41B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270F-A2B7-43F3-BE9C-CFCBA29B2974}" type="datetime1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F44170-EE6A-4D58-A8CD-F2B6D1A8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794520-6B2F-43E9-BFFA-DE49AB6D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21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994B34-E66A-4D21-87CC-1A28D936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A5B631-C1FF-4BC4-8BCB-0231A7CF2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70F1E-5DF4-4073-9EB0-1C461081B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5F860-9A75-4FF4-8005-EB40C7793953}" type="datetime1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51E12-70FA-4673-A23F-81B3C6876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Bayesian Deep Learning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605DD-D96E-4F47-AAEE-CAC3488C4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6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9E75D-FAA9-41BA-9D51-C4CB422C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1" y="261110"/>
            <a:ext cx="5760000" cy="504001"/>
          </a:xfrm>
        </p:spPr>
        <p:txBody>
          <a:bodyPr>
            <a:normAutofit/>
          </a:bodyPr>
          <a:lstStyle/>
          <a:p>
            <a:r>
              <a:rPr lang="en-US" altLang="zh-CN"/>
              <a:t>Weijiang Xiong 6th July 2021</a:t>
            </a:r>
            <a:endParaRPr lang="zh-CN" altLang="en-US"/>
          </a:p>
        </p:txBody>
      </p:sp>
      <p:sp>
        <p:nvSpPr>
          <p:cNvPr id="8" name="矩形 5">
            <a:extLst>
              <a:ext uri="{FF2B5EF4-FFF2-40B4-BE49-F238E27FC236}">
                <a16:creationId xmlns:a16="http://schemas.microsoft.com/office/drawing/2014/main" id="{C4D8D94C-4BF5-4ED1-928A-AE5C68EFA322}"/>
              </a:ext>
            </a:extLst>
          </p:cNvPr>
          <p:cNvSpPr/>
          <p:nvPr/>
        </p:nvSpPr>
        <p:spPr>
          <a:xfrm>
            <a:off x="336001" y="1319248"/>
            <a:ext cx="652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Arial" pitchFamily="34" charset="0"/>
              </a:rPr>
              <a:t>About Me and My Project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AD68F2BD-783E-4828-BE3F-48DABB7FFE1D}"/>
              </a:ext>
            </a:extLst>
          </p:cNvPr>
          <p:cNvSpPr txBox="1"/>
          <p:nvPr/>
        </p:nvSpPr>
        <p:spPr>
          <a:xfrm>
            <a:off x="335998" y="1780913"/>
            <a:ext cx="11337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ea typeface="宋体" panose="02010600030101010101" pitchFamily="2" charset="-122"/>
              </a:rPr>
              <a:t>First-year master student in Robotics, minor in Machine Learning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ea typeface="宋体" panose="02010600030101010101" pitchFamily="2" charset="-122"/>
              </a:rPr>
              <a:t>Multimodal Inference of Bayesian Neural Networks (supervised by Dr. Markus Heinonen)</a:t>
            </a:r>
          </a:p>
        </p:txBody>
      </p:sp>
      <p:sp>
        <p:nvSpPr>
          <p:cNvPr id="10" name="矩形 14">
            <a:extLst>
              <a:ext uri="{FF2B5EF4-FFF2-40B4-BE49-F238E27FC236}">
                <a16:creationId xmlns:a16="http://schemas.microsoft.com/office/drawing/2014/main" id="{6C4715A3-26DE-42F4-A52F-D0C5201EEAFB}"/>
              </a:ext>
            </a:extLst>
          </p:cNvPr>
          <p:cNvSpPr/>
          <p:nvPr/>
        </p:nvSpPr>
        <p:spPr>
          <a:xfrm>
            <a:off x="335999" y="2488799"/>
            <a:ext cx="30733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Arial" pitchFamily="34" charset="0"/>
              </a:rPr>
              <a:t>Project Progress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5">
            <a:extLst>
              <a:ext uri="{FF2B5EF4-FFF2-40B4-BE49-F238E27FC236}">
                <a16:creationId xmlns:a16="http://schemas.microsoft.com/office/drawing/2014/main" id="{743A2013-C538-44C2-A5A8-55E047D2118B}"/>
              </a:ext>
            </a:extLst>
          </p:cNvPr>
          <p:cNvSpPr/>
          <p:nvPr/>
        </p:nvSpPr>
        <p:spPr>
          <a:xfrm>
            <a:off x="335998" y="4746999"/>
            <a:ext cx="30733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Arial" pitchFamily="34" charset="0"/>
              </a:rPr>
              <a:t>Future Plans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9">
                <a:extLst>
                  <a:ext uri="{FF2B5EF4-FFF2-40B4-BE49-F238E27FC236}">
                    <a16:creationId xmlns:a16="http://schemas.microsoft.com/office/drawing/2014/main" id="{8EF5D6F0-2E0B-48B0-9ADE-4C2C1CE2F113}"/>
                  </a:ext>
                </a:extLst>
              </p:cNvPr>
              <p:cNvSpPr txBox="1"/>
              <p:nvPr/>
            </p:nvSpPr>
            <p:spPr>
              <a:xfrm>
                <a:off x="335998" y="2985450"/>
                <a:ext cx="11463653" cy="1726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ea typeface="宋体" panose="02010600030101010101" pitchFamily="2" charset="-122"/>
                  </a:rPr>
                  <a:t>Goal: improve neural nets in robustness, calibration and out-of-distribution performance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ea typeface="宋体" panose="02010600030101010101" pitchFamily="2" charset="-122"/>
                  </a:rPr>
                  <a:t>Idea: model input uncertainties in a DNN with Normalizing Flows (based on Trung’s iBNN project)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ea typeface="宋体" panose="02010600030101010101" pitchFamily="2" charset="-122"/>
                  </a:rPr>
                  <a:t>Read papers, familiarized myself with Bayesian Deep Learning and Normalizing Flows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ea typeface="宋体" panose="02010600030101010101" pitchFamily="2" charset="-122"/>
                  </a:rPr>
                  <a:t>Interesting: don’t integrate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│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│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𝐷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𝑑𝑤</m:t>
                        </m:r>
                      </m:e>
                    </m:nary>
                  </m:oMath>
                </a14:m>
                <a:r>
                  <a:rPr lang="en-US" altLang="zh-CN" sz="2000">
                    <a:ea typeface="宋体" panose="02010600030101010101" pitchFamily="2" charset="-122"/>
                  </a:rPr>
                  <a:t>, but approximations work well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ea typeface="宋体" panose="02010600030101010101" pitchFamily="2" charset="-122"/>
                  </a:rPr>
                  <a:t>Walked through the math part of the project, and derived equations about normalizing flow</a:t>
                </a:r>
              </a:p>
            </p:txBody>
          </p:sp>
        </mc:Choice>
        <mc:Fallback xmlns="">
          <p:sp>
            <p:nvSpPr>
              <p:cNvPr id="12" name="文本框 19">
                <a:extLst>
                  <a:ext uri="{FF2B5EF4-FFF2-40B4-BE49-F238E27FC236}">
                    <a16:creationId xmlns:a16="http://schemas.microsoft.com/office/drawing/2014/main" id="{8EF5D6F0-2E0B-48B0-9ADE-4C2C1CE2F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98" y="2985450"/>
                <a:ext cx="11463653" cy="1726563"/>
              </a:xfrm>
              <a:prstGeom prst="rect">
                <a:avLst/>
              </a:prstGeom>
              <a:blipFill>
                <a:blip r:embed="rId3"/>
                <a:stretch>
                  <a:fillRect t="-2120" b="-33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20">
            <a:extLst>
              <a:ext uri="{FF2B5EF4-FFF2-40B4-BE49-F238E27FC236}">
                <a16:creationId xmlns:a16="http://schemas.microsoft.com/office/drawing/2014/main" id="{15CC72CC-E3B4-40BA-9428-94E12CA23592}"/>
              </a:ext>
            </a:extLst>
          </p:cNvPr>
          <p:cNvSpPr txBox="1"/>
          <p:nvPr/>
        </p:nvSpPr>
        <p:spPr>
          <a:xfrm>
            <a:off x="335998" y="5197695"/>
            <a:ext cx="9547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ea typeface="宋体" panose="02010600030101010101" pitchFamily="2" charset="-122"/>
              </a:rPr>
              <a:t>Working on the coding of Normalizing Flow based on derived equations</a:t>
            </a:r>
          </a:p>
        </p:txBody>
      </p:sp>
    </p:spTree>
    <p:extLst>
      <p:ext uri="{BB962C8B-B14F-4D97-AF65-F5344CB8AC3E}">
        <p14:creationId xmlns:p14="http://schemas.microsoft.com/office/powerpoint/2010/main" val="420401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9E75D-FAA9-41BA-9D51-C4CB422C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1" y="261110"/>
            <a:ext cx="5760000" cy="504001"/>
          </a:xfrm>
        </p:spPr>
        <p:txBody>
          <a:bodyPr>
            <a:normAutofit/>
          </a:bodyPr>
          <a:lstStyle/>
          <a:p>
            <a:r>
              <a:rPr lang="en-US" altLang="zh-CN" sz="2800"/>
              <a:t>Weijiang Xiong 3</a:t>
            </a:r>
            <a:r>
              <a:rPr lang="en-US" altLang="zh-CN" sz="2800" baseline="30000"/>
              <a:t>rd</a:t>
            </a:r>
            <a:r>
              <a:rPr lang="en-US" altLang="zh-CN" sz="2800"/>
              <a:t> August 2021</a:t>
            </a:r>
            <a:endParaRPr lang="zh-CN" altLang="en-US" sz="2800"/>
          </a:p>
        </p:txBody>
      </p:sp>
      <p:sp>
        <p:nvSpPr>
          <p:cNvPr id="8" name="矩形 5">
            <a:extLst>
              <a:ext uri="{FF2B5EF4-FFF2-40B4-BE49-F238E27FC236}">
                <a16:creationId xmlns:a16="http://schemas.microsoft.com/office/drawing/2014/main" id="{C4D8D94C-4BF5-4ED1-928A-AE5C68EFA322}"/>
              </a:ext>
            </a:extLst>
          </p:cNvPr>
          <p:cNvSpPr/>
          <p:nvPr/>
        </p:nvSpPr>
        <p:spPr>
          <a:xfrm>
            <a:off x="336006" y="1081123"/>
            <a:ext cx="652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800">
                <a:ea typeface="黑体" panose="02010609060101010101" pitchFamily="49" charset="-122"/>
                <a:cs typeface="Arial" pitchFamily="34" charset="0"/>
              </a:rPr>
              <a:t>Project Progress</a:t>
            </a:r>
            <a:endParaRPr lang="zh-CN" altLang="en-US" sz="28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20">
            <a:extLst>
              <a:ext uri="{FF2B5EF4-FFF2-40B4-BE49-F238E27FC236}">
                <a16:creationId xmlns:a16="http://schemas.microsoft.com/office/drawing/2014/main" id="{989C3F73-AEDA-4047-98A4-3FA8F06DE2BD}"/>
              </a:ext>
            </a:extLst>
          </p:cNvPr>
          <p:cNvSpPr txBox="1"/>
          <p:nvPr/>
        </p:nvSpPr>
        <p:spPr>
          <a:xfrm>
            <a:off x="336002" y="1672821"/>
            <a:ext cx="10848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ea typeface="宋体" panose="02010600030101010101" pitchFamily="2" charset="-122"/>
              </a:rPr>
              <a:t>Got familiar with the codes of base work (Wide ResNet, iBNN)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ea typeface="宋体" panose="02010600030101010101" pitchFamily="2" charset="-122"/>
              </a:rPr>
              <a:t>Implemented two kinds of basic flows for iBNN-style neural networks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ea typeface="宋体" panose="02010600030101010101" pitchFamily="2" charset="-122"/>
              </a:rPr>
              <a:t>Experimented the effect of NF with a 2D binary classification example </a:t>
            </a:r>
          </a:p>
        </p:txBody>
      </p:sp>
      <p:sp>
        <p:nvSpPr>
          <p:cNvPr id="17" name="矩形 5">
            <a:extLst>
              <a:ext uri="{FF2B5EF4-FFF2-40B4-BE49-F238E27FC236}">
                <a16:creationId xmlns:a16="http://schemas.microsoft.com/office/drawing/2014/main" id="{047AC823-900B-470E-82EC-662F25F0C58F}"/>
              </a:ext>
            </a:extLst>
          </p:cNvPr>
          <p:cNvSpPr/>
          <p:nvPr/>
        </p:nvSpPr>
        <p:spPr>
          <a:xfrm>
            <a:off x="336002" y="4615430"/>
            <a:ext cx="652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800">
                <a:ea typeface="黑体" panose="02010609060101010101" pitchFamily="49" charset="-122"/>
                <a:cs typeface="Arial" pitchFamily="34" charset="0"/>
              </a:rPr>
              <a:t>Future Work</a:t>
            </a:r>
          </a:p>
          <a:p>
            <a:pPr marL="342891" indent="-342891">
              <a:buFont typeface="Wingdings" panose="05000000000000000000" pitchFamily="2" charset="2"/>
              <a:buChar char="p"/>
            </a:pPr>
            <a:endParaRPr lang="zh-CN" altLang="en-US" sz="28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矩形 5">
            <a:extLst>
              <a:ext uri="{FF2B5EF4-FFF2-40B4-BE49-F238E27FC236}">
                <a16:creationId xmlns:a16="http://schemas.microsoft.com/office/drawing/2014/main" id="{3FA47C6B-ED7C-4F65-8776-63E99EE9D06B}"/>
              </a:ext>
            </a:extLst>
          </p:cNvPr>
          <p:cNvSpPr/>
          <p:nvPr/>
        </p:nvSpPr>
        <p:spPr>
          <a:xfrm>
            <a:off x="336007" y="2929265"/>
            <a:ext cx="652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800">
                <a:ea typeface="黑体" panose="02010609060101010101" pitchFamily="49" charset="-122"/>
                <a:cs typeface="Arial" pitchFamily="34" charset="0"/>
              </a:rPr>
              <a:t>Key Findings</a:t>
            </a:r>
            <a:endParaRPr lang="zh-CN" altLang="en-US" sz="28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20">
            <a:extLst>
              <a:ext uri="{FF2B5EF4-FFF2-40B4-BE49-F238E27FC236}">
                <a16:creationId xmlns:a16="http://schemas.microsoft.com/office/drawing/2014/main" id="{73DA32EE-E959-4239-A427-8564579EE38F}"/>
              </a:ext>
            </a:extLst>
          </p:cNvPr>
          <p:cNvSpPr txBox="1"/>
          <p:nvPr/>
        </p:nvSpPr>
        <p:spPr>
          <a:xfrm>
            <a:off x="336002" y="3452485"/>
            <a:ext cx="10503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ea typeface="宋体" panose="02010600030101010101" pitchFamily="2" charset="-122"/>
              </a:rPr>
              <a:t>The flow-based model is more robust to initialization, and is better calibrated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ea typeface="宋体" panose="02010600030101010101" pitchFamily="2" charset="-122"/>
              </a:rPr>
              <a:t>The learned flow (if deep enough) is non-linear and contractive, compressing probability mass to one or several points</a:t>
            </a:r>
          </a:p>
        </p:txBody>
      </p:sp>
      <p:sp>
        <p:nvSpPr>
          <p:cNvPr id="22" name="文本框 20">
            <a:extLst>
              <a:ext uri="{FF2B5EF4-FFF2-40B4-BE49-F238E27FC236}">
                <a16:creationId xmlns:a16="http://schemas.microsoft.com/office/drawing/2014/main" id="{033B4BA5-C8E6-41AA-B984-5B5025EB0096}"/>
              </a:ext>
            </a:extLst>
          </p:cNvPr>
          <p:cNvSpPr txBox="1"/>
          <p:nvPr/>
        </p:nvSpPr>
        <p:spPr>
          <a:xfrm>
            <a:off x="336001" y="5092483"/>
            <a:ext cx="10848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ea typeface="宋体" panose="02010600030101010101" pitchFamily="2" charset="-122"/>
              </a:rPr>
              <a:t>Making progress to image datasets, such as MNIST and CIFAR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ea typeface="宋体" panose="02010600030101010101" pitchFamily="2" charset="-122"/>
              </a:rPr>
              <a:t>Prepare for work presentation and final report</a:t>
            </a:r>
          </a:p>
        </p:txBody>
      </p:sp>
    </p:spTree>
    <p:extLst>
      <p:ext uri="{BB962C8B-B14F-4D97-AF65-F5344CB8AC3E}">
        <p14:creationId xmlns:p14="http://schemas.microsoft.com/office/powerpoint/2010/main" val="337757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  <p:bldP spid="19" grpId="0"/>
      <p:bldP spid="20" grpId="0"/>
      <p:bldP spid="22" grpId="0"/>
    </p:bldLst>
  </p:timing>
</p:sld>
</file>

<file path=ppt/theme/theme1.xml><?xml version="1.0" encoding="utf-8"?>
<a:theme xmlns:a="http://schemas.openxmlformats.org/drawingml/2006/main" name="Title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2886</TotalTime>
  <Words>354</Words>
  <Application>Microsoft Office PowerPoint</Application>
  <PresentationFormat>Widescreen</PresentationFormat>
  <Paragraphs>38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Arial</vt:lpstr>
      <vt:lpstr>Cambria Math</vt:lpstr>
      <vt:lpstr>Times New Roman</vt:lpstr>
      <vt:lpstr>Wingdings</vt:lpstr>
      <vt:lpstr>Title​​</vt:lpstr>
      <vt:lpstr>Weijiang Xiong 6th July 2021</vt:lpstr>
      <vt:lpstr>Weijiang Xiong 3rd August 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Weijiang Xiong 6th July 2021</dc:title>
  <dc:creator/>
  <cp:lastModifiedBy>Weijiang Xiong</cp:lastModifiedBy>
  <cp:revision>631</cp:revision>
  <dcterms:created xsi:type="dcterms:W3CDTF">2019-06-10T04:32:54Z</dcterms:created>
  <dcterms:modified xsi:type="dcterms:W3CDTF">2021-08-16T12:36:35Z</dcterms:modified>
</cp:coreProperties>
</file>