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/>
    <p:restoredTop sz="94707"/>
  </p:normalViewPr>
  <p:slideViewPr>
    <p:cSldViewPr snapToGrid="0" snapToObjects="1">
      <p:cViewPr>
        <p:scale>
          <a:sx n="100" d="100"/>
          <a:sy n="100" d="100"/>
        </p:scale>
        <p:origin x="35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vez/Downloads/Assignment_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'LOG-ONE'!$C$1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'LOG-ONE'!$S$2:$S$10</c:f>
                <c:numCache>
                  <c:formatCode>General</c:formatCode>
                  <c:ptCount val="9"/>
                  <c:pt idx="0">
                    <c:v>3.014638498527944E-2</c:v>
                  </c:pt>
                  <c:pt idx="1">
                    <c:v>2.4955867442224111E-2</c:v>
                  </c:pt>
                  <c:pt idx="2">
                    <c:v>2.5021161401109993E-2</c:v>
                  </c:pt>
                  <c:pt idx="3">
                    <c:v>5.7355464490857377E-2</c:v>
                  </c:pt>
                  <c:pt idx="4">
                    <c:v>5.8658704108511817E-2</c:v>
                  </c:pt>
                  <c:pt idx="5">
                    <c:v>5.8482576596502245E-2</c:v>
                  </c:pt>
                  <c:pt idx="6">
                    <c:v>4.9247756000420306E-2</c:v>
                  </c:pt>
                  <c:pt idx="7">
                    <c:v>4.0832885644245032E-2</c:v>
                  </c:pt>
                  <c:pt idx="8">
                    <c:v>4.3760150453337587E-2</c:v>
                  </c:pt>
                </c:numCache>
              </c:numRef>
            </c:plus>
            <c:minus>
              <c:numRef>
                <c:f>'LOG-ONE'!$O$2:$O$10</c:f>
                <c:numCache>
                  <c:formatCode>General</c:formatCode>
                  <c:ptCount val="9"/>
                  <c:pt idx="0">
                    <c:v>4.1249812476796821E-2</c:v>
                  </c:pt>
                  <c:pt idx="1">
                    <c:v>4.067950930068287E-2</c:v>
                  </c:pt>
                  <c:pt idx="2">
                    <c:v>3.8292347214138323E-2</c:v>
                  </c:pt>
                  <c:pt idx="3">
                    <c:v>2.6284661362683703E-2</c:v>
                  </c:pt>
                  <c:pt idx="4">
                    <c:v>2.9028241727797166E-2</c:v>
                  </c:pt>
                  <c:pt idx="5">
                    <c:v>2.3980610318465434E-2</c:v>
                  </c:pt>
                  <c:pt idx="6">
                    <c:v>2.5402755984394343E-2</c:v>
                  </c:pt>
                  <c:pt idx="7">
                    <c:v>3.2000861622224708E-2</c:v>
                  </c:pt>
                  <c:pt idx="8">
                    <c:v>2.179903557173235E-2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'LOG-ONE'!$A$2:$B$10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'LOG-ONE'!$C$2:$C$10</c:f>
              <c:numCache>
                <c:formatCode>General</c:formatCode>
                <c:ptCount val="9"/>
                <c:pt idx="0">
                  <c:v>1.5967070296814463</c:v>
                </c:pt>
                <c:pt idx="1">
                  <c:v>3.2829550123243663</c:v>
                </c:pt>
                <c:pt idx="2">
                  <c:v>1.9843022319799033</c:v>
                </c:pt>
                <c:pt idx="3">
                  <c:v>1.8288531596766402</c:v>
                </c:pt>
                <c:pt idx="4">
                  <c:v>3.332161635224784</c:v>
                </c:pt>
                <c:pt idx="5">
                  <c:v>2.115577231128523</c:v>
                </c:pt>
                <c:pt idx="6">
                  <c:v>1.7587605439099796</c:v>
                </c:pt>
                <c:pt idx="7">
                  <c:v>3.3081822370399809</c:v>
                </c:pt>
                <c:pt idx="8">
                  <c:v>2.0691128513871209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E-484C-BA84-9D5BEA9E931C}"/>
            </c:ext>
          </c:extLst>
        </c:ser>
        <c:ser>
          <c:idx val="1"/>
          <c:order val="1"/>
          <c:tx>
            <c:strRef>
              <c:f>'LOG-ONE'!$D$1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'LOG-ONE'!$T$2:$T$10</c:f>
                <c:numCache>
                  <c:formatCode>General</c:formatCode>
                  <c:ptCount val="9"/>
                  <c:pt idx="0">
                    <c:v>3.6451678925263353E-2</c:v>
                  </c:pt>
                  <c:pt idx="1">
                    <c:v>4.7919353199154635E-2</c:v>
                  </c:pt>
                  <c:pt idx="2">
                    <c:v>3.8583409171111693E-2</c:v>
                  </c:pt>
                  <c:pt idx="3">
                    <c:v>2.1824004584930057E-2</c:v>
                  </c:pt>
                  <c:pt idx="4">
                    <c:v>2.4795418448463113E-2</c:v>
                  </c:pt>
                  <c:pt idx="5">
                    <c:v>1.9485637466156724E-2</c:v>
                  </c:pt>
                  <c:pt idx="6">
                    <c:v>2.0616795405118848E-2</c:v>
                  </c:pt>
                  <c:pt idx="7">
                    <c:v>3.2050869359266709E-2</c:v>
                  </c:pt>
                  <c:pt idx="8">
                    <c:v>2.2879835469309828E-2</c:v>
                  </c:pt>
                </c:numCache>
              </c:numRef>
            </c:plus>
            <c:minus>
              <c:numRef>
                <c:f>'LOG-ONE'!$P$2:$P$10</c:f>
                <c:numCache>
                  <c:formatCode>General</c:formatCode>
                  <c:ptCount val="9"/>
                  <c:pt idx="0">
                    <c:v>3.4332852572410033E-2</c:v>
                  </c:pt>
                  <c:pt idx="1">
                    <c:v>2.4118050023092863E-2</c:v>
                  </c:pt>
                  <c:pt idx="2">
                    <c:v>2.4135395248072511E-2</c:v>
                  </c:pt>
                  <c:pt idx="3">
                    <c:v>5.9512553488829667E-2</c:v>
                  </c:pt>
                  <c:pt idx="4">
                    <c:v>5.6984282104291406E-2</c:v>
                  </c:pt>
                  <c:pt idx="5">
                    <c:v>5.5272054334406295E-2</c:v>
                  </c:pt>
                  <c:pt idx="6">
                    <c:v>5.21253849458303E-2</c:v>
                  </c:pt>
                  <c:pt idx="7">
                    <c:v>4.0666299546656681E-2</c:v>
                  </c:pt>
                  <c:pt idx="8">
                    <c:v>4.4080892843223918E-2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'LOG-ONE'!$A$2:$B$10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'LOG-ONE'!$D$2:$D$10</c:f>
              <c:numCache>
                <c:formatCode>General</c:formatCode>
                <c:ptCount val="9"/>
                <c:pt idx="0">
                  <c:v>1.4938761108528229</c:v>
                </c:pt>
                <c:pt idx="1">
                  <c:v>3.1427960357135558</c:v>
                </c:pt>
                <c:pt idx="2">
                  <c:v>1.8593184650971162</c:v>
                </c:pt>
                <c:pt idx="3">
                  <c:v>1.7606486195813562</c:v>
                </c:pt>
                <c:pt idx="4">
                  <c:v>3.290746715612086</c:v>
                </c:pt>
                <c:pt idx="5">
                  <c:v>2.0609243696894803</c:v>
                </c:pt>
                <c:pt idx="6">
                  <c:v>1.6916118742144164</c:v>
                </c:pt>
                <c:pt idx="7">
                  <c:v>3.2249601547956117</c:v>
                </c:pt>
                <c:pt idx="8">
                  <c:v>1.9935684827897275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E-484C-BA84-9D5BEA9E931C}"/>
            </c:ext>
          </c:extLst>
        </c:ser>
        <c:ser>
          <c:idx val="2"/>
          <c:order val="2"/>
          <c:tx>
            <c:strRef>
              <c:f>'LOG-ONE'!$E$1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'LOG-ONE'!$U$2:$U$10</c:f>
                <c:numCache>
                  <c:formatCode>General</c:formatCode>
                  <c:ptCount val="9"/>
                  <c:pt idx="0">
                    <c:v>3.6708225800212269E-2</c:v>
                  </c:pt>
                  <c:pt idx="1">
                    <c:v>5.6038808916880622E-2</c:v>
                  </c:pt>
                  <c:pt idx="2">
                    <c:v>4.4032386080272268E-2</c:v>
                  </c:pt>
                  <c:pt idx="3">
                    <c:v>3.0595614434800966E-2</c:v>
                  </c:pt>
                  <c:pt idx="4">
                    <c:v>2.8343519572423759E-2</c:v>
                  </c:pt>
                  <c:pt idx="5">
                    <c:v>2.6596539702182564E-2</c:v>
                  </c:pt>
                  <c:pt idx="6">
                    <c:v>2.8604245537010575E-2</c:v>
                  </c:pt>
                  <c:pt idx="7">
                    <c:v>3.7620838920614741E-2</c:v>
                  </c:pt>
                  <c:pt idx="8">
                    <c:v>2.8516607063295174E-2</c:v>
                  </c:pt>
                </c:numCache>
              </c:numRef>
            </c:plus>
            <c:minus>
              <c:numRef>
                <c:f>'LOG-ONE'!$Q$2:$Q$10</c:f>
                <c:numCache>
                  <c:formatCode>General</c:formatCode>
                  <c:ptCount val="9"/>
                  <c:pt idx="0">
                    <c:v>3.5001948585839493E-2</c:v>
                  </c:pt>
                  <c:pt idx="1">
                    <c:v>2.5456687160910985E-2</c:v>
                  </c:pt>
                  <c:pt idx="2">
                    <c:v>2.4570468854886007E-2</c:v>
                  </c:pt>
                  <c:pt idx="3">
                    <c:v>6.183507080381867E-2</c:v>
                  </c:pt>
                  <c:pt idx="4">
                    <c:v>5.9618521886077414E-2</c:v>
                  </c:pt>
                  <c:pt idx="5">
                    <c:v>6.0968893568327243E-2</c:v>
                  </c:pt>
                  <c:pt idx="6">
                    <c:v>5.6591065702353838E-2</c:v>
                  </c:pt>
                  <c:pt idx="7">
                    <c:v>3.8941604103174932E-2</c:v>
                  </c:pt>
                  <c:pt idx="8">
                    <c:v>4.4280862290272838E-2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'LOG-ONE'!$A$2:$B$10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'LOG-ONE'!$E$2:$E$10</c:f>
              <c:numCache>
                <c:formatCode>General</c:formatCode>
                <c:ptCount val="9"/>
                <c:pt idx="0">
                  <c:v>1.3829171350875309</c:v>
                </c:pt>
                <c:pt idx="1">
                  <c:v>3.0881928091736661</c:v>
                </c:pt>
                <c:pt idx="2">
                  <c:v>1.7820424166205542</c:v>
                </c:pt>
                <c:pt idx="3">
                  <c:v>1.7096091210726487</c:v>
                </c:pt>
                <c:pt idx="4">
                  <c:v>3.2611986122527892</c:v>
                </c:pt>
                <c:pt idx="5">
                  <c:v>2.0211065684321219</c:v>
                </c:pt>
                <c:pt idx="6">
                  <c:v>1.6323560462390732</c:v>
                </c:pt>
                <c:pt idx="7">
                  <c:v>3.1890099941693406</c:v>
                </c:pt>
                <c:pt idx="8">
                  <c:v>1.9465013905695876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E-484C-BA84-9D5BEA9E9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1809295"/>
        <c:axId val="1893984895"/>
      </c:barChart>
      <c:catAx>
        <c:axId val="190180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984895"/>
        <c:crosses val="autoZero"/>
        <c:auto val="1"/>
        <c:lblAlgn val="ctr"/>
        <c:lblOffset val="100"/>
        <c:noMultiLvlLbl val="0"/>
      </c:catAx>
      <c:valAx>
        <c:axId val="18939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80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'ORI-ONE'!$C$1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'ORI-ONE'!$S$2:$S$10</c:f>
                <c:numCache>
                  <c:formatCode>General</c:formatCode>
                  <c:ptCount val="9"/>
                  <c:pt idx="0">
                    <c:v>2.8400000000000034</c:v>
                  </c:pt>
                  <c:pt idx="1">
                    <c:v>113.47000000000003</c:v>
                  </c:pt>
                  <c:pt idx="2">
                    <c:v>5.7199999999999989</c:v>
                  </c:pt>
                  <c:pt idx="3">
                    <c:v>9.519999999999996</c:v>
                  </c:pt>
                  <c:pt idx="4">
                    <c:v>310.7199999999998</c:v>
                  </c:pt>
                  <c:pt idx="5">
                    <c:v>18.810000000000002</c:v>
                  </c:pt>
                  <c:pt idx="6">
                    <c:v>6.8899999999999935</c:v>
                  </c:pt>
                  <c:pt idx="7">
                    <c:v>200.44000000000005</c:v>
                  </c:pt>
                  <c:pt idx="8">
                    <c:v>12.430000000000007</c:v>
                  </c:pt>
                </c:numCache>
              </c:numRef>
            </c:plus>
            <c:minus>
              <c:numRef>
                <c:f>'ORI-ONE'!$O$2:$O$10</c:f>
                <c:numCache>
                  <c:formatCode>General</c:formatCode>
                  <c:ptCount val="9"/>
                  <c:pt idx="0">
                    <c:v>3.5799999999999983</c:v>
                  </c:pt>
                  <c:pt idx="1">
                    <c:v>171.53999999999996</c:v>
                  </c:pt>
                  <c:pt idx="2">
                    <c:v>8.14</c:v>
                  </c:pt>
                  <c:pt idx="3">
                    <c:v>3.960000000000008</c:v>
                  </c:pt>
                  <c:pt idx="4">
                    <c:v>138.92000000000007</c:v>
                  </c:pt>
                  <c:pt idx="5">
                    <c:v>7.0100000000000051</c:v>
                  </c:pt>
                  <c:pt idx="6">
                    <c:v>3.2600000000000051</c:v>
                  </c:pt>
                  <c:pt idx="7">
                    <c:v>144.43000000000006</c:v>
                  </c:pt>
                  <c:pt idx="8">
                    <c:v>5.7399999999999949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'ORI-ONE'!$A$2:$B$10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'ORI-ONE'!$C$2:$C$10</c:f>
              <c:numCache>
                <c:formatCode>General</c:formatCode>
                <c:ptCount val="9"/>
                <c:pt idx="0">
                  <c:v>39.51</c:v>
                </c:pt>
                <c:pt idx="1">
                  <c:v>1918.47</c:v>
                </c:pt>
                <c:pt idx="2">
                  <c:v>96.45</c:v>
                </c:pt>
                <c:pt idx="3">
                  <c:v>67.430000000000007</c:v>
                </c:pt>
                <c:pt idx="4">
                  <c:v>2148.63</c:v>
                </c:pt>
                <c:pt idx="5">
                  <c:v>130.49</c:v>
                </c:pt>
                <c:pt idx="6">
                  <c:v>57.38</c:v>
                </c:pt>
                <c:pt idx="7">
                  <c:v>2033.21</c:v>
                </c:pt>
                <c:pt idx="8">
                  <c:v>117.25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F-1D44-B632-E20E979EBA4E}"/>
            </c:ext>
          </c:extLst>
        </c:ser>
        <c:ser>
          <c:idx val="1"/>
          <c:order val="1"/>
          <c:tx>
            <c:strRef>
              <c:f>'ORI-ONE'!$D$1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'ORI-ONE'!$T$2:$T$10</c:f>
                <c:numCache>
                  <c:formatCode>General</c:formatCode>
                  <c:ptCount val="9"/>
                  <c:pt idx="0">
                    <c:v>2.7299999999999969</c:v>
                  </c:pt>
                  <c:pt idx="1">
                    <c:v>162.06999999999994</c:v>
                  </c:pt>
                  <c:pt idx="2">
                    <c:v>6.7199999999999989</c:v>
                  </c:pt>
                  <c:pt idx="3">
                    <c:v>2.9699999999999989</c:v>
                  </c:pt>
                  <c:pt idx="4">
                    <c:v>114.75999999999999</c:v>
                  </c:pt>
                  <c:pt idx="5">
                    <c:v>5.2800000000000011</c:v>
                  </c:pt>
                  <c:pt idx="6">
                    <c:v>2.3900000000000006</c:v>
                  </c:pt>
                  <c:pt idx="7">
                    <c:v>128.56999999999994</c:v>
                  </c:pt>
                  <c:pt idx="8">
                    <c:v>5.3299999999999983</c:v>
                  </c:pt>
                </c:numCache>
              </c:numRef>
            </c:plus>
            <c:minus>
              <c:numRef>
                <c:f>'ORI-ONE'!$P$2:$P$10</c:f>
                <c:numCache>
                  <c:formatCode>General</c:formatCode>
                  <c:ptCount val="9"/>
                  <c:pt idx="0">
                    <c:v>2.370000000000001</c:v>
                  </c:pt>
                  <c:pt idx="1">
                    <c:v>75.049999999999955</c:v>
                  </c:pt>
                  <c:pt idx="2">
                    <c:v>3.9099999999999966</c:v>
                  </c:pt>
                  <c:pt idx="3">
                    <c:v>7.3800000000000026</c:v>
                  </c:pt>
                  <c:pt idx="4">
                    <c:v>240.18000000000006</c:v>
                  </c:pt>
                  <c:pt idx="5">
                    <c:v>13.75</c:v>
                  </c:pt>
                  <c:pt idx="6">
                    <c:v>5.5599999999999952</c:v>
                  </c:pt>
                  <c:pt idx="7">
                    <c:v>150.05000000000018</c:v>
                  </c:pt>
                  <c:pt idx="8">
                    <c:v>9.5100000000000051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'ORI-ONE'!$A$2:$B$10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'ORI-ONE'!$D$2:$D$10</c:f>
              <c:numCache>
                <c:formatCode>General</c:formatCode>
                <c:ptCount val="9"/>
                <c:pt idx="0">
                  <c:v>31.18</c:v>
                </c:pt>
                <c:pt idx="1">
                  <c:v>1389.3</c:v>
                </c:pt>
                <c:pt idx="2">
                  <c:v>72.33</c:v>
                </c:pt>
                <c:pt idx="3">
                  <c:v>57.63</c:v>
                </c:pt>
                <c:pt idx="4">
                  <c:v>1953.2</c:v>
                </c:pt>
                <c:pt idx="5">
                  <c:v>115.06</c:v>
                </c:pt>
                <c:pt idx="6">
                  <c:v>49.16</c:v>
                </c:pt>
                <c:pt idx="7">
                  <c:v>1678.65</c:v>
                </c:pt>
                <c:pt idx="8">
                  <c:v>98.53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F-1D44-B632-E20E979EBA4E}"/>
            </c:ext>
          </c:extLst>
        </c:ser>
        <c:ser>
          <c:idx val="2"/>
          <c:order val="2"/>
          <c:tx>
            <c:strRef>
              <c:f>'ORI-ONE'!$E$1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'ORI-ONE'!$U$2:$U$10</c:f>
                <c:numCache>
                  <c:formatCode>General</c:formatCode>
                  <c:ptCount val="9"/>
                  <c:pt idx="0">
                    <c:v>2.1300000000000026</c:v>
                  </c:pt>
                  <c:pt idx="1">
                    <c:v>168.74</c:v>
                  </c:pt>
                  <c:pt idx="2">
                    <c:v>6.4600000000000009</c:v>
                  </c:pt>
                  <c:pt idx="3">
                    <c:v>3.7399999999999949</c:v>
                  </c:pt>
                  <c:pt idx="4">
                    <c:v>123.05999999999995</c:v>
                  </c:pt>
                  <c:pt idx="5">
                    <c:v>6.6299999999999955</c:v>
                  </c:pt>
                  <c:pt idx="6">
                    <c:v>2.9200000000000017</c:v>
                  </c:pt>
                  <c:pt idx="7">
                    <c:v>139.82999999999993</c:v>
                  </c:pt>
                  <c:pt idx="8">
                    <c:v>6</c:v>
                  </c:pt>
                </c:numCache>
              </c:numRef>
            </c:plus>
            <c:minus>
              <c:numRef>
                <c:f>'ORI-ONE'!$Q$2:$Q$10</c:f>
                <c:numCache>
                  <c:formatCode>General</c:formatCode>
                  <c:ptCount val="9"/>
                  <c:pt idx="0">
                    <c:v>1.8699999999999974</c:v>
                  </c:pt>
                  <c:pt idx="1">
                    <c:v>69.75</c:v>
                  </c:pt>
                  <c:pt idx="2">
                    <c:v>3.3299999999999983</c:v>
                  </c:pt>
                  <c:pt idx="3">
                    <c:v>6.8000000000000043</c:v>
                  </c:pt>
                  <c:pt idx="4">
                    <c:v>234.05999999999995</c:v>
                  </c:pt>
                  <c:pt idx="5">
                    <c:v>13.75</c:v>
                  </c:pt>
                  <c:pt idx="6">
                    <c:v>5.240000000000002</c:v>
                  </c:pt>
                  <c:pt idx="7">
                    <c:v>132.52999999999997</c:v>
                  </c:pt>
                  <c:pt idx="8">
                    <c:v>8.5699999999999932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'ORI-ONE'!$A$2:$B$10</c:f>
              <c:multiLvlStrCache>
                <c:ptCount val="9"/>
                <c:lvl>
                  <c:pt idx="0">
                    <c:v>&lt;75</c:v>
                  </c:pt>
                  <c:pt idx="1">
                    <c:v>&gt;=75</c:v>
                  </c:pt>
                  <c:pt idx="2">
                    <c:v>all</c:v>
                  </c:pt>
                  <c:pt idx="3">
                    <c:v>&lt;75</c:v>
                  </c:pt>
                  <c:pt idx="4">
                    <c:v>&gt;=75</c:v>
                  </c:pt>
                  <c:pt idx="5">
                    <c:v>all</c:v>
                  </c:pt>
                  <c:pt idx="6">
                    <c:v>&lt;75</c:v>
                  </c:pt>
                  <c:pt idx="7">
                    <c:v>&gt;=75</c:v>
                  </c:pt>
                  <c:pt idx="8">
                    <c:v>all</c:v>
                  </c:pt>
                </c:lvl>
                <c:lvl>
                  <c:pt idx="0">
                    <c:v>H</c:v>
                  </c:pt>
                  <c:pt idx="3">
                    <c:v>L</c:v>
                  </c:pt>
                  <c:pt idx="6">
                    <c:v>G</c:v>
                  </c:pt>
                </c:lvl>
              </c:multiLvlStrCache>
            </c:multiLvlStrRef>
          </c:cat>
          <c:val>
            <c:numRef>
              <c:f>'ORI-ONE'!$E$2:$E$10</c:f>
              <c:numCache>
                <c:formatCode>General</c:formatCode>
                <c:ptCount val="9"/>
                <c:pt idx="0">
                  <c:v>24.15</c:v>
                </c:pt>
                <c:pt idx="1">
                  <c:v>1225.1600000000001</c:v>
                </c:pt>
                <c:pt idx="2">
                  <c:v>60.54</c:v>
                </c:pt>
                <c:pt idx="3">
                  <c:v>51.24</c:v>
                </c:pt>
                <c:pt idx="4">
                  <c:v>1824.73</c:v>
                </c:pt>
                <c:pt idx="5">
                  <c:v>104.98</c:v>
                </c:pt>
                <c:pt idx="6">
                  <c:v>42.89</c:v>
                </c:pt>
                <c:pt idx="7">
                  <c:v>1545.29</c:v>
                </c:pt>
                <c:pt idx="8">
                  <c:v>88.41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6F-1D44-B632-E20E979EB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1809295"/>
        <c:axId val="1893984895"/>
      </c:barChart>
      <c:catAx>
        <c:axId val="190180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984895"/>
        <c:crosses val="autoZero"/>
        <c:auto val="1"/>
        <c:lblAlgn val="ctr"/>
        <c:lblOffset val="100"/>
        <c:noMultiLvlLbl val="0"/>
      </c:catAx>
      <c:valAx>
        <c:axId val="18939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80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&lt;75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'ORI-THREE'!$C$2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3600000"/>
              </a:lightRig>
            </a:scene3d>
          </c:spPr>
          <c:invertIfNegative val="0"/>
          <c:errBars>
            <c:errBarType val="both"/>
            <c:errValType val="cust"/>
            <c:noEndCap val="0"/>
            <c:plus>
              <c:numRef>
                <c:f>'ORI-THREE'!$S$3:$S$5</c:f>
                <c:numCache>
                  <c:formatCode>General</c:formatCode>
                  <c:ptCount val="3"/>
                  <c:pt idx="0">
                    <c:v>2.8400000000000034</c:v>
                  </c:pt>
                  <c:pt idx="1">
                    <c:v>9.519999999999996</c:v>
                  </c:pt>
                  <c:pt idx="2">
                    <c:v>6.8899999999999935</c:v>
                  </c:pt>
                </c:numCache>
              </c:numRef>
            </c:plus>
            <c:minus>
              <c:numRef>
                <c:f>'ORI-THREE'!$O$3:$O$5</c:f>
                <c:numCache>
                  <c:formatCode>General</c:formatCode>
                  <c:ptCount val="3"/>
                  <c:pt idx="0">
                    <c:v>3.5799999999999983</c:v>
                  </c:pt>
                  <c:pt idx="1">
                    <c:v>3.960000000000008</c:v>
                  </c:pt>
                  <c:pt idx="2">
                    <c:v>3.2600000000000051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'ORI-THREE'!$B$3:$B$5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'ORI-THREE'!$C$3:$C$5</c:f>
              <c:numCache>
                <c:formatCode>General</c:formatCode>
                <c:ptCount val="3"/>
                <c:pt idx="0">
                  <c:v>39.51</c:v>
                </c:pt>
                <c:pt idx="1">
                  <c:v>67.430000000000007</c:v>
                </c:pt>
                <c:pt idx="2">
                  <c:v>57.38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6-A54A-B534-2AA31124C1B5}"/>
            </c:ext>
          </c:extLst>
        </c:ser>
        <c:ser>
          <c:idx val="1"/>
          <c:order val="1"/>
          <c:tx>
            <c:strRef>
              <c:f>'ORI-THREE'!$D$2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'ORI-THREE'!$T$3:$T$5</c:f>
                <c:numCache>
                  <c:formatCode>General</c:formatCode>
                  <c:ptCount val="3"/>
                  <c:pt idx="0">
                    <c:v>2.7299999999999969</c:v>
                  </c:pt>
                  <c:pt idx="1">
                    <c:v>2.9699999999999989</c:v>
                  </c:pt>
                  <c:pt idx="2">
                    <c:v>2.3900000000000006</c:v>
                  </c:pt>
                </c:numCache>
              </c:numRef>
            </c:plus>
            <c:minus>
              <c:numRef>
                <c:f>'ORI-THREE'!$P$3:$P$5</c:f>
                <c:numCache>
                  <c:formatCode>General</c:formatCode>
                  <c:ptCount val="3"/>
                  <c:pt idx="0">
                    <c:v>2.370000000000001</c:v>
                  </c:pt>
                  <c:pt idx="1">
                    <c:v>7.3800000000000026</c:v>
                  </c:pt>
                  <c:pt idx="2">
                    <c:v>5.5599999999999952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'ORI-THREE'!$B$3:$B$5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'ORI-THREE'!$D$3:$D$5</c:f>
              <c:numCache>
                <c:formatCode>General</c:formatCode>
                <c:ptCount val="3"/>
                <c:pt idx="0">
                  <c:v>31.18</c:v>
                </c:pt>
                <c:pt idx="1">
                  <c:v>57.63</c:v>
                </c:pt>
                <c:pt idx="2">
                  <c:v>49.16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46-A54A-B534-2AA31124C1B5}"/>
            </c:ext>
          </c:extLst>
        </c:ser>
        <c:ser>
          <c:idx val="2"/>
          <c:order val="2"/>
          <c:tx>
            <c:strRef>
              <c:f>'ORI-THREE'!$E$2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'ORI-THREE'!$U$3:$U$5</c:f>
                <c:numCache>
                  <c:formatCode>General</c:formatCode>
                  <c:ptCount val="3"/>
                  <c:pt idx="0">
                    <c:v>2.1300000000000026</c:v>
                  </c:pt>
                  <c:pt idx="1">
                    <c:v>3.7399999999999949</c:v>
                  </c:pt>
                  <c:pt idx="2">
                    <c:v>2.9200000000000017</c:v>
                  </c:pt>
                </c:numCache>
              </c:numRef>
            </c:plus>
            <c:minus>
              <c:numRef>
                <c:f>'ORI-THREE'!$Q$3:$Q$5</c:f>
                <c:numCache>
                  <c:formatCode>General</c:formatCode>
                  <c:ptCount val="3"/>
                  <c:pt idx="0">
                    <c:v>1.8699999999999974</c:v>
                  </c:pt>
                  <c:pt idx="1">
                    <c:v>6.8000000000000043</c:v>
                  </c:pt>
                  <c:pt idx="2">
                    <c:v>5.240000000000002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'ORI-THREE'!$B$3:$B$5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'ORI-THREE'!$E$3:$E$5</c:f>
              <c:numCache>
                <c:formatCode>General</c:formatCode>
                <c:ptCount val="3"/>
                <c:pt idx="0">
                  <c:v>24.15</c:v>
                </c:pt>
                <c:pt idx="1">
                  <c:v>51.24</c:v>
                </c:pt>
                <c:pt idx="2">
                  <c:v>42.89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46-A54A-B534-2AA31124C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790911"/>
        <c:axId val="1909896575"/>
      </c:barChart>
      <c:catAx>
        <c:axId val="191779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575"/>
        <c:crosses val="autoZero"/>
        <c:auto val="1"/>
        <c:lblAlgn val="ctr"/>
        <c:lblOffset val="100"/>
        <c:noMultiLvlLbl val="0"/>
      </c:catAx>
      <c:valAx>
        <c:axId val="19098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7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&gt;=75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'ORI-THREE'!$C$7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'ORI-THREE'!$S$8:$S$10</c:f>
                <c:numCache>
                  <c:formatCode>General</c:formatCode>
                  <c:ptCount val="3"/>
                  <c:pt idx="0">
                    <c:v>113.47000000000003</c:v>
                  </c:pt>
                  <c:pt idx="1">
                    <c:v>310.7199999999998</c:v>
                  </c:pt>
                  <c:pt idx="2">
                    <c:v>200.44000000000005</c:v>
                  </c:pt>
                </c:numCache>
              </c:numRef>
            </c:plus>
            <c:minus>
              <c:numRef>
                <c:f>'ORI-THREE'!$O$8:$O$10</c:f>
                <c:numCache>
                  <c:formatCode>General</c:formatCode>
                  <c:ptCount val="3"/>
                  <c:pt idx="0">
                    <c:v>171.53999999999996</c:v>
                  </c:pt>
                  <c:pt idx="1">
                    <c:v>138.92000000000007</c:v>
                  </c:pt>
                  <c:pt idx="2">
                    <c:v>144.43000000000006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'ORI-THREE'!$B$8:$B$10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'ORI-THREE'!$C$8:$C$10</c:f>
              <c:numCache>
                <c:formatCode>General</c:formatCode>
                <c:ptCount val="3"/>
                <c:pt idx="0">
                  <c:v>1918.47</c:v>
                </c:pt>
                <c:pt idx="1">
                  <c:v>2148.63</c:v>
                </c:pt>
                <c:pt idx="2">
                  <c:v>2033.21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6-8848-8CF2-EB5A851C4B2B}"/>
            </c:ext>
          </c:extLst>
        </c:ser>
        <c:ser>
          <c:idx val="1"/>
          <c:order val="1"/>
          <c:tx>
            <c:strRef>
              <c:f>'ORI-THREE'!$D$7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'ORI-THREE'!$T$8:$T$10</c:f>
                <c:numCache>
                  <c:formatCode>General</c:formatCode>
                  <c:ptCount val="3"/>
                  <c:pt idx="0">
                    <c:v>162.06999999999994</c:v>
                  </c:pt>
                  <c:pt idx="1">
                    <c:v>114.75999999999999</c:v>
                  </c:pt>
                  <c:pt idx="2">
                    <c:v>128.56999999999994</c:v>
                  </c:pt>
                </c:numCache>
              </c:numRef>
            </c:plus>
            <c:minus>
              <c:numRef>
                <c:f>'ORI-THREE'!$P$8:$P$10</c:f>
                <c:numCache>
                  <c:formatCode>General</c:formatCode>
                  <c:ptCount val="3"/>
                  <c:pt idx="0">
                    <c:v>75.049999999999955</c:v>
                  </c:pt>
                  <c:pt idx="1">
                    <c:v>240.18000000000006</c:v>
                  </c:pt>
                  <c:pt idx="2">
                    <c:v>150.05000000000018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'ORI-THREE'!$B$8:$B$10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'ORI-THREE'!$D$8:$D$10</c:f>
              <c:numCache>
                <c:formatCode>General</c:formatCode>
                <c:ptCount val="3"/>
                <c:pt idx="0">
                  <c:v>1389.3</c:v>
                </c:pt>
                <c:pt idx="1">
                  <c:v>1953.2</c:v>
                </c:pt>
                <c:pt idx="2">
                  <c:v>1678.65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76-8848-8CF2-EB5A851C4B2B}"/>
            </c:ext>
          </c:extLst>
        </c:ser>
        <c:ser>
          <c:idx val="2"/>
          <c:order val="2"/>
          <c:tx>
            <c:strRef>
              <c:f>'ORI-THREE'!$E$7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'ORI-THREE'!$U$8:$U$10</c:f>
                <c:numCache>
                  <c:formatCode>General</c:formatCode>
                  <c:ptCount val="3"/>
                  <c:pt idx="0">
                    <c:v>168.74</c:v>
                  </c:pt>
                  <c:pt idx="1">
                    <c:v>123.05999999999995</c:v>
                  </c:pt>
                  <c:pt idx="2">
                    <c:v>139.82999999999993</c:v>
                  </c:pt>
                </c:numCache>
              </c:numRef>
            </c:plus>
            <c:minus>
              <c:numRef>
                <c:f>'ORI-THREE'!$Q$8:$Q$10</c:f>
                <c:numCache>
                  <c:formatCode>General</c:formatCode>
                  <c:ptCount val="3"/>
                  <c:pt idx="0">
                    <c:v>69.75</c:v>
                  </c:pt>
                  <c:pt idx="1">
                    <c:v>234.05999999999995</c:v>
                  </c:pt>
                  <c:pt idx="2">
                    <c:v>132.52999999999997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'ORI-THREE'!$B$8:$B$10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'ORI-THREE'!$E$8:$E$10</c:f>
              <c:numCache>
                <c:formatCode>General</c:formatCode>
                <c:ptCount val="3"/>
                <c:pt idx="0">
                  <c:v>1225.1600000000001</c:v>
                </c:pt>
                <c:pt idx="1">
                  <c:v>1824.73</c:v>
                </c:pt>
                <c:pt idx="2">
                  <c:v>1545.29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76-8848-8CF2-EB5A851C4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7753503"/>
        <c:axId val="1897181727"/>
      </c:barChart>
      <c:catAx>
        <c:axId val="189775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81727"/>
        <c:crosses val="autoZero"/>
        <c:auto val="1"/>
        <c:lblAlgn val="ctr"/>
        <c:lblOffset val="100"/>
        <c:noMultiLvlLbl val="0"/>
      </c:catAx>
      <c:valAx>
        <c:axId val="189718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75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'ORI-THREE'!$C$12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'ORI-THREE'!$S$13:$S$15</c:f>
                <c:numCache>
                  <c:formatCode>General</c:formatCode>
                  <c:ptCount val="3"/>
                  <c:pt idx="0">
                    <c:v>5.7199999999999989</c:v>
                  </c:pt>
                  <c:pt idx="1">
                    <c:v>18.810000000000002</c:v>
                  </c:pt>
                  <c:pt idx="2">
                    <c:v>12.430000000000007</c:v>
                  </c:pt>
                </c:numCache>
              </c:numRef>
            </c:plus>
            <c:minus>
              <c:numRef>
                <c:f>'ORI-THREE'!$O$13:$O$15</c:f>
                <c:numCache>
                  <c:formatCode>General</c:formatCode>
                  <c:ptCount val="3"/>
                  <c:pt idx="0">
                    <c:v>8.14</c:v>
                  </c:pt>
                  <c:pt idx="1">
                    <c:v>7.0100000000000051</c:v>
                  </c:pt>
                  <c:pt idx="2">
                    <c:v>5.7399999999999949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'ORI-THREE'!$B$13:$B$15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'ORI-THREE'!$C$13:$C$15</c:f>
              <c:numCache>
                <c:formatCode>General</c:formatCode>
                <c:ptCount val="3"/>
                <c:pt idx="0">
                  <c:v>96.45</c:v>
                </c:pt>
                <c:pt idx="1">
                  <c:v>130.49</c:v>
                </c:pt>
                <c:pt idx="2">
                  <c:v>117.25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49-1144-96A4-165794486F51}"/>
            </c:ext>
          </c:extLst>
        </c:ser>
        <c:ser>
          <c:idx val="1"/>
          <c:order val="1"/>
          <c:tx>
            <c:strRef>
              <c:f>'ORI-THREE'!$D$12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'ORI-THREE'!$T$13:$T$15</c:f>
                <c:numCache>
                  <c:formatCode>General</c:formatCode>
                  <c:ptCount val="3"/>
                  <c:pt idx="0">
                    <c:v>6.7199999999999989</c:v>
                  </c:pt>
                  <c:pt idx="1">
                    <c:v>5.2800000000000011</c:v>
                  </c:pt>
                  <c:pt idx="2">
                    <c:v>5.3299999999999983</c:v>
                  </c:pt>
                </c:numCache>
              </c:numRef>
            </c:plus>
            <c:minus>
              <c:numRef>
                <c:f>'ORI-THREE'!$P$13:$P$15</c:f>
                <c:numCache>
                  <c:formatCode>General</c:formatCode>
                  <c:ptCount val="3"/>
                  <c:pt idx="0">
                    <c:v>3.9099999999999966</c:v>
                  </c:pt>
                  <c:pt idx="1">
                    <c:v>13.75</c:v>
                  </c:pt>
                  <c:pt idx="2">
                    <c:v>9.5100000000000051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'ORI-THREE'!$B$13:$B$15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'ORI-THREE'!$D$13:$D$15</c:f>
              <c:numCache>
                <c:formatCode>General</c:formatCode>
                <c:ptCount val="3"/>
                <c:pt idx="0">
                  <c:v>72.33</c:v>
                </c:pt>
                <c:pt idx="1">
                  <c:v>115.06</c:v>
                </c:pt>
                <c:pt idx="2">
                  <c:v>98.53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49-1144-96A4-165794486F51}"/>
            </c:ext>
          </c:extLst>
        </c:ser>
        <c:ser>
          <c:idx val="2"/>
          <c:order val="2"/>
          <c:tx>
            <c:strRef>
              <c:f>'ORI-THREE'!$E$12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'ORI-THREE'!$U$13:$U$15</c:f>
                <c:numCache>
                  <c:formatCode>General</c:formatCode>
                  <c:ptCount val="3"/>
                  <c:pt idx="0">
                    <c:v>6.4600000000000009</c:v>
                  </c:pt>
                  <c:pt idx="1">
                    <c:v>6.6299999999999955</c:v>
                  </c:pt>
                  <c:pt idx="2">
                    <c:v>6</c:v>
                  </c:pt>
                </c:numCache>
              </c:numRef>
            </c:plus>
            <c:minus>
              <c:numRef>
                <c:f>'ORI-THREE'!$Q$13:$Q$15</c:f>
                <c:numCache>
                  <c:formatCode>General</c:formatCode>
                  <c:ptCount val="3"/>
                  <c:pt idx="0">
                    <c:v>3.3299999999999983</c:v>
                  </c:pt>
                  <c:pt idx="1">
                    <c:v>13.75</c:v>
                  </c:pt>
                  <c:pt idx="2">
                    <c:v>8.5699999999999932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'ORI-THREE'!$B$13:$B$15</c:f>
              <c:strCache>
                <c:ptCount val="3"/>
                <c:pt idx="0">
                  <c:v>H</c:v>
                </c:pt>
                <c:pt idx="1">
                  <c:v>L</c:v>
                </c:pt>
                <c:pt idx="2">
                  <c:v>G</c:v>
                </c:pt>
              </c:strCache>
            </c:strRef>
          </c:cat>
          <c:val>
            <c:numRef>
              <c:f>'ORI-THREE'!$E$13:$E$15</c:f>
              <c:numCache>
                <c:formatCode>General</c:formatCode>
                <c:ptCount val="3"/>
                <c:pt idx="0">
                  <c:v>60.54</c:v>
                </c:pt>
                <c:pt idx="1">
                  <c:v>104.98</c:v>
                </c:pt>
                <c:pt idx="2">
                  <c:v>88.41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49-1144-96A4-16579448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3503279"/>
        <c:axId val="1903504927"/>
      </c:barChart>
      <c:catAx>
        <c:axId val="190350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04927"/>
        <c:crosses val="autoZero"/>
        <c:auto val="1"/>
        <c:lblAlgn val="ctr"/>
        <c:lblOffset val="100"/>
        <c:noMultiLvlLbl val="0"/>
      </c:catAx>
      <c:valAx>
        <c:axId val="19035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0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&lt;75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'ORI-THREE'!$B$3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'ORI-THREE'!$S$3:$S$5</c:f>
                <c:numCache>
                  <c:formatCode>General</c:formatCode>
                  <c:ptCount val="3"/>
                  <c:pt idx="0">
                    <c:v>2.8400000000000034</c:v>
                  </c:pt>
                  <c:pt idx="1">
                    <c:v>9.519999999999996</c:v>
                  </c:pt>
                  <c:pt idx="2">
                    <c:v>6.8899999999999935</c:v>
                  </c:pt>
                </c:numCache>
              </c:numRef>
            </c:plus>
            <c:minus>
              <c:numRef>
                <c:f>'ORI-THREE'!$O$3:$O$5</c:f>
                <c:numCache>
                  <c:formatCode>General</c:formatCode>
                  <c:ptCount val="3"/>
                  <c:pt idx="0">
                    <c:v>3.5799999999999983</c:v>
                  </c:pt>
                  <c:pt idx="1">
                    <c:v>3.960000000000008</c:v>
                  </c:pt>
                  <c:pt idx="2">
                    <c:v>3.2600000000000051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'ORI-THREE'!$C$2:$E$2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'ORI-THREE'!$C$3:$E$3</c:f>
              <c:numCache>
                <c:formatCode>General</c:formatCode>
                <c:ptCount val="3"/>
                <c:pt idx="0">
                  <c:v>39.51</c:v>
                </c:pt>
                <c:pt idx="1">
                  <c:v>31.18</c:v>
                </c:pt>
                <c:pt idx="2">
                  <c:v>24.15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0-B84D-BDF8-0872A2D1C2EF}"/>
            </c:ext>
          </c:extLst>
        </c:ser>
        <c:ser>
          <c:idx val="1"/>
          <c:order val="1"/>
          <c:tx>
            <c:strRef>
              <c:f>'ORI-THREE'!$B$4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'ORI-THREE'!$T$3:$T$5</c:f>
                <c:numCache>
                  <c:formatCode>General</c:formatCode>
                  <c:ptCount val="3"/>
                  <c:pt idx="0">
                    <c:v>2.7299999999999969</c:v>
                  </c:pt>
                  <c:pt idx="1">
                    <c:v>2.9699999999999989</c:v>
                  </c:pt>
                  <c:pt idx="2">
                    <c:v>2.3900000000000006</c:v>
                  </c:pt>
                </c:numCache>
              </c:numRef>
            </c:plus>
            <c:minus>
              <c:numRef>
                <c:f>'ORI-THREE'!$P$3:$P$5</c:f>
                <c:numCache>
                  <c:formatCode>General</c:formatCode>
                  <c:ptCount val="3"/>
                  <c:pt idx="0">
                    <c:v>2.370000000000001</c:v>
                  </c:pt>
                  <c:pt idx="1">
                    <c:v>7.3800000000000026</c:v>
                  </c:pt>
                  <c:pt idx="2">
                    <c:v>5.5599999999999952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'ORI-THREE'!$C$2:$E$2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'ORI-THREE'!$C$4:$E$4</c:f>
              <c:numCache>
                <c:formatCode>General</c:formatCode>
                <c:ptCount val="3"/>
                <c:pt idx="0">
                  <c:v>67.430000000000007</c:v>
                </c:pt>
                <c:pt idx="1">
                  <c:v>57.63</c:v>
                </c:pt>
                <c:pt idx="2">
                  <c:v>51.24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B0-B84D-BDF8-0872A2D1C2EF}"/>
            </c:ext>
          </c:extLst>
        </c:ser>
        <c:ser>
          <c:idx val="2"/>
          <c:order val="2"/>
          <c:tx>
            <c:strRef>
              <c:f>'ORI-THREE'!$B$5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'ORI-THREE'!$U$3:$U$5</c:f>
                <c:numCache>
                  <c:formatCode>General</c:formatCode>
                  <c:ptCount val="3"/>
                  <c:pt idx="0">
                    <c:v>2.1300000000000026</c:v>
                  </c:pt>
                  <c:pt idx="1">
                    <c:v>3.7399999999999949</c:v>
                  </c:pt>
                  <c:pt idx="2">
                    <c:v>2.9200000000000017</c:v>
                  </c:pt>
                </c:numCache>
              </c:numRef>
            </c:plus>
            <c:minus>
              <c:numRef>
                <c:f>'ORI-THREE'!$Q$3:$Q$5</c:f>
                <c:numCache>
                  <c:formatCode>General</c:formatCode>
                  <c:ptCount val="3"/>
                  <c:pt idx="0">
                    <c:v>1.8699999999999974</c:v>
                  </c:pt>
                  <c:pt idx="1">
                    <c:v>6.8000000000000043</c:v>
                  </c:pt>
                  <c:pt idx="2">
                    <c:v>5.240000000000002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'ORI-THREE'!$C$2:$E$2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'ORI-THREE'!$C$5:$E$5</c:f>
              <c:numCache>
                <c:formatCode>General</c:formatCode>
                <c:ptCount val="3"/>
                <c:pt idx="0">
                  <c:v>57.38</c:v>
                </c:pt>
                <c:pt idx="1">
                  <c:v>49.16</c:v>
                </c:pt>
                <c:pt idx="2">
                  <c:v>42.89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B0-B84D-BDF8-0872A2D1C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790911"/>
        <c:axId val="1909896575"/>
      </c:barChart>
      <c:catAx>
        <c:axId val="191779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575"/>
        <c:crosses val="autoZero"/>
        <c:auto val="1"/>
        <c:lblAlgn val="ctr"/>
        <c:lblOffset val="100"/>
        <c:noMultiLvlLbl val="0"/>
      </c:catAx>
      <c:valAx>
        <c:axId val="19098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7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&gt;=75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'ORI-THREE'!$B$8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'ORI-THREE'!$S$8:$S$10</c:f>
                <c:numCache>
                  <c:formatCode>General</c:formatCode>
                  <c:ptCount val="3"/>
                  <c:pt idx="0">
                    <c:v>113.47000000000003</c:v>
                  </c:pt>
                  <c:pt idx="1">
                    <c:v>310.7199999999998</c:v>
                  </c:pt>
                  <c:pt idx="2">
                    <c:v>200.44000000000005</c:v>
                  </c:pt>
                </c:numCache>
              </c:numRef>
            </c:plus>
            <c:minus>
              <c:numRef>
                <c:f>'ORI-THREE'!$O$8:$O$10</c:f>
                <c:numCache>
                  <c:formatCode>General</c:formatCode>
                  <c:ptCount val="3"/>
                  <c:pt idx="0">
                    <c:v>171.53999999999996</c:v>
                  </c:pt>
                  <c:pt idx="1">
                    <c:v>138.92000000000007</c:v>
                  </c:pt>
                  <c:pt idx="2">
                    <c:v>144.43000000000006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'ORI-THREE'!$C$7:$E$7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'ORI-THREE'!$C$8:$E$8</c:f>
              <c:numCache>
                <c:formatCode>General</c:formatCode>
                <c:ptCount val="3"/>
                <c:pt idx="0">
                  <c:v>1918.47</c:v>
                </c:pt>
                <c:pt idx="1">
                  <c:v>1389.3</c:v>
                </c:pt>
                <c:pt idx="2">
                  <c:v>1225.1600000000001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5-D549-9021-74820ACC2583}"/>
            </c:ext>
          </c:extLst>
        </c:ser>
        <c:ser>
          <c:idx val="1"/>
          <c:order val="1"/>
          <c:tx>
            <c:strRef>
              <c:f>'ORI-THREE'!$B$9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'ORI-THREE'!$T$8:$T$10</c:f>
                <c:numCache>
                  <c:formatCode>General</c:formatCode>
                  <c:ptCount val="3"/>
                  <c:pt idx="0">
                    <c:v>162.06999999999994</c:v>
                  </c:pt>
                  <c:pt idx="1">
                    <c:v>114.75999999999999</c:v>
                  </c:pt>
                  <c:pt idx="2">
                    <c:v>128.56999999999994</c:v>
                  </c:pt>
                </c:numCache>
              </c:numRef>
            </c:plus>
            <c:minus>
              <c:numRef>
                <c:f>'ORI-THREE'!$P$8:$P$10</c:f>
                <c:numCache>
                  <c:formatCode>General</c:formatCode>
                  <c:ptCount val="3"/>
                  <c:pt idx="0">
                    <c:v>75.049999999999955</c:v>
                  </c:pt>
                  <c:pt idx="1">
                    <c:v>240.18000000000006</c:v>
                  </c:pt>
                  <c:pt idx="2">
                    <c:v>150.05000000000018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'ORI-THREE'!$C$7:$E$7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'ORI-THREE'!$C$9:$E$9</c:f>
              <c:numCache>
                <c:formatCode>General</c:formatCode>
                <c:ptCount val="3"/>
                <c:pt idx="0">
                  <c:v>2148.63</c:v>
                </c:pt>
                <c:pt idx="1">
                  <c:v>1953.2</c:v>
                </c:pt>
                <c:pt idx="2">
                  <c:v>1824.73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5-D549-9021-74820ACC2583}"/>
            </c:ext>
          </c:extLst>
        </c:ser>
        <c:ser>
          <c:idx val="2"/>
          <c:order val="2"/>
          <c:tx>
            <c:strRef>
              <c:f>'ORI-THREE'!$B$10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'ORI-THREE'!$U$8:$U$10</c:f>
                <c:numCache>
                  <c:formatCode>General</c:formatCode>
                  <c:ptCount val="3"/>
                  <c:pt idx="0">
                    <c:v>168.74</c:v>
                  </c:pt>
                  <c:pt idx="1">
                    <c:v>123.05999999999995</c:v>
                  </c:pt>
                  <c:pt idx="2">
                    <c:v>139.82999999999993</c:v>
                  </c:pt>
                </c:numCache>
              </c:numRef>
            </c:plus>
            <c:minus>
              <c:numRef>
                <c:f>'ORI-THREE'!$Q$8:$Q$10</c:f>
                <c:numCache>
                  <c:formatCode>General</c:formatCode>
                  <c:ptCount val="3"/>
                  <c:pt idx="0">
                    <c:v>69.75</c:v>
                  </c:pt>
                  <c:pt idx="1">
                    <c:v>234.05999999999995</c:v>
                  </c:pt>
                  <c:pt idx="2">
                    <c:v>132.52999999999997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'ORI-THREE'!$C$7:$E$7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'ORI-THREE'!$C$10:$E$10</c:f>
              <c:numCache>
                <c:formatCode>General</c:formatCode>
                <c:ptCount val="3"/>
                <c:pt idx="0">
                  <c:v>2033.21</c:v>
                </c:pt>
                <c:pt idx="1">
                  <c:v>1678.65</c:v>
                </c:pt>
                <c:pt idx="2">
                  <c:v>1545.29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5-D549-9021-74820ACC2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7753503"/>
        <c:axId val="1897181727"/>
      </c:barChart>
      <c:catAx>
        <c:axId val="189775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81727"/>
        <c:crosses val="autoZero"/>
        <c:auto val="1"/>
        <c:lblAlgn val="ctr"/>
        <c:lblOffset val="100"/>
        <c:noMultiLvlLbl val="0"/>
      </c:catAx>
      <c:valAx>
        <c:axId val="189718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75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'ORI-THREE'!$B$13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'ORI-THREE'!$S$13:$S$15</c:f>
                <c:numCache>
                  <c:formatCode>General</c:formatCode>
                  <c:ptCount val="3"/>
                  <c:pt idx="0">
                    <c:v>5.7199999999999989</c:v>
                  </c:pt>
                  <c:pt idx="1">
                    <c:v>18.810000000000002</c:v>
                  </c:pt>
                  <c:pt idx="2">
                    <c:v>12.430000000000007</c:v>
                  </c:pt>
                </c:numCache>
              </c:numRef>
            </c:plus>
            <c:minus>
              <c:numRef>
                <c:f>'ORI-THREE'!$O$13:$O$15</c:f>
                <c:numCache>
                  <c:formatCode>General</c:formatCode>
                  <c:ptCount val="3"/>
                  <c:pt idx="0">
                    <c:v>8.14</c:v>
                  </c:pt>
                  <c:pt idx="1">
                    <c:v>7.0100000000000051</c:v>
                  </c:pt>
                  <c:pt idx="2">
                    <c:v>5.7399999999999949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'ORI-THREE'!$C$12:$E$12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'ORI-THREE'!$C$13:$E$13</c:f>
              <c:numCache>
                <c:formatCode>General</c:formatCode>
                <c:ptCount val="3"/>
                <c:pt idx="0">
                  <c:v>96.45</c:v>
                </c:pt>
                <c:pt idx="1">
                  <c:v>72.33</c:v>
                </c:pt>
                <c:pt idx="2">
                  <c:v>60.54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3-294F-B23A-1DDAB60AF7BB}"/>
            </c:ext>
          </c:extLst>
        </c:ser>
        <c:ser>
          <c:idx val="1"/>
          <c:order val="1"/>
          <c:tx>
            <c:strRef>
              <c:f>'ORI-THREE'!$B$14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'ORI-THREE'!$T$13:$T$15</c:f>
                <c:numCache>
                  <c:formatCode>General</c:formatCode>
                  <c:ptCount val="3"/>
                  <c:pt idx="0">
                    <c:v>6.7199999999999989</c:v>
                  </c:pt>
                  <c:pt idx="1">
                    <c:v>5.2800000000000011</c:v>
                  </c:pt>
                  <c:pt idx="2">
                    <c:v>5.3299999999999983</c:v>
                  </c:pt>
                </c:numCache>
              </c:numRef>
            </c:plus>
            <c:minus>
              <c:numRef>
                <c:f>'ORI-THREE'!$P$13:$P$15</c:f>
                <c:numCache>
                  <c:formatCode>General</c:formatCode>
                  <c:ptCount val="3"/>
                  <c:pt idx="0">
                    <c:v>3.9099999999999966</c:v>
                  </c:pt>
                  <c:pt idx="1">
                    <c:v>13.75</c:v>
                  </c:pt>
                  <c:pt idx="2">
                    <c:v>9.5100000000000051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'ORI-THREE'!$C$12:$E$12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'ORI-THREE'!$C$14:$E$14</c:f>
              <c:numCache>
                <c:formatCode>General</c:formatCode>
                <c:ptCount val="3"/>
                <c:pt idx="0">
                  <c:v>130.49</c:v>
                </c:pt>
                <c:pt idx="1">
                  <c:v>115.06</c:v>
                </c:pt>
                <c:pt idx="2">
                  <c:v>104.98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83-294F-B23A-1DDAB60AF7BB}"/>
            </c:ext>
          </c:extLst>
        </c:ser>
        <c:ser>
          <c:idx val="2"/>
          <c:order val="2"/>
          <c:tx>
            <c:strRef>
              <c:f>'ORI-THREE'!$B$15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'ORI-THREE'!$U$13:$U$15</c:f>
                <c:numCache>
                  <c:formatCode>General</c:formatCode>
                  <c:ptCount val="3"/>
                  <c:pt idx="0">
                    <c:v>6.4600000000000009</c:v>
                  </c:pt>
                  <c:pt idx="1">
                    <c:v>6.6299999999999955</c:v>
                  </c:pt>
                  <c:pt idx="2">
                    <c:v>6</c:v>
                  </c:pt>
                </c:numCache>
              </c:numRef>
            </c:plus>
            <c:minus>
              <c:numRef>
                <c:f>'ORI-THREE'!$Q$13:$Q$15</c:f>
                <c:numCache>
                  <c:formatCode>General</c:formatCode>
                  <c:ptCount val="3"/>
                  <c:pt idx="0">
                    <c:v>3.3299999999999983</c:v>
                  </c:pt>
                  <c:pt idx="1">
                    <c:v>13.75</c:v>
                  </c:pt>
                  <c:pt idx="2">
                    <c:v>8.5699999999999932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'ORI-THREE'!$C$12:$E$12</c:f>
              <c:numCache>
                <c:formatCode>General</c:formatCode>
                <c:ptCount val="3"/>
                <c:pt idx="0">
                  <c:v>1990</c:v>
                </c:pt>
                <c:pt idx="1">
                  <c:v>2005</c:v>
                </c:pt>
                <c:pt idx="2">
                  <c:v>2010</c:v>
                </c:pt>
              </c:numCache>
            </c:numRef>
          </c:cat>
          <c:val>
            <c:numRef>
              <c:f>'ORI-THREE'!$C$15:$E$15</c:f>
              <c:numCache>
                <c:formatCode>General</c:formatCode>
                <c:ptCount val="3"/>
                <c:pt idx="0">
                  <c:v>117.25</c:v>
                </c:pt>
                <c:pt idx="1">
                  <c:v>98.53</c:v>
                </c:pt>
                <c:pt idx="2">
                  <c:v>88.41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83-294F-B23A-1DDAB60AF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3503279"/>
        <c:axId val="1903504927"/>
      </c:barChart>
      <c:catAx>
        <c:axId val="190350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04927"/>
        <c:crosses val="autoZero"/>
        <c:auto val="1"/>
        <c:lblAlgn val="ctr"/>
        <c:lblOffset val="100"/>
        <c:noMultiLvlLbl val="0"/>
      </c:catAx>
      <c:valAx>
        <c:axId val="19035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0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6625-C1BF-4148-926C-26C512AE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B8F70-9202-D94E-B205-E118081E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5C23-EB93-514C-99BF-40ABBB7B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5FEE-B75B-1148-80CB-73E6D43A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5FD6-EC83-B44E-8DE2-B615EE26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E88A-2A67-BD48-AB70-34AD5A12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3E7F7-CEC8-384A-9BCB-DBE90A7E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3E04-D877-D54D-92FC-43E2B8B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351-7E6C-F340-9549-5E2A1E1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7DB8-6CBC-2343-B0E3-9BC36F2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93367-B46A-F841-B2C8-61E2DFEC8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CF08-B3CA-D149-BD9C-A993FBD4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F761-D8A5-254D-B411-AC8BF3AA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A9A1-52EE-2F4A-A261-6093B251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3839-BCE6-5944-B8EF-28D20C45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F9C8-1D18-7946-B214-36937933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C3E8-7A91-884A-86E5-C4B96A23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3304-0729-554D-BDAE-FDD4097E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6201-037E-474C-8432-103D92B8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6BE2-9D40-C342-A26E-36932D1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076-180F-FE49-81D2-0EC0D2E9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510B-AFF0-DA48-9F69-205B10E9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67A1-42E2-7D4E-A859-380804C0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AF16-500B-C141-BCDF-73109025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A0B8-45BF-D945-B6C7-B925264C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5399-AB8A-3E43-A876-012A8791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53B2-3191-4C4A-B712-5894F54B7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EDCC-7D67-0E4C-85C1-51488981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C82E-44A1-0F4E-94B6-2BEC1710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D318-B445-6948-A0F4-5DB64593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40BF-104B-F744-A94A-11D41D0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B940-20C2-8845-BDC7-A665C0D2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7CAF-57C4-0D48-8B76-BAFCCC0B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D812-B12F-8846-83DE-C0F27152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DD1EA-DC1D-CC47-B9E4-A182F236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C48FA-F2C7-DD44-BC82-25C37038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32F8-865D-554F-A667-69461360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F76E7-E82D-444A-9A6D-8D66D52B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F1710-0D0E-7442-A04B-EE92860B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4CF-93A4-F544-BB57-D110939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20A31-A760-6241-9F49-3BEA0168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F99D-9896-C740-8906-9FD1360A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0463F-687F-7240-B969-4619BB2F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66A58-3F58-3045-9E84-6FDDE5B6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83BF0-1190-EF4F-B53E-C46CB04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BB2FF-BF7F-9E40-98A0-A3B6950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7139-D13C-EE46-A290-19278F4D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ACEF-60AD-C146-8E7C-752BE909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B2F7B-928B-E445-B21F-4DFE7EC8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4892-B295-5A4B-BF7C-D1B1B92E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FB733-82FC-6D45-BA0A-E5D42CB9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2C85-29CE-564B-9EB6-DFC4F6C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34FC-CD23-2F42-BF9E-CE1BED56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767D2-CE4D-434A-8418-29F7C2108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A0BA9-194E-4447-BC31-0653C270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A39F6-19FC-6F4A-A5E7-14502BEF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598E-B225-9C41-BC65-C92212F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19E2-0491-1541-8213-7F24CEE2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E4B53-64F4-1D41-AEE7-6B9B80A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38003-60A8-F246-9780-AE77B31E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EC41-46AD-864F-82C1-EF16C952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9FA5-EB08-8749-8BE4-933106CB3613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CCFE-C95F-FF4A-9308-4A0A6F0C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96CA-FAC2-C741-BC50-60712331D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824E-6E9F-2E4C-9975-44AEF8F2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6D79319-9FC5-CB45-9EFC-70231E90662B}"/>
              </a:ext>
            </a:extLst>
          </p:cNvPr>
          <p:cNvGrpSpPr/>
          <p:nvPr/>
        </p:nvGrpSpPr>
        <p:grpSpPr>
          <a:xfrm>
            <a:off x="215660" y="213131"/>
            <a:ext cx="11309471" cy="3898233"/>
            <a:chOff x="215660" y="213131"/>
            <a:chExt cx="11309471" cy="389823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EFCCEFB-5B1F-5945-B33B-DB0C7056E2D6}"/>
                </a:ext>
              </a:extLst>
            </p:cNvPr>
            <p:cNvGrpSpPr/>
            <p:nvPr/>
          </p:nvGrpSpPr>
          <p:grpSpPr>
            <a:xfrm>
              <a:off x="1049586" y="643409"/>
              <a:ext cx="4574043" cy="434749"/>
              <a:chOff x="1362432" y="664043"/>
              <a:chExt cx="4574043" cy="434749"/>
            </a:xfrm>
          </p:grpSpPr>
          <p:pic>
            <p:nvPicPr>
              <p:cNvPr id="9" name="Graphic 2" descr="Man with solid fill">
                <a:extLst>
                  <a:ext uri="{FF2B5EF4-FFF2-40B4-BE49-F238E27FC236}">
                    <a16:creationId xmlns:a16="http://schemas.microsoft.com/office/drawing/2014/main" id="{CC8BE235-6641-8046-A34F-51F85541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0" name="Graphic 2" descr="Man with solid fill">
                <a:extLst>
                  <a:ext uri="{FF2B5EF4-FFF2-40B4-BE49-F238E27FC236}">
                    <a16:creationId xmlns:a16="http://schemas.microsoft.com/office/drawing/2014/main" id="{777DB522-CADD-3041-9758-3F7210806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" name="Graphic 2" descr="Man with solid fill">
                <a:extLst>
                  <a:ext uri="{FF2B5EF4-FFF2-40B4-BE49-F238E27FC236}">
                    <a16:creationId xmlns:a16="http://schemas.microsoft.com/office/drawing/2014/main" id="{BF8F4088-D8F4-CD4F-964D-5D41D21E1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" name="Graphic 2" descr="Man with solid fill">
                <a:extLst>
                  <a:ext uri="{FF2B5EF4-FFF2-40B4-BE49-F238E27FC236}">
                    <a16:creationId xmlns:a16="http://schemas.microsoft.com/office/drawing/2014/main" id="{58D9A488-3097-784F-89B3-9CAAC208E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" name="Graphic 2" descr="Man with solid fill">
                <a:extLst>
                  <a:ext uri="{FF2B5EF4-FFF2-40B4-BE49-F238E27FC236}">
                    <a16:creationId xmlns:a16="http://schemas.microsoft.com/office/drawing/2014/main" id="{DBD36AD0-60ED-2A44-8843-EAB6DDC84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" name="Graphic 2" descr="Man with solid fill">
                <a:extLst>
                  <a:ext uri="{FF2B5EF4-FFF2-40B4-BE49-F238E27FC236}">
                    <a16:creationId xmlns:a16="http://schemas.microsoft.com/office/drawing/2014/main" id="{10CB9FE9-5FE1-E84C-835E-1A97A31E7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5" name="Graphic 2" descr="Man with solid fill">
                <a:extLst>
                  <a:ext uri="{FF2B5EF4-FFF2-40B4-BE49-F238E27FC236}">
                    <a16:creationId xmlns:a16="http://schemas.microsoft.com/office/drawing/2014/main" id="{25222912-E39D-A743-B060-7777D26A1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" name="Graphic 2" descr="Man with solid fill">
                <a:extLst>
                  <a:ext uri="{FF2B5EF4-FFF2-40B4-BE49-F238E27FC236}">
                    <a16:creationId xmlns:a16="http://schemas.microsoft.com/office/drawing/2014/main" id="{D36EAE94-14BB-6F48-9EAF-3F74B6DC9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" name="Graphic 2" descr="Man with solid fill">
                <a:extLst>
                  <a:ext uri="{FF2B5EF4-FFF2-40B4-BE49-F238E27FC236}">
                    <a16:creationId xmlns:a16="http://schemas.microsoft.com/office/drawing/2014/main" id="{C918BCB1-90C2-3243-9E4B-4FB59BD74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" name="Graphic 2" descr="Man with solid fill">
                <a:extLst>
                  <a:ext uri="{FF2B5EF4-FFF2-40B4-BE49-F238E27FC236}">
                    <a16:creationId xmlns:a16="http://schemas.microsoft.com/office/drawing/2014/main" id="{1D73466F-DD3C-6D4C-9850-3E3A24691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2" name="Graphic 2" descr="Man with solid fill">
                <a:extLst>
                  <a:ext uri="{FF2B5EF4-FFF2-40B4-BE49-F238E27FC236}">
                    <a16:creationId xmlns:a16="http://schemas.microsoft.com/office/drawing/2014/main" id="{4C4206E0-BFAD-E643-8E30-433F8696D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3" name="Graphic 2" descr="Man with solid fill">
                <a:extLst>
                  <a:ext uri="{FF2B5EF4-FFF2-40B4-BE49-F238E27FC236}">
                    <a16:creationId xmlns:a16="http://schemas.microsoft.com/office/drawing/2014/main" id="{3FF2D99F-C952-4348-B19E-AFE18620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4" name="Graphic 2" descr="Man with solid fill">
                <a:extLst>
                  <a:ext uri="{FF2B5EF4-FFF2-40B4-BE49-F238E27FC236}">
                    <a16:creationId xmlns:a16="http://schemas.microsoft.com/office/drawing/2014/main" id="{F8B127B9-5533-8B4A-983C-6DF1B8C5C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5" name="Graphic 2" descr="Man with solid fill">
                <a:extLst>
                  <a:ext uri="{FF2B5EF4-FFF2-40B4-BE49-F238E27FC236}">
                    <a16:creationId xmlns:a16="http://schemas.microsoft.com/office/drawing/2014/main" id="{5768CFEA-A2F0-7E44-974C-0C5FC8D8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6" name="Graphic 2" descr="Man with solid fill">
                <a:extLst>
                  <a:ext uri="{FF2B5EF4-FFF2-40B4-BE49-F238E27FC236}">
                    <a16:creationId xmlns:a16="http://schemas.microsoft.com/office/drawing/2014/main" id="{A42E13B9-CFA9-6C40-A8BC-E52A68439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7" name="Graphic 2" descr="Man with solid fill">
                <a:extLst>
                  <a:ext uri="{FF2B5EF4-FFF2-40B4-BE49-F238E27FC236}">
                    <a16:creationId xmlns:a16="http://schemas.microsoft.com/office/drawing/2014/main" id="{1A92E5B6-8C8C-8244-9B5D-44F2E34CE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8" name="Graphic 2" descr="Man with solid fill">
                <a:extLst>
                  <a:ext uri="{FF2B5EF4-FFF2-40B4-BE49-F238E27FC236}">
                    <a16:creationId xmlns:a16="http://schemas.microsoft.com/office/drawing/2014/main" id="{30A72F5F-D73F-6647-9DD1-39A620A29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69" name="Graphic 2" descr="Man with solid fill">
                <a:extLst>
                  <a:ext uri="{FF2B5EF4-FFF2-40B4-BE49-F238E27FC236}">
                    <a16:creationId xmlns:a16="http://schemas.microsoft.com/office/drawing/2014/main" id="{DC0EB10B-E586-6F48-AF72-555C9B5D2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70" name="Graphic 2" descr="Man with solid fill">
                <a:extLst>
                  <a:ext uri="{FF2B5EF4-FFF2-40B4-BE49-F238E27FC236}">
                    <a16:creationId xmlns:a16="http://schemas.microsoft.com/office/drawing/2014/main" id="{666A2D96-7D34-FA4A-A536-71A3FE6E9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71" name="Graphic 2" descr="Man with solid fill">
                <a:extLst>
                  <a:ext uri="{FF2B5EF4-FFF2-40B4-BE49-F238E27FC236}">
                    <a16:creationId xmlns:a16="http://schemas.microsoft.com/office/drawing/2014/main" id="{D9B99894-D3A3-3643-8CC5-AB0528E3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4BAFC638-08C4-134B-9F35-DD3E4CA38D64}"/>
                </a:ext>
              </a:extLst>
            </p:cNvPr>
            <p:cNvGrpSpPr/>
            <p:nvPr/>
          </p:nvGrpSpPr>
          <p:grpSpPr>
            <a:xfrm>
              <a:off x="5712286" y="643417"/>
              <a:ext cx="5812845" cy="434749"/>
              <a:chOff x="5712286" y="643417"/>
              <a:chExt cx="5812845" cy="434749"/>
            </a:xfrm>
          </p:grpSpPr>
          <p:pic>
            <p:nvPicPr>
              <p:cNvPr id="41" name="Graphic 6" descr="Man with cane with solid fill">
                <a:extLst>
                  <a:ext uri="{FF2B5EF4-FFF2-40B4-BE49-F238E27FC236}">
                    <a16:creationId xmlns:a16="http://schemas.microsoft.com/office/drawing/2014/main" id="{0F5CB26F-F292-DD49-AD45-FCBDC341A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12286" y="64342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1" name="Graphic 6" descr="Man with cane with solid fill">
                <a:extLst>
                  <a:ext uri="{FF2B5EF4-FFF2-40B4-BE49-F238E27FC236}">
                    <a16:creationId xmlns:a16="http://schemas.microsoft.com/office/drawing/2014/main" id="{2296BAD7-5CFC-7A48-A1BD-455683A4E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5344" y="64342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2" name="Graphic 6" descr="Man with cane with solid fill">
                <a:extLst>
                  <a:ext uri="{FF2B5EF4-FFF2-40B4-BE49-F238E27FC236}">
                    <a16:creationId xmlns:a16="http://schemas.microsoft.com/office/drawing/2014/main" id="{245301FD-6741-2A49-BC3F-816DB3E3F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78402" y="64342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3" name="Graphic 6" descr="Man with cane with solid fill">
                <a:extLst>
                  <a:ext uri="{FF2B5EF4-FFF2-40B4-BE49-F238E27FC236}">
                    <a16:creationId xmlns:a16="http://schemas.microsoft.com/office/drawing/2014/main" id="{C7FB06C9-98E1-6D46-9691-2F23E2069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61460" y="64342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4" name="Graphic 6" descr="Man with cane with solid fill">
                <a:extLst>
                  <a:ext uri="{FF2B5EF4-FFF2-40B4-BE49-F238E27FC236}">
                    <a16:creationId xmlns:a16="http://schemas.microsoft.com/office/drawing/2014/main" id="{13195C14-65A6-E94F-A0FD-FB9EAA09B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4518" y="64342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5" name="Graphic 6" descr="Man with cane with solid fill">
                <a:extLst>
                  <a:ext uri="{FF2B5EF4-FFF2-40B4-BE49-F238E27FC236}">
                    <a16:creationId xmlns:a16="http://schemas.microsoft.com/office/drawing/2014/main" id="{13F33A3B-9EB9-944A-B243-04458DA67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27576" y="64342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6" name="Graphic 6" descr="Man with cane with solid fill">
                <a:extLst>
                  <a:ext uri="{FF2B5EF4-FFF2-40B4-BE49-F238E27FC236}">
                    <a16:creationId xmlns:a16="http://schemas.microsoft.com/office/drawing/2014/main" id="{A59A1A14-85AC-084A-B08A-DF9F43E64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10634" y="64342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7" name="Graphic 6" descr="Man with cane with solid fill">
                <a:extLst>
                  <a:ext uri="{FF2B5EF4-FFF2-40B4-BE49-F238E27FC236}">
                    <a16:creationId xmlns:a16="http://schemas.microsoft.com/office/drawing/2014/main" id="{FED5BF5A-1DEB-F442-9801-92212144E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93692" y="64342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8" name="Graphic 6" descr="Man with cane with solid fill">
                <a:extLst>
                  <a:ext uri="{FF2B5EF4-FFF2-40B4-BE49-F238E27FC236}">
                    <a16:creationId xmlns:a16="http://schemas.microsoft.com/office/drawing/2014/main" id="{D5307E5B-5F8E-C847-9054-4A7A292E8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750" y="64342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19" name="Graphic 6" descr="Man with cane with solid fill">
                <a:extLst>
                  <a:ext uri="{FF2B5EF4-FFF2-40B4-BE49-F238E27FC236}">
                    <a16:creationId xmlns:a16="http://schemas.microsoft.com/office/drawing/2014/main" id="{A80229C0-2337-D54B-A155-E0C4E1763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59808" y="64342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0" name="Graphic 6" descr="Man with cane with solid fill">
                <a:extLst>
                  <a:ext uri="{FF2B5EF4-FFF2-40B4-BE49-F238E27FC236}">
                    <a16:creationId xmlns:a16="http://schemas.microsoft.com/office/drawing/2014/main" id="{6F76F660-27D5-944A-BF66-490FC3F1B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42866" y="64342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1" name="Graphic 6" descr="Man with cane with solid fill">
                <a:extLst>
                  <a:ext uri="{FF2B5EF4-FFF2-40B4-BE49-F238E27FC236}">
                    <a16:creationId xmlns:a16="http://schemas.microsoft.com/office/drawing/2014/main" id="{357F1F09-77F9-D844-B3D3-9753D308E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25924" y="64342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2" name="Graphic 6" descr="Man with cane with solid fill">
                <a:extLst>
                  <a:ext uri="{FF2B5EF4-FFF2-40B4-BE49-F238E27FC236}">
                    <a16:creationId xmlns:a16="http://schemas.microsoft.com/office/drawing/2014/main" id="{F0C3FA9D-E042-2046-916E-CF2A2D35B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2" y="64342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3" name="Graphic 6" descr="Man with cane with solid fill">
                <a:extLst>
                  <a:ext uri="{FF2B5EF4-FFF2-40B4-BE49-F238E27FC236}">
                    <a16:creationId xmlns:a16="http://schemas.microsoft.com/office/drawing/2014/main" id="{CF292049-54CB-DD4E-AA3A-516D8B294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40" y="64341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4" name="Graphic 6" descr="Man with cane with solid fill">
                <a:extLst>
                  <a:ext uri="{FF2B5EF4-FFF2-40B4-BE49-F238E27FC236}">
                    <a16:creationId xmlns:a16="http://schemas.microsoft.com/office/drawing/2014/main" id="{66A4EC10-9810-DC4D-875F-8342D4E53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8" y="64341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5" name="Graphic 6" descr="Man with cane with solid fill">
                <a:extLst>
                  <a:ext uri="{FF2B5EF4-FFF2-40B4-BE49-F238E27FC236}">
                    <a16:creationId xmlns:a16="http://schemas.microsoft.com/office/drawing/2014/main" id="{03B858E4-9A51-914A-8CBB-AE994C739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6" y="64342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6" name="Graphic 6" descr="Man with cane with solid fill">
                <a:extLst>
                  <a:ext uri="{FF2B5EF4-FFF2-40B4-BE49-F238E27FC236}">
                    <a16:creationId xmlns:a16="http://schemas.microsoft.com/office/drawing/2014/main" id="{6DC58C5C-9E4A-3F41-9976-93A0B08CF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4" y="64341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7" name="Graphic 6" descr="Man with cane with solid fill">
                <a:extLst>
                  <a:ext uri="{FF2B5EF4-FFF2-40B4-BE49-F238E27FC236}">
                    <a16:creationId xmlns:a16="http://schemas.microsoft.com/office/drawing/2014/main" id="{C3FF7191-602D-2B40-B88E-A044E96D7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2" y="64341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8" name="Graphic 6" descr="Man with cane with solid fill">
                <a:extLst>
                  <a:ext uri="{FF2B5EF4-FFF2-40B4-BE49-F238E27FC236}">
                    <a16:creationId xmlns:a16="http://schemas.microsoft.com/office/drawing/2014/main" id="{033591C2-00C8-D14E-B64C-76A29CDA4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30" y="64341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29" name="Graphic 6" descr="Man with cane with solid fill">
                <a:extLst>
                  <a:ext uri="{FF2B5EF4-FFF2-40B4-BE49-F238E27FC236}">
                    <a16:creationId xmlns:a16="http://schemas.microsoft.com/office/drawing/2014/main" id="{83EE63C7-A54E-5947-883B-D4B01AED8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90" y="643417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7F622A0-E50B-9B47-A48D-EEE51C3518AE}"/>
                </a:ext>
              </a:extLst>
            </p:cNvPr>
            <p:cNvGrpSpPr/>
            <p:nvPr/>
          </p:nvGrpSpPr>
          <p:grpSpPr>
            <a:xfrm>
              <a:off x="1049586" y="1146443"/>
              <a:ext cx="4574043" cy="434749"/>
              <a:chOff x="1362432" y="664043"/>
              <a:chExt cx="4574043" cy="434749"/>
            </a:xfrm>
          </p:grpSpPr>
          <p:pic>
            <p:nvPicPr>
              <p:cNvPr id="133" name="Graphic 2" descr="Man with solid fill">
                <a:extLst>
                  <a:ext uri="{FF2B5EF4-FFF2-40B4-BE49-F238E27FC236}">
                    <a16:creationId xmlns:a16="http://schemas.microsoft.com/office/drawing/2014/main" id="{83E87BA9-FBBB-BA43-9FCC-E65172C9D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4" name="Graphic 2" descr="Man with solid fill">
                <a:extLst>
                  <a:ext uri="{FF2B5EF4-FFF2-40B4-BE49-F238E27FC236}">
                    <a16:creationId xmlns:a16="http://schemas.microsoft.com/office/drawing/2014/main" id="{424133E2-23B9-F740-B510-0D3C0D5DE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5" name="Graphic 2" descr="Man with solid fill">
                <a:extLst>
                  <a:ext uri="{FF2B5EF4-FFF2-40B4-BE49-F238E27FC236}">
                    <a16:creationId xmlns:a16="http://schemas.microsoft.com/office/drawing/2014/main" id="{C8127161-1CD8-6C40-AB4B-7ED51CB80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6" name="Graphic 2" descr="Man with solid fill">
                <a:extLst>
                  <a:ext uri="{FF2B5EF4-FFF2-40B4-BE49-F238E27FC236}">
                    <a16:creationId xmlns:a16="http://schemas.microsoft.com/office/drawing/2014/main" id="{8B419E29-803C-4B47-A820-3F6D8953A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7" name="Graphic 2" descr="Man with solid fill">
                <a:extLst>
                  <a:ext uri="{FF2B5EF4-FFF2-40B4-BE49-F238E27FC236}">
                    <a16:creationId xmlns:a16="http://schemas.microsoft.com/office/drawing/2014/main" id="{AA45E248-79A4-D54A-BAA6-A8E5EF087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8" name="Graphic 2" descr="Man with solid fill">
                <a:extLst>
                  <a:ext uri="{FF2B5EF4-FFF2-40B4-BE49-F238E27FC236}">
                    <a16:creationId xmlns:a16="http://schemas.microsoft.com/office/drawing/2014/main" id="{225F030B-433D-F644-9D37-5044B3D12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39" name="Graphic 2" descr="Man with solid fill">
                <a:extLst>
                  <a:ext uri="{FF2B5EF4-FFF2-40B4-BE49-F238E27FC236}">
                    <a16:creationId xmlns:a16="http://schemas.microsoft.com/office/drawing/2014/main" id="{EC8265CD-ECAC-DE4E-B897-3DF9A408C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0" name="Graphic 2" descr="Man with solid fill">
                <a:extLst>
                  <a:ext uri="{FF2B5EF4-FFF2-40B4-BE49-F238E27FC236}">
                    <a16:creationId xmlns:a16="http://schemas.microsoft.com/office/drawing/2014/main" id="{A197BC32-2061-984A-857B-4FDE02C45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1" name="Graphic 2" descr="Man with solid fill">
                <a:extLst>
                  <a:ext uri="{FF2B5EF4-FFF2-40B4-BE49-F238E27FC236}">
                    <a16:creationId xmlns:a16="http://schemas.microsoft.com/office/drawing/2014/main" id="{BF841978-6492-FF4A-BC38-BFD503850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2" name="Graphic 2" descr="Man with solid fill">
                <a:extLst>
                  <a:ext uri="{FF2B5EF4-FFF2-40B4-BE49-F238E27FC236}">
                    <a16:creationId xmlns:a16="http://schemas.microsoft.com/office/drawing/2014/main" id="{A5153A2C-DC99-6C4B-AFB3-682618CD4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3" name="Graphic 2" descr="Man with solid fill">
                <a:extLst>
                  <a:ext uri="{FF2B5EF4-FFF2-40B4-BE49-F238E27FC236}">
                    <a16:creationId xmlns:a16="http://schemas.microsoft.com/office/drawing/2014/main" id="{BD44FD30-C8BE-1B46-A16D-0D5AFD91B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4" name="Graphic 2" descr="Man with solid fill">
                <a:extLst>
                  <a:ext uri="{FF2B5EF4-FFF2-40B4-BE49-F238E27FC236}">
                    <a16:creationId xmlns:a16="http://schemas.microsoft.com/office/drawing/2014/main" id="{22961BB2-57CD-EF4F-BDDE-9DCB9AB07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5" name="Graphic 2" descr="Man with solid fill">
                <a:extLst>
                  <a:ext uri="{FF2B5EF4-FFF2-40B4-BE49-F238E27FC236}">
                    <a16:creationId xmlns:a16="http://schemas.microsoft.com/office/drawing/2014/main" id="{072AFA8A-D0DD-4446-ADD1-E3214CE1E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6" name="Graphic 2" descr="Man with solid fill">
                <a:extLst>
                  <a:ext uri="{FF2B5EF4-FFF2-40B4-BE49-F238E27FC236}">
                    <a16:creationId xmlns:a16="http://schemas.microsoft.com/office/drawing/2014/main" id="{C391498F-2243-C340-970F-4863256C2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7" name="Graphic 2" descr="Man with solid fill">
                <a:extLst>
                  <a:ext uri="{FF2B5EF4-FFF2-40B4-BE49-F238E27FC236}">
                    <a16:creationId xmlns:a16="http://schemas.microsoft.com/office/drawing/2014/main" id="{7D0B7892-669E-6B40-9F51-BF9761D07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8" name="Graphic 2" descr="Man with solid fill">
                <a:extLst>
                  <a:ext uri="{FF2B5EF4-FFF2-40B4-BE49-F238E27FC236}">
                    <a16:creationId xmlns:a16="http://schemas.microsoft.com/office/drawing/2014/main" id="{8172C316-FF3B-904C-9FA5-D6A7167CA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49" name="Graphic 2" descr="Man with solid fill">
                <a:extLst>
                  <a:ext uri="{FF2B5EF4-FFF2-40B4-BE49-F238E27FC236}">
                    <a16:creationId xmlns:a16="http://schemas.microsoft.com/office/drawing/2014/main" id="{52CF6C89-2AF6-BD4A-B628-FC827AD30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0" name="Graphic 2" descr="Man with solid fill">
                <a:extLst>
                  <a:ext uri="{FF2B5EF4-FFF2-40B4-BE49-F238E27FC236}">
                    <a16:creationId xmlns:a16="http://schemas.microsoft.com/office/drawing/2014/main" id="{03C33106-DBD8-BE4D-B1C5-85B02689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1" name="Graphic 2" descr="Man with solid fill">
                <a:extLst>
                  <a:ext uri="{FF2B5EF4-FFF2-40B4-BE49-F238E27FC236}">
                    <a16:creationId xmlns:a16="http://schemas.microsoft.com/office/drawing/2014/main" id="{B389510C-4AFE-D749-B40C-20AEB6419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2" name="Graphic 2" descr="Man with solid fill">
                <a:extLst>
                  <a:ext uri="{FF2B5EF4-FFF2-40B4-BE49-F238E27FC236}">
                    <a16:creationId xmlns:a16="http://schemas.microsoft.com/office/drawing/2014/main" id="{22D930DE-2589-FB48-B22C-0B347FC16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792472F-87EC-404E-B579-790A9B5534FB}"/>
                </a:ext>
              </a:extLst>
            </p:cNvPr>
            <p:cNvGrpSpPr/>
            <p:nvPr/>
          </p:nvGrpSpPr>
          <p:grpSpPr>
            <a:xfrm>
              <a:off x="1049586" y="1649474"/>
              <a:ext cx="4574043" cy="434749"/>
              <a:chOff x="1362432" y="664043"/>
              <a:chExt cx="4574043" cy="434749"/>
            </a:xfrm>
          </p:grpSpPr>
          <p:pic>
            <p:nvPicPr>
              <p:cNvPr id="154" name="Graphic 2" descr="Man with solid fill">
                <a:extLst>
                  <a:ext uri="{FF2B5EF4-FFF2-40B4-BE49-F238E27FC236}">
                    <a16:creationId xmlns:a16="http://schemas.microsoft.com/office/drawing/2014/main" id="{9174F5A3-C866-D040-9BEC-74E252CBA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5" name="Graphic 2" descr="Man with solid fill">
                <a:extLst>
                  <a:ext uri="{FF2B5EF4-FFF2-40B4-BE49-F238E27FC236}">
                    <a16:creationId xmlns:a16="http://schemas.microsoft.com/office/drawing/2014/main" id="{91058473-4BF3-264A-8242-225175F9B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6" name="Graphic 2" descr="Man with solid fill">
                <a:extLst>
                  <a:ext uri="{FF2B5EF4-FFF2-40B4-BE49-F238E27FC236}">
                    <a16:creationId xmlns:a16="http://schemas.microsoft.com/office/drawing/2014/main" id="{01AD6E03-0628-C349-9628-E085D96F4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7" name="Graphic 2" descr="Man with solid fill">
                <a:extLst>
                  <a:ext uri="{FF2B5EF4-FFF2-40B4-BE49-F238E27FC236}">
                    <a16:creationId xmlns:a16="http://schemas.microsoft.com/office/drawing/2014/main" id="{B082355B-6DB0-5145-A733-69D18CDA3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8" name="Graphic 2" descr="Man with solid fill">
                <a:extLst>
                  <a:ext uri="{FF2B5EF4-FFF2-40B4-BE49-F238E27FC236}">
                    <a16:creationId xmlns:a16="http://schemas.microsoft.com/office/drawing/2014/main" id="{9B397A2E-C00A-8745-8131-D0C11F0E3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59" name="Graphic 2" descr="Man with solid fill">
                <a:extLst>
                  <a:ext uri="{FF2B5EF4-FFF2-40B4-BE49-F238E27FC236}">
                    <a16:creationId xmlns:a16="http://schemas.microsoft.com/office/drawing/2014/main" id="{54AB3B3D-1465-6247-B992-B291DB843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0" name="Graphic 2" descr="Man with solid fill">
                <a:extLst>
                  <a:ext uri="{FF2B5EF4-FFF2-40B4-BE49-F238E27FC236}">
                    <a16:creationId xmlns:a16="http://schemas.microsoft.com/office/drawing/2014/main" id="{E7C486C2-3660-2A4E-A245-63F6BEBFA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1" name="Graphic 2" descr="Man with solid fill">
                <a:extLst>
                  <a:ext uri="{FF2B5EF4-FFF2-40B4-BE49-F238E27FC236}">
                    <a16:creationId xmlns:a16="http://schemas.microsoft.com/office/drawing/2014/main" id="{81CD7C19-D980-554D-AC21-CF1ACF6C0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2" name="Graphic 2" descr="Man with solid fill">
                <a:extLst>
                  <a:ext uri="{FF2B5EF4-FFF2-40B4-BE49-F238E27FC236}">
                    <a16:creationId xmlns:a16="http://schemas.microsoft.com/office/drawing/2014/main" id="{00DC8F1C-6463-8242-9C84-19208BD7B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3" name="Graphic 2" descr="Man with solid fill">
                <a:extLst>
                  <a:ext uri="{FF2B5EF4-FFF2-40B4-BE49-F238E27FC236}">
                    <a16:creationId xmlns:a16="http://schemas.microsoft.com/office/drawing/2014/main" id="{BD8E5767-C883-6645-AE1E-0B03DB918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4" name="Graphic 2" descr="Man with solid fill">
                <a:extLst>
                  <a:ext uri="{FF2B5EF4-FFF2-40B4-BE49-F238E27FC236}">
                    <a16:creationId xmlns:a16="http://schemas.microsoft.com/office/drawing/2014/main" id="{923A1359-9FB0-6947-BFB5-31A5436C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5" name="Graphic 2" descr="Man with solid fill">
                <a:extLst>
                  <a:ext uri="{FF2B5EF4-FFF2-40B4-BE49-F238E27FC236}">
                    <a16:creationId xmlns:a16="http://schemas.microsoft.com/office/drawing/2014/main" id="{29DA5237-D752-AD4B-990E-0FD412D72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6" name="Graphic 2" descr="Man with solid fill">
                <a:extLst>
                  <a:ext uri="{FF2B5EF4-FFF2-40B4-BE49-F238E27FC236}">
                    <a16:creationId xmlns:a16="http://schemas.microsoft.com/office/drawing/2014/main" id="{DD9BD140-F6AE-F549-AE0F-52DEA44C8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7" name="Graphic 2" descr="Man with solid fill">
                <a:extLst>
                  <a:ext uri="{FF2B5EF4-FFF2-40B4-BE49-F238E27FC236}">
                    <a16:creationId xmlns:a16="http://schemas.microsoft.com/office/drawing/2014/main" id="{A2849939-56C7-F149-8610-9308DC778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8" name="Graphic 2" descr="Man with solid fill">
                <a:extLst>
                  <a:ext uri="{FF2B5EF4-FFF2-40B4-BE49-F238E27FC236}">
                    <a16:creationId xmlns:a16="http://schemas.microsoft.com/office/drawing/2014/main" id="{11D7DED5-FFCA-2044-93F4-D7710C96E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69" name="Graphic 2" descr="Man with solid fill">
                <a:extLst>
                  <a:ext uri="{FF2B5EF4-FFF2-40B4-BE49-F238E27FC236}">
                    <a16:creationId xmlns:a16="http://schemas.microsoft.com/office/drawing/2014/main" id="{75060A75-E9E2-5441-B191-8250FCC2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0" name="Graphic 2" descr="Man with solid fill">
                <a:extLst>
                  <a:ext uri="{FF2B5EF4-FFF2-40B4-BE49-F238E27FC236}">
                    <a16:creationId xmlns:a16="http://schemas.microsoft.com/office/drawing/2014/main" id="{BF328EEB-4199-F945-BB38-2E288373B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1" name="Graphic 2" descr="Man with solid fill">
                <a:extLst>
                  <a:ext uri="{FF2B5EF4-FFF2-40B4-BE49-F238E27FC236}">
                    <a16:creationId xmlns:a16="http://schemas.microsoft.com/office/drawing/2014/main" id="{D2FA838E-E0C5-2245-A740-9F00BE285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2" name="Graphic 2" descr="Man with solid fill">
                <a:extLst>
                  <a:ext uri="{FF2B5EF4-FFF2-40B4-BE49-F238E27FC236}">
                    <a16:creationId xmlns:a16="http://schemas.microsoft.com/office/drawing/2014/main" id="{8F8B2CAA-A4CD-9240-949B-C01CBD2C5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3" name="Graphic 2" descr="Man with solid fill">
                <a:extLst>
                  <a:ext uri="{FF2B5EF4-FFF2-40B4-BE49-F238E27FC236}">
                    <a16:creationId xmlns:a16="http://schemas.microsoft.com/office/drawing/2014/main" id="{9007D342-7EC0-E848-B413-27C848B93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6A032E0-EB9A-C848-B3B8-C9F2B9911A7C}"/>
                </a:ext>
              </a:extLst>
            </p:cNvPr>
            <p:cNvGrpSpPr/>
            <p:nvPr/>
          </p:nvGrpSpPr>
          <p:grpSpPr>
            <a:xfrm>
              <a:off x="5712286" y="1146443"/>
              <a:ext cx="5812845" cy="434749"/>
              <a:chOff x="5712286" y="1146443"/>
              <a:chExt cx="5812845" cy="434749"/>
            </a:xfrm>
          </p:grpSpPr>
          <p:pic>
            <p:nvPicPr>
              <p:cNvPr id="175" name="Graphic 6" descr="Man with cane with solid fill">
                <a:extLst>
                  <a:ext uri="{FF2B5EF4-FFF2-40B4-BE49-F238E27FC236}">
                    <a16:creationId xmlns:a16="http://schemas.microsoft.com/office/drawing/2014/main" id="{3EC5F829-3C2B-D645-A845-0EE9FECB7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2286" y="11464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6" name="Graphic 6" descr="Man with cane with solid fill">
                <a:extLst>
                  <a:ext uri="{FF2B5EF4-FFF2-40B4-BE49-F238E27FC236}">
                    <a16:creationId xmlns:a16="http://schemas.microsoft.com/office/drawing/2014/main" id="{B1F10D66-C33F-2F4E-8A3A-5BCD4A33F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95344" y="11464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7" name="Graphic 6" descr="Man with cane with solid fill">
                <a:extLst>
                  <a:ext uri="{FF2B5EF4-FFF2-40B4-BE49-F238E27FC236}">
                    <a16:creationId xmlns:a16="http://schemas.microsoft.com/office/drawing/2014/main" id="{3125AA32-6669-0B4F-877B-143242837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8402" y="11464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8" name="Graphic 6" descr="Man with cane with solid fill">
                <a:extLst>
                  <a:ext uri="{FF2B5EF4-FFF2-40B4-BE49-F238E27FC236}">
                    <a16:creationId xmlns:a16="http://schemas.microsoft.com/office/drawing/2014/main" id="{29CA7657-090F-5B41-B414-F245056BA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61460" y="11464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79" name="Graphic 6" descr="Man with cane with solid fill">
                <a:extLst>
                  <a:ext uri="{FF2B5EF4-FFF2-40B4-BE49-F238E27FC236}">
                    <a16:creationId xmlns:a16="http://schemas.microsoft.com/office/drawing/2014/main" id="{6956A667-B7EF-214A-BD1D-6FE68FBF6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4518" y="11464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0" name="Graphic 6" descr="Man with cane with solid fill">
                <a:extLst>
                  <a:ext uri="{FF2B5EF4-FFF2-40B4-BE49-F238E27FC236}">
                    <a16:creationId xmlns:a16="http://schemas.microsoft.com/office/drawing/2014/main" id="{BF82BE30-199F-B442-AC3A-1A058F8AA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27576" y="11464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1" name="Graphic 6" descr="Man with cane with solid fill">
                <a:extLst>
                  <a:ext uri="{FF2B5EF4-FFF2-40B4-BE49-F238E27FC236}">
                    <a16:creationId xmlns:a16="http://schemas.microsoft.com/office/drawing/2014/main" id="{CA5F2D51-266F-9247-82F3-10C1A28B8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0634" y="11464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2" name="Graphic 6" descr="Man with cane with solid fill">
                <a:extLst>
                  <a:ext uri="{FF2B5EF4-FFF2-40B4-BE49-F238E27FC236}">
                    <a16:creationId xmlns:a16="http://schemas.microsoft.com/office/drawing/2014/main" id="{0E64438C-F499-584E-8163-1C4E855CA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93692" y="11464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3" name="Graphic 6" descr="Man with cane with solid fill">
                <a:extLst>
                  <a:ext uri="{FF2B5EF4-FFF2-40B4-BE49-F238E27FC236}">
                    <a16:creationId xmlns:a16="http://schemas.microsoft.com/office/drawing/2014/main" id="{DBB396C1-62D8-A94A-A6A0-55A4916D4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6750" y="11464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4" name="Graphic 6" descr="Man with cane with solid fill">
                <a:extLst>
                  <a:ext uri="{FF2B5EF4-FFF2-40B4-BE49-F238E27FC236}">
                    <a16:creationId xmlns:a16="http://schemas.microsoft.com/office/drawing/2014/main" id="{E654EB72-4138-9547-A634-DCA672203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59808" y="114644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5" name="Graphic 6" descr="Man with cane with solid fill">
                <a:extLst>
                  <a:ext uri="{FF2B5EF4-FFF2-40B4-BE49-F238E27FC236}">
                    <a16:creationId xmlns:a16="http://schemas.microsoft.com/office/drawing/2014/main" id="{BBD9A609-1020-9946-B4ED-8B4585D38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42866" y="114644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6" name="Graphic 6" descr="Man with cane with solid fill">
                <a:extLst>
                  <a:ext uri="{FF2B5EF4-FFF2-40B4-BE49-F238E27FC236}">
                    <a16:creationId xmlns:a16="http://schemas.microsoft.com/office/drawing/2014/main" id="{F8336432-168D-9548-A8C7-44B84FCF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25924" y="11464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7" name="Graphic 6" descr="Man with cane with solid fill">
                <a:extLst>
                  <a:ext uri="{FF2B5EF4-FFF2-40B4-BE49-F238E27FC236}">
                    <a16:creationId xmlns:a16="http://schemas.microsoft.com/office/drawing/2014/main" id="{CCFA1331-89E0-EB40-811D-74CE778E8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2" y="11464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8" name="Graphic 6" descr="Man with cane with solid fill">
                <a:extLst>
                  <a:ext uri="{FF2B5EF4-FFF2-40B4-BE49-F238E27FC236}">
                    <a16:creationId xmlns:a16="http://schemas.microsoft.com/office/drawing/2014/main" id="{B9A4C7BD-BA5F-B44F-B12E-AAF856BC5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40" y="11464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89" name="Graphic 6" descr="Man with cane with solid fill">
                <a:extLst>
                  <a:ext uri="{FF2B5EF4-FFF2-40B4-BE49-F238E27FC236}">
                    <a16:creationId xmlns:a16="http://schemas.microsoft.com/office/drawing/2014/main" id="{B72C1CFF-9329-5948-BBA7-AA5116DBE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8" y="11464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0" name="Graphic 6" descr="Man with cane with solid fill">
                <a:extLst>
                  <a:ext uri="{FF2B5EF4-FFF2-40B4-BE49-F238E27FC236}">
                    <a16:creationId xmlns:a16="http://schemas.microsoft.com/office/drawing/2014/main" id="{CDEEF92C-3C5D-BC41-947E-89D7CF4A8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6" y="11464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1" name="Graphic 6" descr="Man with cane with solid fill">
                <a:extLst>
                  <a:ext uri="{FF2B5EF4-FFF2-40B4-BE49-F238E27FC236}">
                    <a16:creationId xmlns:a16="http://schemas.microsoft.com/office/drawing/2014/main" id="{F858146C-8E02-4A44-8D17-A25C60A59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4" y="11464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2" name="Graphic 6" descr="Man with cane with solid fill">
                <a:extLst>
                  <a:ext uri="{FF2B5EF4-FFF2-40B4-BE49-F238E27FC236}">
                    <a16:creationId xmlns:a16="http://schemas.microsoft.com/office/drawing/2014/main" id="{4C81EC93-BEC6-6F46-A4A7-DB2558138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2" y="11464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3" name="Graphic 6" descr="Man with cane with solid fill">
                <a:extLst>
                  <a:ext uri="{FF2B5EF4-FFF2-40B4-BE49-F238E27FC236}">
                    <a16:creationId xmlns:a16="http://schemas.microsoft.com/office/drawing/2014/main" id="{3AE010AE-6618-DD44-94A9-878868187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30" y="11464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4" name="Graphic 6" descr="Man with cane with solid fill">
                <a:extLst>
                  <a:ext uri="{FF2B5EF4-FFF2-40B4-BE49-F238E27FC236}">
                    <a16:creationId xmlns:a16="http://schemas.microsoft.com/office/drawing/2014/main" id="{C2D6EE6E-1D72-984D-8C3B-EB1E0F0B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90" y="11464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C6AB0417-AE1A-F240-85E0-3E4B1CD99AB2}"/>
                </a:ext>
              </a:extLst>
            </p:cNvPr>
            <p:cNvGrpSpPr/>
            <p:nvPr/>
          </p:nvGrpSpPr>
          <p:grpSpPr>
            <a:xfrm>
              <a:off x="5712285" y="1649469"/>
              <a:ext cx="5812845" cy="434749"/>
              <a:chOff x="5712285" y="1649469"/>
              <a:chExt cx="5812845" cy="434749"/>
            </a:xfrm>
          </p:grpSpPr>
          <p:pic>
            <p:nvPicPr>
              <p:cNvPr id="196" name="Graphic 6" descr="Man with cane with solid fill">
                <a:extLst>
                  <a:ext uri="{FF2B5EF4-FFF2-40B4-BE49-F238E27FC236}">
                    <a16:creationId xmlns:a16="http://schemas.microsoft.com/office/drawing/2014/main" id="{076C8148-AC1F-8C45-AD69-9E248C7F0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2285" y="164947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7" name="Graphic 6" descr="Man with cane with solid fill">
                <a:extLst>
                  <a:ext uri="{FF2B5EF4-FFF2-40B4-BE49-F238E27FC236}">
                    <a16:creationId xmlns:a16="http://schemas.microsoft.com/office/drawing/2014/main" id="{95B8366B-A127-4045-A474-DE60A68BB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95343" y="164947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8" name="Graphic 6" descr="Man with cane with solid fill">
                <a:extLst>
                  <a:ext uri="{FF2B5EF4-FFF2-40B4-BE49-F238E27FC236}">
                    <a16:creationId xmlns:a16="http://schemas.microsoft.com/office/drawing/2014/main" id="{4E2539ED-9407-4B41-8534-8FC65228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8401" y="164947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199" name="Graphic 6" descr="Man with cane with solid fill">
                <a:extLst>
                  <a:ext uri="{FF2B5EF4-FFF2-40B4-BE49-F238E27FC236}">
                    <a16:creationId xmlns:a16="http://schemas.microsoft.com/office/drawing/2014/main" id="{053C406F-59CC-1442-8092-7FFD204D9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61459" y="164947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0" name="Graphic 6" descr="Man with cane with solid fill">
                <a:extLst>
                  <a:ext uri="{FF2B5EF4-FFF2-40B4-BE49-F238E27FC236}">
                    <a16:creationId xmlns:a16="http://schemas.microsoft.com/office/drawing/2014/main" id="{5C18F6A2-C3FE-3046-B3F8-F3B61EEC3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4517" y="164947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1" name="Graphic 6" descr="Man with cane with solid fill">
                <a:extLst>
                  <a:ext uri="{FF2B5EF4-FFF2-40B4-BE49-F238E27FC236}">
                    <a16:creationId xmlns:a16="http://schemas.microsoft.com/office/drawing/2014/main" id="{AF0F65AB-B7BF-1A42-A110-0A9149DA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27575" y="164947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2" name="Graphic 6" descr="Man with cane with solid fill">
                <a:extLst>
                  <a:ext uri="{FF2B5EF4-FFF2-40B4-BE49-F238E27FC236}">
                    <a16:creationId xmlns:a16="http://schemas.microsoft.com/office/drawing/2014/main" id="{1CEDB11F-9EEF-384A-B299-173DFE152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0633" y="164947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3" name="Graphic 6" descr="Man with cane with solid fill">
                <a:extLst>
                  <a:ext uri="{FF2B5EF4-FFF2-40B4-BE49-F238E27FC236}">
                    <a16:creationId xmlns:a16="http://schemas.microsoft.com/office/drawing/2014/main" id="{B8AE4D48-2333-D64D-B9B7-29A351CFC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93691" y="164947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4" name="Graphic 6" descr="Man with cane with solid fill">
                <a:extLst>
                  <a:ext uri="{FF2B5EF4-FFF2-40B4-BE49-F238E27FC236}">
                    <a16:creationId xmlns:a16="http://schemas.microsoft.com/office/drawing/2014/main" id="{EA116B7A-6E5C-AE49-8B7B-155706562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6749" y="164947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5" name="Graphic 6" descr="Man with cane with solid fill">
                <a:extLst>
                  <a:ext uri="{FF2B5EF4-FFF2-40B4-BE49-F238E27FC236}">
                    <a16:creationId xmlns:a16="http://schemas.microsoft.com/office/drawing/2014/main" id="{34E26316-ED2E-7549-AE6E-36638CC9C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59807" y="164947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6" name="Graphic 6" descr="Man with cane with solid fill">
                <a:extLst>
                  <a:ext uri="{FF2B5EF4-FFF2-40B4-BE49-F238E27FC236}">
                    <a16:creationId xmlns:a16="http://schemas.microsoft.com/office/drawing/2014/main" id="{E587EACF-725F-E247-BAEA-C3A68155A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42865" y="164947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7" name="Graphic 6" descr="Man with cane with solid fill">
                <a:extLst>
                  <a:ext uri="{FF2B5EF4-FFF2-40B4-BE49-F238E27FC236}">
                    <a16:creationId xmlns:a16="http://schemas.microsoft.com/office/drawing/2014/main" id="{20E9E928-012B-F74A-9A13-BC987980A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25923" y="164947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8" name="Graphic 6" descr="Man with cane with solid fill">
                <a:extLst>
                  <a:ext uri="{FF2B5EF4-FFF2-40B4-BE49-F238E27FC236}">
                    <a16:creationId xmlns:a16="http://schemas.microsoft.com/office/drawing/2014/main" id="{3A876264-9E1A-B243-9412-2AF8C181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1" y="164947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09" name="Graphic 6" descr="Man with cane with solid fill">
                <a:extLst>
                  <a:ext uri="{FF2B5EF4-FFF2-40B4-BE49-F238E27FC236}">
                    <a16:creationId xmlns:a16="http://schemas.microsoft.com/office/drawing/2014/main" id="{A8C54AAD-E87B-7548-B54A-6D910BBD8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39" y="164947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0" name="Graphic 6" descr="Man with cane with solid fill">
                <a:extLst>
                  <a:ext uri="{FF2B5EF4-FFF2-40B4-BE49-F238E27FC236}">
                    <a16:creationId xmlns:a16="http://schemas.microsoft.com/office/drawing/2014/main" id="{5D9ECBFA-CF23-CB41-9D15-A375F192E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7" y="164947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1" name="Graphic 6" descr="Man with cane with solid fill">
                <a:extLst>
                  <a:ext uri="{FF2B5EF4-FFF2-40B4-BE49-F238E27FC236}">
                    <a16:creationId xmlns:a16="http://schemas.microsoft.com/office/drawing/2014/main" id="{5F50D415-8B06-004E-8C46-C0138F4F9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5" y="164947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2" name="Graphic 6" descr="Man with cane with solid fill">
                <a:extLst>
                  <a:ext uri="{FF2B5EF4-FFF2-40B4-BE49-F238E27FC236}">
                    <a16:creationId xmlns:a16="http://schemas.microsoft.com/office/drawing/2014/main" id="{18BFEF2F-33CD-8941-BDDB-FC152FF16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3" y="164947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3" name="Graphic 6" descr="Man with cane with solid fill">
                <a:extLst>
                  <a:ext uri="{FF2B5EF4-FFF2-40B4-BE49-F238E27FC236}">
                    <a16:creationId xmlns:a16="http://schemas.microsoft.com/office/drawing/2014/main" id="{F964A64C-206C-E64E-B472-151D24DE4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1" y="164947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4" name="Graphic 6" descr="Man with cane with solid fill">
                <a:extLst>
                  <a:ext uri="{FF2B5EF4-FFF2-40B4-BE49-F238E27FC236}">
                    <a16:creationId xmlns:a16="http://schemas.microsoft.com/office/drawing/2014/main" id="{3A9A5BE6-2BB1-E645-B0C8-EEF535A39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29" y="164947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15" name="Graphic 6" descr="Man with cane with solid fill">
                <a:extLst>
                  <a:ext uri="{FF2B5EF4-FFF2-40B4-BE49-F238E27FC236}">
                    <a16:creationId xmlns:a16="http://schemas.microsoft.com/office/drawing/2014/main" id="{F1403C1B-0E67-004D-9BDA-153D1070B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89" y="1649469"/>
                <a:ext cx="434741" cy="434741"/>
              </a:xfrm>
              <a:prstGeom prst="rect">
                <a:avLst/>
              </a:prstGeom>
            </p:spPr>
          </p:pic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00043A4-6EB8-824C-AE33-89E5316D84B5}"/>
                </a:ext>
              </a:extLst>
            </p:cNvPr>
            <p:cNvSpPr txBox="1"/>
            <p:nvPr/>
          </p:nvSpPr>
          <p:spPr>
            <a:xfrm>
              <a:off x="2902580" y="213131"/>
              <a:ext cx="868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&lt;75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E4C1D61-B10D-FA48-BEAD-6F791B4D3ABB}"/>
                </a:ext>
              </a:extLst>
            </p:cNvPr>
            <p:cNvSpPr txBox="1"/>
            <p:nvPr/>
          </p:nvSpPr>
          <p:spPr>
            <a:xfrm>
              <a:off x="8184681" y="239946"/>
              <a:ext cx="868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&gt;=75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4DE5239-C034-8D40-B4C8-84BB64D37BE2}"/>
                </a:ext>
              </a:extLst>
            </p:cNvPr>
            <p:cNvSpPr txBox="1"/>
            <p:nvPr/>
          </p:nvSpPr>
          <p:spPr>
            <a:xfrm>
              <a:off x="215660" y="1179147"/>
              <a:ext cx="868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D7916300-C00E-404D-AB3E-C27447B6777A}"/>
                </a:ext>
              </a:extLst>
            </p:cNvPr>
            <p:cNvGrpSpPr/>
            <p:nvPr/>
          </p:nvGrpSpPr>
          <p:grpSpPr>
            <a:xfrm>
              <a:off x="1049586" y="2294600"/>
              <a:ext cx="4574043" cy="434749"/>
              <a:chOff x="1362432" y="664043"/>
              <a:chExt cx="4574043" cy="434749"/>
            </a:xfrm>
          </p:grpSpPr>
          <p:pic>
            <p:nvPicPr>
              <p:cNvPr id="263" name="Graphic 2" descr="Man with solid fill">
                <a:extLst>
                  <a:ext uri="{FF2B5EF4-FFF2-40B4-BE49-F238E27FC236}">
                    <a16:creationId xmlns:a16="http://schemas.microsoft.com/office/drawing/2014/main" id="{AFD9951A-CE17-4D4B-B6FC-93BD49272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4" name="Graphic 2" descr="Man with solid fill">
                <a:extLst>
                  <a:ext uri="{FF2B5EF4-FFF2-40B4-BE49-F238E27FC236}">
                    <a16:creationId xmlns:a16="http://schemas.microsoft.com/office/drawing/2014/main" id="{4D4799CA-40A3-A14C-A777-97CE8ED47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5" name="Graphic 2" descr="Man with solid fill">
                <a:extLst>
                  <a:ext uri="{FF2B5EF4-FFF2-40B4-BE49-F238E27FC236}">
                    <a16:creationId xmlns:a16="http://schemas.microsoft.com/office/drawing/2014/main" id="{FDFAB837-B6E5-B545-89FF-43A73A68F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6" name="Graphic 2" descr="Man with solid fill">
                <a:extLst>
                  <a:ext uri="{FF2B5EF4-FFF2-40B4-BE49-F238E27FC236}">
                    <a16:creationId xmlns:a16="http://schemas.microsoft.com/office/drawing/2014/main" id="{93B594E0-B93E-5B43-BDCA-5E3FDCCCA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7" name="Graphic 2" descr="Man with solid fill">
                <a:extLst>
                  <a:ext uri="{FF2B5EF4-FFF2-40B4-BE49-F238E27FC236}">
                    <a16:creationId xmlns:a16="http://schemas.microsoft.com/office/drawing/2014/main" id="{D0C17E96-C593-284D-8795-583A30500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8" name="Graphic 2" descr="Man with solid fill">
                <a:extLst>
                  <a:ext uri="{FF2B5EF4-FFF2-40B4-BE49-F238E27FC236}">
                    <a16:creationId xmlns:a16="http://schemas.microsoft.com/office/drawing/2014/main" id="{AB75A341-4D61-5749-97BE-CAF1A3596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69" name="Graphic 2" descr="Man with solid fill">
                <a:extLst>
                  <a:ext uri="{FF2B5EF4-FFF2-40B4-BE49-F238E27FC236}">
                    <a16:creationId xmlns:a16="http://schemas.microsoft.com/office/drawing/2014/main" id="{C863533B-81A0-684B-BB3E-DD64F5D4C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0" name="Graphic 2" descr="Man with solid fill">
                <a:extLst>
                  <a:ext uri="{FF2B5EF4-FFF2-40B4-BE49-F238E27FC236}">
                    <a16:creationId xmlns:a16="http://schemas.microsoft.com/office/drawing/2014/main" id="{7EE81E4C-FA3A-7D44-A055-B9743A50E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1" name="Graphic 2" descr="Man with solid fill">
                <a:extLst>
                  <a:ext uri="{FF2B5EF4-FFF2-40B4-BE49-F238E27FC236}">
                    <a16:creationId xmlns:a16="http://schemas.microsoft.com/office/drawing/2014/main" id="{39523386-5E1E-B84E-9EA3-82282CE87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2" name="Graphic 2" descr="Man with solid fill">
                <a:extLst>
                  <a:ext uri="{FF2B5EF4-FFF2-40B4-BE49-F238E27FC236}">
                    <a16:creationId xmlns:a16="http://schemas.microsoft.com/office/drawing/2014/main" id="{63CF4D5E-881C-794E-9DEE-66201BAF0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3" name="Graphic 2" descr="Man with solid fill">
                <a:extLst>
                  <a:ext uri="{FF2B5EF4-FFF2-40B4-BE49-F238E27FC236}">
                    <a16:creationId xmlns:a16="http://schemas.microsoft.com/office/drawing/2014/main" id="{20D68C67-D6C0-C94D-B670-A940C21E0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4" name="Graphic 2" descr="Man with solid fill">
                <a:extLst>
                  <a:ext uri="{FF2B5EF4-FFF2-40B4-BE49-F238E27FC236}">
                    <a16:creationId xmlns:a16="http://schemas.microsoft.com/office/drawing/2014/main" id="{5C30992F-354B-9848-BD72-8EBAFD2CE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5" name="Graphic 2" descr="Man with solid fill">
                <a:extLst>
                  <a:ext uri="{FF2B5EF4-FFF2-40B4-BE49-F238E27FC236}">
                    <a16:creationId xmlns:a16="http://schemas.microsoft.com/office/drawing/2014/main" id="{5657CCD7-DDAB-2D4E-AC58-6ADB8E53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6" name="Graphic 2" descr="Man with solid fill">
                <a:extLst>
                  <a:ext uri="{FF2B5EF4-FFF2-40B4-BE49-F238E27FC236}">
                    <a16:creationId xmlns:a16="http://schemas.microsoft.com/office/drawing/2014/main" id="{B622D546-75DB-FC4E-B222-FF608885F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7" name="Graphic 2" descr="Man with solid fill">
                <a:extLst>
                  <a:ext uri="{FF2B5EF4-FFF2-40B4-BE49-F238E27FC236}">
                    <a16:creationId xmlns:a16="http://schemas.microsoft.com/office/drawing/2014/main" id="{35377154-A6A8-C54D-A951-8B0C4EE8E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8" name="Graphic 2" descr="Man with solid fill">
                <a:extLst>
                  <a:ext uri="{FF2B5EF4-FFF2-40B4-BE49-F238E27FC236}">
                    <a16:creationId xmlns:a16="http://schemas.microsoft.com/office/drawing/2014/main" id="{9C3EC025-7569-AA40-990B-2997CA272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79" name="Graphic 2" descr="Man with solid fill">
                <a:extLst>
                  <a:ext uri="{FF2B5EF4-FFF2-40B4-BE49-F238E27FC236}">
                    <a16:creationId xmlns:a16="http://schemas.microsoft.com/office/drawing/2014/main" id="{815D4DA1-C6C1-5F46-80DD-DA2DDDFE3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0" name="Graphic 2" descr="Man with solid fill">
                <a:extLst>
                  <a:ext uri="{FF2B5EF4-FFF2-40B4-BE49-F238E27FC236}">
                    <a16:creationId xmlns:a16="http://schemas.microsoft.com/office/drawing/2014/main" id="{AFA2558B-67D3-094B-85EB-2511DDD3E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1" name="Graphic 2" descr="Man with solid fill">
                <a:extLst>
                  <a:ext uri="{FF2B5EF4-FFF2-40B4-BE49-F238E27FC236}">
                    <a16:creationId xmlns:a16="http://schemas.microsoft.com/office/drawing/2014/main" id="{D4E6D75A-5CC5-8148-A092-D51A8355A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2" name="Graphic 2" descr="Man with solid fill">
                <a:extLst>
                  <a:ext uri="{FF2B5EF4-FFF2-40B4-BE49-F238E27FC236}">
                    <a16:creationId xmlns:a16="http://schemas.microsoft.com/office/drawing/2014/main" id="{AAF03522-6870-FD4A-8E7F-1192688D9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FF40A03-8118-9B47-86E6-8AAE989C5B01}"/>
                </a:ext>
              </a:extLst>
            </p:cNvPr>
            <p:cNvGrpSpPr/>
            <p:nvPr/>
          </p:nvGrpSpPr>
          <p:grpSpPr>
            <a:xfrm>
              <a:off x="5712286" y="2294612"/>
              <a:ext cx="5812845" cy="434741"/>
              <a:chOff x="5712286" y="2294612"/>
              <a:chExt cx="5812845" cy="434741"/>
            </a:xfrm>
          </p:grpSpPr>
          <p:pic>
            <p:nvPicPr>
              <p:cNvPr id="284" name="Graphic 6" descr="Man with cane with solid fill">
                <a:extLst>
                  <a:ext uri="{FF2B5EF4-FFF2-40B4-BE49-F238E27FC236}">
                    <a16:creationId xmlns:a16="http://schemas.microsoft.com/office/drawing/2014/main" id="{AAEBCB6C-C37D-6640-8B3D-C733F241D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12286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5" name="Graphic 6" descr="Man with cane with solid fill">
                <a:extLst>
                  <a:ext uri="{FF2B5EF4-FFF2-40B4-BE49-F238E27FC236}">
                    <a16:creationId xmlns:a16="http://schemas.microsoft.com/office/drawing/2014/main" id="{78ED40DE-F813-D748-B42C-E0B481722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5344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6" name="Graphic 6" descr="Man with cane with solid fill">
                <a:extLst>
                  <a:ext uri="{FF2B5EF4-FFF2-40B4-BE49-F238E27FC236}">
                    <a16:creationId xmlns:a16="http://schemas.microsoft.com/office/drawing/2014/main" id="{4501AB40-8692-514F-9485-323EE3711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78402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7" name="Graphic 6" descr="Man with cane with solid fill">
                <a:extLst>
                  <a:ext uri="{FF2B5EF4-FFF2-40B4-BE49-F238E27FC236}">
                    <a16:creationId xmlns:a16="http://schemas.microsoft.com/office/drawing/2014/main" id="{8D437FD9-67C3-484F-96F1-50DD0DB8D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61460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8" name="Graphic 6" descr="Man with cane with solid fill">
                <a:extLst>
                  <a:ext uri="{FF2B5EF4-FFF2-40B4-BE49-F238E27FC236}">
                    <a16:creationId xmlns:a16="http://schemas.microsoft.com/office/drawing/2014/main" id="{7682AF35-E33D-654B-8AA7-AF36FE241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4518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89" name="Graphic 6" descr="Man with cane with solid fill">
                <a:extLst>
                  <a:ext uri="{FF2B5EF4-FFF2-40B4-BE49-F238E27FC236}">
                    <a16:creationId xmlns:a16="http://schemas.microsoft.com/office/drawing/2014/main" id="{7C7E5E16-D429-A14D-893A-845012D17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27576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0" name="Graphic 6" descr="Man with cane with solid fill">
                <a:extLst>
                  <a:ext uri="{FF2B5EF4-FFF2-40B4-BE49-F238E27FC236}">
                    <a16:creationId xmlns:a16="http://schemas.microsoft.com/office/drawing/2014/main" id="{82BF06B6-8400-0243-A3F9-E92E20314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0634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1" name="Graphic 6" descr="Man with cane with solid fill">
                <a:extLst>
                  <a:ext uri="{FF2B5EF4-FFF2-40B4-BE49-F238E27FC236}">
                    <a16:creationId xmlns:a16="http://schemas.microsoft.com/office/drawing/2014/main" id="{19420820-F612-0B4F-B356-23C3B07B0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93692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2" name="Graphic 6" descr="Man with cane with solid fill">
                <a:extLst>
                  <a:ext uri="{FF2B5EF4-FFF2-40B4-BE49-F238E27FC236}">
                    <a16:creationId xmlns:a16="http://schemas.microsoft.com/office/drawing/2014/main" id="{F4B41AA0-D62D-614F-848F-52CD22D22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6750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3" name="Graphic 6" descr="Man with cane with solid fill">
                <a:extLst>
                  <a:ext uri="{FF2B5EF4-FFF2-40B4-BE49-F238E27FC236}">
                    <a16:creationId xmlns:a16="http://schemas.microsoft.com/office/drawing/2014/main" id="{396B8C8C-8C68-EE48-8CBC-7B2BCE1D4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59808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4" name="Graphic 6" descr="Man with cane with solid fill">
                <a:extLst>
                  <a:ext uri="{FF2B5EF4-FFF2-40B4-BE49-F238E27FC236}">
                    <a16:creationId xmlns:a16="http://schemas.microsoft.com/office/drawing/2014/main" id="{55311DC4-AFC3-0542-AF54-7F4127D24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42866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5" name="Graphic 6" descr="Man with cane with solid fill">
                <a:extLst>
                  <a:ext uri="{FF2B5EF4-FFF2-40B4-BE49-F238E27FC236}">
                    <a16:creationId xmlns:a16="http://schemas.microsoft.com/office/drawing/2014/main" id="{5EC7CDF6-E99B-804D-AA0E-FBE7B9499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25924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6" name="Graphic 6" descr="Man with cane with solid fill">
                <a:extLst>
                  <a:ext uri="{FF2B5EF4-FFF2-40B4-BE49-F238E27FC236}">
                    <a16:creationId xmlns:a16="http://schemas.microsoft.com/office/drawing/2014/main" id="{A48DE234-A758-4545-9C40-C23B4CB2E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2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7" name="Graphic 6" descr="Man with cane with solid fill">
                <a:extLst>
                  <a:ext uri="{FF2B5EF4-FFF2-40B4-BE49-F238E27FC236}">
                    <a16:creationId xmlns:a16="http://schemas.microsoft.com/office/drawing/2014/main" id="{CB7C6CFA-B0D7-9B49-8755-1A889AE9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40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8" name="Graphic 6" descr="Man with cane with solid fill">
                <a:extLst>
                  <a:ext uri="{FF2B5EF4-FFF2-40B4-BE49-F238E27FC236}">
                    <a16:creationId xmlns:a16="http://schemas.microsoft.com/office/drawing/2014/main" id="{5BD74396-52A2-4E4C-AC46-3F3AA2BEA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8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299" name="Graphic 6" descr="Man with cane with solid fill">
                <a:extLst>
                  <a:ext uri="{FF2B5EF4-FFF2-40B4-BE49-F238E27FC236}">
                    <a16:creationId xmlns:a16="http://schemas.microsoft.com/office/drawing/2014/main" id="{AA087E18-5A64-9645-B41F-6D1EA8CE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6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0" name="Graphic 6" descr="Man with cane with solid fill">
                <a:extLst>
                  <a:ext uri="{FF2B5EF4-FFF2-40B4-BE49-F238E27FC236}">
                    <a16:creationId xmlns:a16="http://schemas.microsoft.com/office/drawing/2014/main" id="{842A11DE-54C8-4041-8B50-C7A0A766A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4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1" name="Graphic 6" descr="Man with cane with solid fill">
                <a:extLst>
                  <a:ext uri="{FF2B5EF4-FFF2-40B4-BE49-F238E27FC236}">
                    <a16:creationId xmlns:a16="http://schemas.microsoft.com/office/drawing/2014/main" id="{0EEED26F-7D24-5548-9B74-DB79C8F51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2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2" name="Graphic 6" descr="Man with cane with solid fill">
                <a:extLst>
                  <a:ext uri="{FF2B5EF4-FFF2-40B4-BE49-F238E27FC236}">
                    <a16:creationId xmlns:a16="http://schemas.microsoft.com/office/drawing/2014/main" id="{9FF809B9-30DB-9744-B71C-0D3C21AC2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30" y="229461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3" name="Graphic 6" descr="Man with cane with solid fill">
                <a:extLst>
                  <a:ext uri="{FF2B5EF4-FFF2-40B4-BE49-F238E27FC236}">
                    <a16:creationId xmlns:a16="http://schemas.microsoft.com/office/drawing/2014/main" id="{EEE108F2-481F-FD4E-B399-D3D8DE469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90" y="2294612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E779C32B-1AE7-CC4B-A9E1-F59694D7FBC0}"/>
                </a:ext>
              </a:extLst>
            </p:cNvPr>
            <p:cNvGrpSpPr/>
            <p:nvPr/>
          </p:nvGrpSpPr>
          <p:grpSpPr>
            <a:xfrm>
              <a:off x="1049586" y="2797634"/>
              <a:ext cx="4574043" cy="434749"/>
              <a:chOff x="1362432" y="664043"/>
              <a:chExt cx="4574043" cy="434749"/>
            </a:xfrm>
          </p:grpSpPr>
          <p:pic>
            <p:nvPicPr>
              <p:cNvPr id="305" name="Graphic 2" descr="Man with solid fill">
                <a:extLst>
                  <a:ext uri="{FF2B5EF4-FFF2-40B4-BE49-F238E27FC236}">
                    <a16:creationId xmlns:a16="http://schemas.microsoft.com/office/drawing/2014/main" id="{DAF24F04-52E6-974C-8753-9A25C0401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6" name="Graphic 2" descr="Man with solid fill">
                <a:extLst>
                  <a:ext uri="{FF2B5EF4-FFF2-40B4-BE49-F238E27FC236}">
                    <a16:creationId xmlns:a16="http://schemas.microsoft.com/office/drawing/2014/main" id="{15ABDFA0-83BA-2444-849E-84E4486D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7" name="Graphic 2" descr="Man with solid fill">
                <a:extLst>
                  <a:ext uri="{FF2B5EF4-FFF2-40B4-BE49-F238E27FC236}">
                    <a16:creationId xmlns:a16="http://schemas.microsoft.com/office/drawing/2014/main" id="{199C9A39-327A-8A4B-969B-66883A7B6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8" name="Graphic 2" descr="Man with solid fill">
                <a:extLst>
                  <a:ext uri="{FF2B5EF4-FFF2-40B4-BE49-F238E27FC236}">
                    <a16:creationId xmlns:a16="http://schemas.microsoft.com/office/drawing/2014/main" id="{F793677E-E8E6-254C-9463-C46A7F1B1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09" name="Graphic 2" descr="Man with solid fill">
                <a:extLst>
                  <a:ext uri="{FF2B5EF4-FFF2-40B4-BE49-F238E27FC236}">
                    <a16:creationId xmlns:a16="http://schemas.microsoft.com/office/drawing/2014/main" id="{55FAD998-2400-474E-9A75-591CA053B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0" name="Graphic 2" descr="Man with solid fill">
                <a:extLst>
                  <a:ext uri="{FF2B5EF4-FFF2-40B4-BE49-F238E27FC236}">
                    <a16:creationId xmlns:a16="http://schemas.microsoft.com/office/drawing/2014/main" id="{65D572BD-8A3C-494F-AB78-08F70EBF0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1" name="Graphic 2" descr="Man with solid fill">
                <a:extLst>
                  <a:ext uri="{FF2B5EF4-FFF2-40B4-BE49-F238E27FC236}">
                    <a16:creationId xmlns:a16="http://schemas.microsoft.com/office/drawing/2014/main" id="{A64431A6-F5B5-8842-BC07-50A378F8F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2" name="Graphic 2" descr="Man with solid fill">
                <a:extLst>
                  <a:ext uri="{FF2B5EF4-FFF2-40B4-BE49-F238E27FC236}">
                    <a16:creationId xmlns:a16="http://schemas.microsoft.com/office/drawing/2014/main" id="{699297DA-17DF-B245-88BE-F605D6079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3" name="Graphic 2" descr="Man with solid fill">
                <a:extLst>
                  <a:ext uri="{FF2B5EF4-FFF2-40B4-BE49-F238E27FC236}">
                    <a16:creationId xmlns:a16="http://schemas.microsoft.com/office/drawing/2014/main" id="{966B702C-D5FA-A14E-9E3E-217268941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4" name="Graphic 2" descr="Man with solid fill">
                <a:extLst>
                  <a:ext uri="{FF2B5EF4-FFF2-40B4-BE49-F238E27FC236}">
                    <a16:creationId xmlns:a16="http://schemas.microsoft.com/office/drawing/2014/main" id="{1660AF12-E477-3345-BC65-81A73AF3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5" name="Graphic 2" descr="Man with solid fill">
                <a:extLst>
                  <a:ext uri="{FF2B5EF4-FFF2-40B4-BE49-F238E27FC236}">
                    <a16:creationId xmlns:a16="http://schemas.microsoft.com/office/drawing/2014/main" id="{C43075B0-90BA-914F-B7BC-D2C63E963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6" name="Graphic 2" descr="Man with solid fill">
                <a:extLst>
                  <a:ext uri="{FF2B5EF4-FFF2-40B4-BE49-F238E27FC236}">
                    <a16:creationId xmlns:a16="http://schemas.microsoft.com/office/drawing/2014/main" id="{20B993B7-6BA7-3346-AE3F-690EDA4E4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7" name="Graphic 2" descr="Man with solid fill">
                <a:extLst>
                  <a:ext uri="{FF2B5EF4-FFF2-40B4-BE49-F238E27FC236}">
                    <a16:creationId xmlns:a16="http://schemas.microsoft.com/office/drawing/2014/main" id="{CD4ADCC1-8F55-0240-AB35-299B4A77B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8" name="Graphic 2" descr="Man with solid fill">
                <a:extLst>
                  <a:ext uri="{FF2B5EF4-FFF2-40B4-BE49-F238E27FC236}">
                    <a16:creationId xmlns:a16="http://schemas.microsoft.com/office/drawing/2014/main" id="{8DAC8BAA-ADAE-BE45-A946-3142B16E2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19" name="Graphic 2" descr="Man with solid fill">
                <a:extLst>
                  <a:ext uri="{FF2B5EF4-FFF2-40B4-BE49-F238E27FC236}">
                    <a16:creationId xmlns:a16="http://schemas.microsoft.com/office/drawing/2014/main" id="{B459CE01-F753-0D4E-86BD-BC902DD33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0" name="Graphic 2" descr="Man with solid fill">
                <a:extLst>
                  <a:ext uri="{FF2B5EF4-FFF2-40B4-BE49-F238E27FC236}">
                    <a16:creationId xmlns:a16="http://schemas.microsoft.com/office/drawing/2014/main" id="{6A8A3431-A78C-F84C-BFF4-F3F8CC93A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1" name="Graphic 2" descr="Man with solid fill">
                <a:extLst>
                  <a:ext uri="{FF2B5EF4-FFF2-40B4-BE49-F238E27FC236}">
                    <a16:creationId xmlns:a16="http://schemas.microsoft.com/office/drawing/2014/main" id="{8036641D-3B30-8141-AE06-FCA9C2C46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2" name="Graphic 2" descr="Man with solid fill">
                <a:extLst>
                  <a:ext uri="{FF2B5EF4-FFF2-40B4-BE49-F238E27FC236}">
                    <a16:creationId xmlns:a16="http://schemas.microsoft.com/office/drawing/2014/main" id="{D2D59D32-1F6D-724B-95DA-D94E0E046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3" name="Graphic 2" descr="Man with solid fill">
                <a:extLst>
                  <a:ext uri="{FF2B5EF4-FFF2-40B4-BE49-F238E27FC236}">
                    <a16:creationId xmlns:a16="http://schemas.microsoft.com/office/drawing/2014/main" id="{2C0E1F39-A132-AC49-BE98-7BEE28E78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4" name="Graphic 2" descr="Man with solid fill">
                <a:extLst>
                  <a:ext uri="{FF2B5EF4-FFF2-40B4-BE49-F238E27FC236}">
                    <a16:creationId xmlns:a16="http://schemas.microsoft.com/office/drawing/2014/main" id="{06293E5F-6359-F94F-B73C-246FDEB37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D75853F-243A-AA4B-A88E-40D1F0BBA893}"/>
                </a:ext>
              </a:extLst>
            </p:cNvPr>
            <p:cNvGrpSpPr/>
            <p:nvPr/>
          </p:nvGrpSpPr>
          <p:grpSpPr>
            <a:xfrm>
              <a:off x="1049586" y="3300665"/>
              <a:ext cx="4574043" cy="434749"/>
              <a:chOff x="1362432" y="664043"/>
              <a:chExt cx="4574043" cy="434749"/>
            </a:xfrm>
          </p:grpSpPr>
          <p:pic>
            <p:nvPicPr>
              <p:cNvPr id="326" name="Graphic 2" descr="Man with solid fill">
                <a:extLst>
                  <a:ext uri="{FF2B5EF4-FFF2-40B4-BE49-F238E27FC236}">
                    <a16:creationId xmlns:a16="http://schemas.microsoft.com/office/drawing/2014/main" id="{BC9C9060-7930-AA48-A5D3-B9F103C32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2432" y="66405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7" name="Graphic 2" descr="Man with solid fill">
                <a:extLst>
                  <a:ext uri="{FF2B5EF4-FFF2-40B4-BE49-F238E27FC236}">
                    <a16:creationId xmlns:a16="http://schemas.microsoft.com/office/drawing/2014/main" id="{A04478FB-9B6C-0E42-A13A-4E6C44808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0515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8" name="Graphic 2" descr="Man with solid fill">
                <a:extLst>
                  <a:ext uri="{FF2B5EF4-FFF2-40B4-BE49-F238E27FC236}">
                    <a16:creationId xmlns:a16="http://schemas.microsoft.com/office/drawing/2014/main" id="{6FB6284C-16AB-0E44-88ED-14C66FA74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8598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29" name="Graphic 2" descr="Man with solid fill">
                <a:extLst>
                  <a:ext uri="{FF2B5EF4-FFF2-40B4-BE49-F238E27FC236}">
                    <a16:creationId xmlns:a16="http://schemas.microsoft.com/office/drawing/2014/main" id="{39386930-0A8E-3841-B989-4CD58AE19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6681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0" name="Graphic 2" descr="Man with solid fill">
                <a:extLst>
                  <a:ext uri="{FF2B5EF4-FFF2-40B4-BE49-F238E27FC236}">
                    <a16:creationId xmlns:a16="http://schemas.microsoft.com/office/drawing/2014/main" id="{FBA0927D-AA5C-AF4C-9436-8A3145B75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4764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1" name="Graphic 2" descr="Man with solid fill">
                <a:extLst>
                  <a:ext uri="{FF2B5EF4-FFF2-40B4-BE49-F238E27FC236}">
                    <a16:creationId xmlns:a16="http://schemas.microsoft.com/office/drawing/2014/main" id="{C861AD3F-677A-CB4B-BA43-006002DFF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52847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2" name="Graphic 2" descr="Man with solid fill">
                <a:extLst>
                  <a:ext uri="{FF2B5EF4-FFF2-40B4-BE49-F238E27FC236}">
                    <a16:creationId xmlns:a16="http://schemas.microsoft.com/office/drawing/2014/main" id="{BC44E2E8-D0DF-D140-8E4A-F31FA2497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930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3" name="Graphic 2" descr="Man with solid fill">
                <a:extLst>
                  <a:ext uri="{FF2B5EF4-FFF2-40B4-BE49-F238E27FC236}">
                    <a16:creationId xmlns:a16="http://schemas.microsoft.com/office/drawing/2014/main" id="{DCBB49C6-E972-2F4B-AD3B-F2A3B0AC1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9013" y="66405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4" name="Graphic 2" descr="Man with solid fill">
                <a:extLst>
                  <a:ext uri="{FF2B5EF4-FFF2-40B4-BE49-F238E27FC236}">
                    <a16:creationId xmlns:a16="http://schemas.microsoft.com/office/drawing/2014/main" id="{B3FD62DD-229C-BC4C-8D20-1D5522CA7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7096" y="66404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5" name="Graphic 2" descr="Man with solid fill">
                <a:extLst>
                  <a:ext uri="{FF2B5EF4-FFF2-40B4-BE49-F238E27FC236}">
                    <a16:creationId xmlns:a16="http://schemas.microsoft.com/office/drawing/2014/main" id="{EF0D2C61-8D33-E742-B450-19FDDD814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5181" y="66404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6" name="Graphic 2" descr="Man with solid fill">
                <a:extLst>
                  <a:ext uri="{FF2B5EF4-FFF2-40B4-BE49-F238E27FC236}">
                    <a16:creationId xmlns:a16="http://schemas.microsoft.com/office/drawing/2014/main" id="{0CC29DCC-41CF-AC41-A4FB-E8C63085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8985" y="66404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7" name="Graphic 2" descr="Man with solid fill">
                <a:extLst>
                  <a:ext uri="{FF2B5EF4-FFF2-40B4-BE49-F238E27FC236}">
                    <a16:creationId xmlns:a16="http://schemas.microsoft.com/office/drawing/2014/main" id="{56FB4443-ACB6-994D-9ED3-843003A36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7068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8" name="Graphic 2" descr="Man with solid fill">
                <a:extLst>
                  <a:ext uri="{FF2B5EF4-FFF2-40B4-BE49-F238E27FC236}">
                    <a16:creationId xmlns:a16="http://schemas.microsoft.com/office/drawing/2014/main" id="{ED016501-FB47-DB44-BF22-FA3DD906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151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39" name="Graphic 2" descr="Man with solid fill">
                <a:extLst>
                  <a:ext uri="{FF2B5EF4-FFF2-40B4-BE49-F238E27FC236}">
                    <a16:creationId xmlns:a16="http://schemas.microsoft.com/office/drawing/2014/main" id="{4113299E-2A5F-914B-AB90-E8F64F72B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93234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0" name="Graphic 2" descr="Man with solid fill">
                <a:extLst>
                  <a:ext uri="{FF2B5EF4-FFF2-40B4-BE49-F238E27FC236}">
                    <a16:creationId xmlns:a16="http://schemas.microsoft.com/office/drawing/2014/main" id="{4E9FC1C6-C19A-2C45-B7CF-290831B15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1317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1" name="Graphic 2" descr="Man with solid fill">
                <a:extLst>
                  <a:ext uri="{FF2B5EF4-FFF2-40B4-BE49-F238E27FC236}">
                    <a16:creationId xmlns:a16="http://schemas.microsoft.com/office/drawing/2014/main" id="{4E586AD5-C302-974E-B05A-35A349A1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9400" y="66404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2" name="Graphic 2" descr="Man with solid fill">
                <a:extLst>
                  <a:ext uri="{FF2B5EF4-FFF2-40B4-BE49-F238E27FC236}">
                    <a16:creationId xmlns:a16="http://schemas.microsoft.com/office/drawing/2014/main" id="{A78652A6-0780-1144-9B0B-BCF2A396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7483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3" name="Graphic 2" descr="Man with solid fill">
                <a:extLst>
                  <a:ext uri="{FF2B5EF4-FFF2-40B4-BE49-F238E27FC236}">
                    <a16:creationId xmlns:a16="http://schemas.microsoft.com/office/drawing/2014/main" id="{4704AAAF-6214-F042-ABBE-427937EC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566" y="66404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4" name="Graphic 2" descr="Man with solid fill">
                <a:extLst>
                  <a:ext uri="{FF2B5EF4-FFF2-40B4-BE49-F238E27FC236}">
                    <a16:creationId xmlns:a16="http://schemas.microsoft.com/office/drawing/2014/main" id="{52BAC70C-7992-A441-9A30-11B9ADA44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83649" y="66404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5" name="Graphic 2" descr="Man with solid fill">
                <a:extLst>
                  <a:ext uri="{FF2B5EF4-FFF2-40B4-BE49-F238E27FC236}">
                    <a16:creationId xmlns:a16="http://schemas.microsoft.com/office/drawing/2014/main" id="{6EA8C86F-A230-2441-8DAD-7CB909A31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01734" y="664043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701916B0-E71E-424B-8C28-47C6152566DE}"/>
                </a:ext>
              </a:extLst>
            </p:cNvPr>
            <p:cNvGrpSpPr/>
            <p:nvPr/>
          </p:nvGrpSpPr>
          <p:grpSpPr>
            <a:xfrm>
              <a:off x="5712286" y="2797634"/>
              <a:ext cx="5812845" cy="434749"/>
              <a:chOff x="5712286" y="2797634"/>
              <a:chExt cx="5812845" cy="434749"/>
            </a:xfrm>
          </p:grpSpPr>
          <p:pic>
            <p:nvPicPr>
              <p:cNvPr id="347" name="Graphic 6" descr="Man with cane with solid fill">
                <a:extLst>
                  <a:ext uri="{FF2B5EF4-FFF2-40B4-BE49-F238E27FC236}">
                    <a16:creationId xmlns:a16="http://schemas.microsoft.com/office/drawing/2014/main" id="{F290F1A2-9D87-F149-A9E0-AEF85071B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2286" y="279764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8" name="Graphic 6" descr="Man with cane with solid fill">
                <a:extLst>
                  <a:ext uri="{FF2B5EF4-FFF2-40B4-BE49-F238E27FC236}">
                    <a16:creationId xmlns:a16="http://schemas.microsoft.com/office/drawing/2014/main" id="{2C30FD00-B5F8-0447-8A95-FC4BDC3EE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95344" y="279764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49" name="Graphic 6" descr="Man with cane with solid fill">
                <a:extLst>
                  <a:ext uri="{FF2B5EF4-FFF2-40B4-BE49-F238E27FC236}">
                    <a16:creationId xmlns:a16="http://schemas.microsoft.com/office/drawing/2014/main" id="{630C6847-C598-D645-8182-A01716131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8402" y="279764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0" name="Graphic 6" descr="Man with cane with solid fill">
                <a:extLst>
                  <a:ext uri="{FF2B5EF4-FFF2-40B4-BE49-F238E27FC236}">
                    <a16:creationId xmlns:a16="http://schemas.microsoft.com/office/drawing/2014/main" id="{F8A1A28C-262D-234D-824D-B175ED58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61460" y="279764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1" name="Graphic 6" descr="Man with cane with solid fill">
                <a:extLst>
                  <a:ext uri="{FF2B5EF4-FFF2-40B4-BE49-F238E27FC236}">
                    <a16:creationId xmlns:a16="http://schemas.microsoft.com/office/drawing/2014/main" id="{AD4FC33B-D3A5-1345-B598-8CF53B106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4518" y="279763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2" name="Graphic 6" descr="Man with cane with solid fill">
                <a:extLst>
                  <a:ext uri="{FF2B5EF4-FFF2-40B4-BE49-F238E27FC236}">
                    <a16:creationId xmlns:a16="http://schemas.microsoft.com/office/drawing/2014/main" id="{A1A7AD55-C423-8F4C-95D4-6007E9E7F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27576" y="279764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3" name="Graphic 6" descr="Man with cane with solid fill">
                <a:extLst>
                  <a:ext uri="{FF2B5EF4-FFF2-40B4-BE49-F238E27FC236}">
                    <a16:creationId xmlns:a16="http://schemas.microsoft.com/office/drawing/2014/main" id="{9B197634-5ECA-BF4F-A663-ACFACA50A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0634" y="279764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4" name="Graphic 6" descr="Man with cane with solid fill">
                <a:extLst>
                  <a:ext uri="{FF2B5EF4-FFF2-40B4-BE49-F238E27FC236}">
                    <a16:creationId xmlns:a16="http://schemas.microsoft.com/office/drawing/2014/main" id="{7BC91FD8-404A-BF45-8691-9B8252408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93692" y="2797640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5" name="Graphic 6" descr="Man with cane with solid fill">
                <a:extLst>
                  <a:ext uri="{FF2B5EF4-FFF2-40B4-BE49-F238E27FC236}">
                    <a16:creationId xmlns:a16="http://schemas.microsoft.com/office/drawing/2014/main" id="{5289B609-50F0-7A47-90E0-ACD1A77BA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6750" y="2797639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6" name="Graphic 6" descr="Man with cane with solid fill">
                <a:extLst>
                  <a:ext uri="{FF2B5EF4-FFF2-40B4-BE49-F238E27FC236}">
                    <a16:creationId xmlns:a16="http://schemas.microsoft.com/office/drawing/2014/main" id="{2A67368A-6B54-6046-A22C-E56696368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59808" y="279763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7" name="Graphic 6" descr="Man with cane with solid fill">
                <a:extLst>
                  <a:ext uri="{FF2B5EF4-FFF2-40B4-BE49-F238E27FC236}">
                    <a16:creationId xmlns:a16="http://schemas.microsoft.com/office/drawing/2014/main" id="{98555FBE-494E-3943-83F1-A6F382723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42866" y="279763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8" name="Graphic 6" descr="Man with cane with solid fill">
                <a:extLst>
                  <a:ext uri="{FF2B5EF4-FFF2-40B4-BE49-F238E27FC236}">
                    <a16:creationId xmlns:a16="http://schemas.microsoft.com/office/drawing/2014/main" id="{53B70070-02F6-AB4D-BA1D-205417CF1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25924" y="279763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59" name="Graphic 6" descr="Man with cane with solid fill">
                <a:extLst>
                  <a:ext uri="{FF2B5EF4-FFF2-40B4-BE49-F238E27FC236}">
                    <a16:creationId xmlns:a16="http://schemas.microsoft.com/office/drawing/2014/main" id="{B08E8B3F-36BF-184E-A8D6-9A8E0AF8A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2" y="279763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0" name="Graphic 6" descr="Man with cane with solid fill">
                <a:extLst>
                  <a:ext uri="{FF2B5EF4-FFF2-40B4-BE49-F238E27FC236}">
                    <a16:creationId xmlns:a16="http://schemas.microsoft.com/office/drawing/2014/main" id="{8451C7A8-A729-124D-B0FA-846F31ED4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40" y="279763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1" name="Graphic 6" descr="Man with cane with solid fill">
                <a:extLst>
                  <a:ext uri="{FF2B5EF4-FFF2-40B4-BE49-F238E27FC236}">
                    <a16:creationId xmlns:a16="http://schemas.microsoft.com/office/drawing/2014/main" id="{571F2F0B-47B8-6A4D-8B25-308D1DA4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8" y="279763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2" name="Graphic 6" descr="Man with cane with solid fill">
                <a:extLst>
                  <a:ext uri="{FF2B5EF4-FFF2-40B4-BE49-F238E27FC236}">
                    <a16:creationId xmlns:a16="http://schemas.microsoft.com/office/drawing/2014/main" id="{EE65BF02-2924-6F4B-BAB2-EDB752A8D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6" y="279763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3" name="Graphic 6" descr="Man with cane with solid fill">
                <a:extLst>
                  <a:ext uri="{FF2B5EF4-FFF2-40B4-BE49-F238E27FC236}">
                    <a16:creationId xmlns:a16="http://schemas.microsoft.com/office/drawing/2014/main" id="{AC0B81A6-7AD7-EE4A-9430-4707241F8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4" y="279763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4" name="Graphic 6" descr="Man with cane with solid fill">
                <a:extLst>
                  <a:ext uri="{FF2B5EF4-FFF2-40B4-BE49-F238E27FC236}">
                    <a16:creationId xmlns:a16="http://schemas.microsoft.com/office/drawing/2014/main" id="{9E169A46-0690-AE43-95A1-9C00A6F0B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2" y="279763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5" name="Graphic 6" descr="Man with cane with solid fill">
                <a:extLst>
                  <a:ext uri="{FF2B5EF4-FFF2-40B4-BE49-F238E27FC236}">
                    <a16:creationId xmlns:a16="http://schemas.microsoft.com/office/drawing/2014/main" id="{4CD2A859-123B-F940-8572-45443FFE0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30" y="279763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6" name="Graphic 6" descr="Man with cane with solid fill">
                <a:extLst>
                  <a:ext uri="{FF2B5EF4-FFF2-40B4-BE49-F238E27FC236}">
                    <a16:creationId xmlns:a16="http://schemas.microsoft.com/office/drawing/2014/main" id="{846BDDA6-D113-9548-B963-C8BD144C4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90" y="2797634"/>
                <a:ext cx="434741" cy="434741"/>
              </a:xfrm>
              <a:prstGeom prst="rect">
                <a:avLst/>
              </a:prstGeom>
            </p:spPr>
          </p:pic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DA693DBD-68EF-BA4B-8260-26D6AC4785FD}"/>
                </a:ext>
              </a:extLst>
            </p:cNvPr>
            <p:cNvGrpSpPr/>
            <p:nvPr/>
          </p:nvGrpSpPr>
          <p:grpSpPr>
            <a:xfrm>
              <a:off x="5712285" y="3300660"/>
              <a:ext cx="5812845" cy="434749"/>
              <a:chOff x="5712285" y="3300660"/>
              <a:chExt cx="5812845" cy="434749"/>
            </a:xfrm>
          </p:grpSpPr>
          <p:pic>
            <p:nvPicPr>
              <p:cNvPr id="368" name="Graphic 6" descr="Man with cane with solid fill">
                <a:extLst>
                  <a:ext uri="{FF2B5EF4-FFF2-40B4-BE49-F238E27FC236}">
                    <a16:creationId xmlns:a16="http://schemas.microsoft.com/office/drawing/2014/main" id="{AB9CD0EE-A6B9-C94F-A19E-54D8EED1D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2285" y="3300668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69" name="Graphic 6" descr="Man with cane with solid fill">
                <a:extLst>
                  <a:ext uri="{FF2B5EF4-FFF2-40B4-BE49-F238E27FC236}">
                    <a16:creationId xmlns:a16="http://schemas.microsoft.com/office/drawing/2014/main" id="{5B1E9F03-C2ED-334D-94CB-2B004EFC4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95343" y="330066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0" name="Graphic 6" descr="Man with cane with solid fill">
                <a:extLst>
                  <a:ext uri="{FF2B5EF4-FFF2-40B4-BE49-F238E27FC236}">
                    <a16:creationId xmlns:a16="http://schemas.microsoft.com/office/drawing/2014/main" id="{836DA2DE-ED31-8F43-B7BB-F93F69271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8401" y="330066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1" name="Graphic 6" descr="Man with cane with solid fill">
                <a:extLst>
                  <a:ext uri="{FF2B5EF4-FFF2-40B4-BE49-F238E27FC236}">
                    <a16:creationId xmlns:a16="http://schemas.microsoft.com/office/drawing/2014/main" id="{533DC1D7-9639-1F49-BFEE-2FE020ADC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61459" y="330066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2" name="Graphic 6" descr="Man with cane with solid fill">
                <a:extLst>
                  <a:ext uri="{FF2B5EF4-FFF2-40B4-BE49-F238E27FC236}">
                    <a16:creationId xmlns:a16="http://schemas.microsoft.com/office/drawing/2014/main" id="{95D1F7C9-82C5-8743-B3FB-8CB51DD5B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4517" y="330066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3" name="Graphic 6" descr="Man with cane with solid fill">
                <a:extLst>
                  <a:ext uri="{FF2B5EF4-FFF2-40B4-BE49-F238E27FC236}">
                    <a16:creationId xmlns:a16="http://schemas.microsoft.com/office/drawing/2014/main" id="{4874690F-B3E7-2E4E-B6B5-7490329DB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27575" y="3300667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4" name="Graphic 6" descr="Man with cane with solid fill">
                <a:extLst>
                  <a:ext uri="{FF2B5EF4-FFF2-40B4-BE49-F238E27FC236}">
                    <a16:creationId xmlns:a16="http://schemas.microsoft.com/office/drawing/2014/main" id="{483A945F-289F-0344-A33D-D42C0ABD4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0633" y="330066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5" name="Graphic 6" descr="Man with cane with solid fill">
                <a:extLst>
                  <a:ext uri="{FF2B5EF4-FFF2-40B4-BE49-F238E27FC236}">
                    <a16:creationId xmlns:a16="http://schemas.microsoft.com/office/drawing/2014/main" id="{DCA5D11E-D4CD-414D-A3D7-B1BC757CF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93691" y="3300666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6" name="Graphic 6" descr="Man with cane with solid fill">
                <a:extLst>
                  <a:ext uri="{FF2B5EF4-FFF2-40B4-BE49-F238E27FC236}">
                    <a16:creationId xmlns:a16="http://schemas.microsoft.com/office/drawing/2014/main" id="{893BF8D8-6A9A-4846-99EE-9A88FBF8F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6749" y="3300665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7" name="Graphic 6" descr="Man with cane with solid fill">
                <a:extLst>
                  <a:ext uri="{FF2B5EF4-FFF2-40B4-BE49-F238E27FC236}">
                    <a16:creationId xmlns:a16="http://schemas.microsoft.com/office/drawing/2014/main" id="{B1C80533-F15E-EB4B-80E3-CB2DA15E8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59807" y="330066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8" name="Graphic 6" descr="Man with cane with solid fill">
                <a:extLst>
                  <a:ext uri="{FF2B5EF4-FFF2-40B4-BE49-F238E27FC236}">
                    <a16:creationId xmlns:a16="http://schemas.microsoft.com/office/drawing/2014/main" id="{2DF7EA6E-EC25-2E4F-83FA-C958A6EDB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42865" y="3300664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79" name="Graphic 6" descr="Man with cane with solid fill">
                <a:extLst>
                  <a:ext uri="{FF2B5EF4-FFF2-40B4-BE49-F238E27FC236}">
                    <a16:creationId xmlns:a16="http://schemas.microsoft.com/office/drawing/2014/main" id="{43BDBC1C-8435-6A4C-87B1-8FBF1B8E4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25923" y="330066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0" name="Graphic 6" descr="Man with cane with solid fill">
                <a:extLst>
                  <a:ext uri="{FF2B5EF4-FFF2-40B4-BE49-F238E27FC236}">
                    <a16:creationId xmlns:a16="http://schemas.microsoft.com/office/drawing/2014/main" id="{435D762B-5B1E-BF43-A9EE-947DD6FD7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8981" y="330066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1" name="Graphic 6" descr="Man with cane with solid fill">
                <a:extLst>
                  <a:ext uri="{FF2B5EF4-FFF2-40B4-BE49-F238E27FC236}">
                    <a16:creationId xmlns:a16="http://schemas.microsoft.com/office/drawing/2014/main" id="{F8AB1BAA-E694-7942-AFA6-18BB148D0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039" y="330066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2" name="Graphic 6" descr="Man with cane with solid fill">
                <a:extLst>
                  <a:ext uri="{FF2B5EF4-FFF2-40B4-BE49-F238E27FC236}">
                    <a16:creationId xmlns:a16="http://schemas.microsoft.com/office/drawing/2014/main" id="{052D982A-E9C4-2645-AB9F-FBFB8794A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75097" y="330066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3" name="Graphic 6" descr="Man with cane with solid fill">
                <a:extLst>
                  <a:ext uri="{FF2B5EF4-FFF2-40B4-BE49-F238E27FC236}">
                    <a16:creationId xmlns:a16="http://schemas.microsoft.com/office/drawing/2014/main" id="{A2DC5336-1CD8-AC42-8C02-E4854433B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8155" y="3300663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4" name="Graphic 6" descr="Man with cane with solid fill">
                <a:extLst>
                  <a:ext uri="{FF2B5EF4-FFF2-40B4-BE49-F238E27FC236}">
                    <a16:creationId xmlns:a16="http://schemas.microsoft.com/office/drawing/2014/main" id="{F1E6C8B5-B42C-7D41-AE03-24A021587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41213" y="330066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5" name="Graphic 6" descr="Man with cane with solid fill">
                <a:extLst>
                  <a:ext uri="{FF2B5EF4-FFF2-40B4-BE49-F238E27FC236}">
                    <a16:creationId xmlns:a16="http://schemas.microsoft.com/office/drawing/2014/main" id="{115EB247-17A2-3346-B73A-7F637219F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524271" y="3300662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6" name="Graphic 6" descr="Man with cane with solid fill">
                <a:extLst>
                  <a:ext uri="{FF2B5EF4-FFF2-40B4-BE49-F238E27FC236}">
                    <a16:creationId xmlns:a16="http://schemas.microsoft.com/office/drawing/2014/main" id="{DC291712-40BF-1843-9D21-8BA67768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07329" y="3300661"/>
                <a:ext cx="434741" cy="434741"/>
              </a:xfrm>
              <a:prstGeom prst="rect">
                <a:avLst/>
              </a:prstGeom>
            </p:spPr>
          </p:pic>
          <p:pic>
            <p:nvPicPr>
              <p:cNvPr id="387" name="Graphic 6" descr="Man with cane with solid fill">
                <a:extLst>
                  <a:ext uri="{FF2B5EF4-FFF2-40B4-BE49-F238E27FC236}">
                    <a16:creationId xmlns:a16="http://schemas.microsoft.com/office/drawing/2014/main" id="{843F6BB2-1472-DC4B-ABC8-3908F5DA5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90389" y="3300660"/>
                <a:ext cx="434741" cy="434741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0EB100D-F4FC-9D41-AB2C-2C505122E5B8}"/>
                </a:ext>
              </a:extLst>
            </p:cNvPr>
            <p:cNvSpPr txBox="1"/>
            <p:nvPr/>
          </p:nvSpPr>
          <p:spPr>
            <a:xfrm>
              <a:off x="215660" y="2830342"/>
              <a:ext cx="868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96" name="Rounded Rectangle 395">
              <a:extLst>
                <a:ext uri="{FF2B5EF4-FFF2-40B4-BE49-F238E27FC236}">
                  <a16:creationId xmlns:a16="http://schemas.microsoft.com/office/drawing/2014/main" id="{9CD94265-0A6F-BB4D-8DF0-BCEE36EAAA4B}"/>
                </a:ext>
              </a:extLst>
            </p:cNvPr>
            <p:cNvSpPr/>
            <p:nvPr/>
          </p:nvSpPr>
          <p:spPr>
            <a:xfrm>
              <a:off x="10464037" y="3850107"/>
              <a:ext cx="976276" cy="2612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Mortality</a:t>
              </a:r>
            </a:p>
          </p:txBody>
        </p:sp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027DEA60-460A-4048-B412-075D8766786A}"/>
                </a:ext>
              </a:extLst>
            </p:cNvPr>
            <p:cNvSpPr/>
            <p:nvPr/>
          </p:nvSpPr>
          <p:spPr>
            <a:xfrm>
              <a:off x="9358278" y="3850107"/>
              <a:ext cx="976276" cy="26125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5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600E76-B132-5C4C-8F65-745B0BD1DBAF}"/>
              </a:ext>
            </a:extLst>
          </p:cNvPr>
          <p:cNvGraphicFramePr>
            <a:graphicFrameLocks/>
          </p:cNvGraphicFramePr>
          <p:nvPr/>
        </p:nvGraphicFramePr>
        <p:xfrm>
          <a:off x="1060450" y="1041400"/>
          <a:ext cx="100711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4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16DE1B-9362-8B4C-B991-AA65F5651B18}"/>
              </a:ext>
            </a:extLst>
          </p:cNvPr>
          <p:cNvGraphicFramePr>
            <a:graphicFrameLocks/>
          </p:cNvGraphicFramePr>
          <p:nvPr/>
        </p:nvGraphicFramePr>
        <p:xfrm>
          <a:off x="1060450" y="1041400"/>
          <a:ext cx="100711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00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E39FFA-DBF1-D046-8BBB-3842981A2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769918"/>
              </p:ext>
            </p:extLst>
          </p:nvPr>
        </p:nvGraphicFramePr>
        <p:xfrm>
          <a:off x="371077" y="356870"/>
          <a:ext cx="3657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53061A-6F0F-1E43-8B8B-BD81FD2DA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980"/>
              </p:ext>
            </p:extLst>
          </p:nvPr>
        </p:nvGraphicFramePr>
        <p:xfrm>
          <a:off x="4331849" y="339288"/>
          <a:ext cx="3657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F5E5AD-A354-B243-A4DD-41431F024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8538"/>
              </p:ext>
            </p:extLst>
          </p:nvPr>
        </p:nvGraphicFramePr>
        <p:xfrm>
          <a:off x="8292621" y="339288"/>
          <a:ext cx="3657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16C83C-1E71-3B48-A813-F03A9F6D1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79820"/>
              </p:ext>
            </p:extLst>
          </p:nvPr>
        </p:nvGraphicFramePr>
        <p:xfrm>
          <a:off x="371077" y="3282950"/>
          <a:ext cx="3657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A2AA42-149A-4A46-9D75-27212EF77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976257"/>
              </p:ext>
            </p:extLst>
          </p:nvPr>
        </p:nvGraphicFramePr>
        <p:xfrm>
          <a:off x="4331849" y="3282950"/>
          <a:ext cx="3657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E28162-8D4F-C14B-B302-0600F4C7D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1710"/>
              </p:ext>
            </p:extLst>
          </p:nvPr>
        </p:nvGraphicFramePr>
        <p:xfrm>
          <a:off x="8292621" y="3281680"/>
          <a:ext cx="3657600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545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50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WEIJIE CHEN</dc:creator>
  <cp:lastModifiedBy>WEIJIE CHEN</cp:lastModifiedBy>
  <cp:revision>2</cp:revision>
  <dcterms:created xsi:type="dcterms:W3CDTF">2021-09-24T04:24:05Z</dcterms:created>
  <dcterms:modified xsi:type="dcterms:W3CDTF">2021-09-24T07:21:02Z</dcterms:modified>
</cp:coreProperties>
</file>