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Helvetica Neue"/>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F0AD02-EF5C-4EB1-952C-24D387BB955A}">
  <a:tblStyle styleId="{47F0AD02-EF5C-4EB1-952C-24D387BB95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3ef552c9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3ef552c9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15cec396a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15cec396a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15cec396a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15cec396a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15cec396a_0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15cec396a_0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6f5f74f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6f5f74f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6f5f74fd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6f5f74fd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6f5f74fd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6f5f74fd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45c7d4032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45c7d4032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6f5f74fd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6f5f74fd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6f5f74fd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6f5f74fd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6f5f74fd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6f5f74fd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55749de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55749de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06f5f74fd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06f5f74fd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06f5f74fd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06f5f74fd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06f5f74fda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06f5f74fda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06f5f74fda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06f5f74fda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06f5f74fda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06f5f74fda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06f5f74fda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06f5f74fda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6f5f74fda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6f5f74fda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06f5f74fda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06f5f74fda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06f5f74fd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06f5f74fd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6f5f74fda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6f5f74fda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87ece5d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87ece5d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6f5f74fda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6f5f74fda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06f5f74fda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06f5f74fda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06f5f74fda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06f5f74fda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06f5f74fda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06f5f74fda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6f5f74fda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6f5f74fda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06f5f74fda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06f5f74fda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06f5f74fda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06f5f74fda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06f5f74fda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06f5f74fda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06f5f74fda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06f5f74fda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06f5f74fda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06f5f74fda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55749de9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55749de9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06f5f74fda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06f5f74fda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06f5f74fd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06f5f74fd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06f5f74fda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06f5f74fda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06f5f74fda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06f5f74fda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06f5f74fda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06f5f74fda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06f5f74fda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06f5f74fda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06f5f74fda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06f5f74fda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06f5f74fda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06f5f74fda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06f5f74fda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06f5f74fda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06f5f74fda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06f5f74fda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55749de9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55749de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06f5f74fda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06f5f74fda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06f5f74fda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06f5f74fda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06f5f74fda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06f5f74fda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06f5f74fda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06f5f74fda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206f5f74fda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206f5f74fda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f15dedc2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f15dedc2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d87ece5d2d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d87ece5d2d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cb17ff88f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cb17ff88f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55749de9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55749de9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5749de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5749de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87ece5d2d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87ece5d2d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87ece5d2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87ece5d2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0000FF"/>
              </a:buClr>
              <a:buSzPts val="2800"/>
              <a:buNone/>
              <a:defRPr sz="2800">
                <a:solidFill>
                  <a:srgbClr val="0000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68300" lvl="0" marL="457200" algn="ctr">
              <a:spcBef>
                <a:spcPts val="0"/>
              </a:spcBef>
              <a:spcAft>
                <a:spcPts val="0"/>
              </a:spcAft>
              <a:buSzPts val="22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68300" lvl="0" marL="457200">
              <a:lnSpc>
                <a:spcPct val="115000"/>
              </a:lnSpc>
              <a:spcBef>
                <a:spcPts val="0"/>
              </a:spcBef>
              <a:spcAft>
                <a:spcPts val="0"/>
              </a:spcAft>
              <a:buClr>
                <a:schemeClr val="dk1"/>
              </a:buClr>
              <a:buSzPts val="2200"/>
              <a:buFont typeface="Helvetica Neue"/>
              <a:buChar char="●"/>
              <a:defRPr sz="2200">
                <a:solidFill>
                  <a:schemeClr val="dk1"/>
                </a:solidFill>
                <a:latin typeface="Helvetica Neue"/>
                <a:ea typeface="Helvetica Neue"/>
                <a:cs typeface="Helvetica Neue"/>
                <a:sym typeface="Helvetica Neue"/>
              </a:defRPr>
            </a:lvl1pPr>
            <a:lvl2pPr indent="-368300" lvl="1" marL="914400">
              <a:lnSpc>
                <a:spcPct val="115000"/>
              </a:lnSpc>
              <a:spcBef>
                <a:spcPts val="0"/>
              </a:spcBef>
              <a:spcAft>
                <a:spcPts val="0"/>
              </a:spcAft>
              <a:buClr>
                <a:srgbClr val="0000FF"/>
              </a:buClr>
              <a:buSzPts val="2200"/>
              <a:buFont typeface="Helvetica Neue"/>
              <a:buChar char="○"/>
              <a:defRPr sz="2200">
                <a:solidFill>
                  <a:srgbClr val="0000FF"/>
                </a:solidFill>
                <a:latin typeface="Helvetica Neue"/>
                <a:ea typeface="Helvetica Neue"/>
                <a:cs typeface="Helvetica Neue"/>
                <a:sym typeface="Helvetica Neue"/>
              </a:defRPr>
            </a:lvl2pPr>
            <a:lvl3pPr indent="-368300" lvl="2" marL="1371600">
              <a:lnSpc>
                <a:spcPct val="115000"/>
              </a:lnSpc>
              <a:spcBef>
                <a:spcPts val="0"/>
              </a:spcBef>
              <a:spcAft>
                <a:spcPts val="0"/>
              </a:spcAft>
              <a:buClr>
                <a:srgbClr val="980000"/>
              </a:buClr>
              <a:buSzPts val="2200"/>
              <a:buFont typeface="Helvetica Neue"/>
              <a:buChar char="■"/>
              <a:defRPr sz="2200">
                <a:solidFill>
                  <a:srgbClr val="980000"/>
                </a:solidFill>
                <a:latin typeface="Helvetica Neue"/>
                <a:ea typeface="Helvetica Neue"/>
                <a:cs typeface="Helvetica Neue"/>
                <a:sym typeface="Helvetica Neue"/>
              </a:defRPr>
            </a:lvl3pPr>
            <a:lvl4pPr indent="-368300" lvl="3" marL="1828800">
              <a:lnSpc>
                <a:spcPct val="115000"/>
              </a:lnSpc>
              <a:spcBef>
                <a:spcPts val="0"/>
              </a:spcBef>
              <a:spcAft>
                <a:spcPts val="0"/>
              </a:spcAft>
              <a:buClr>
                <a:srgbClr val="B45F06"/>
              </a:buClr>
              <a:buSzPts val="2200"/>
              <a:buFont typeface="Helvetica Neue"/>
              <a:buChar char="●"/>
              <a:defRPr sz="2200">
                <a:solidFill>
                  <a:srgbClr val="B45F06"/>
                </a:solidFill>
                <a:latin typeface="Helvetica Neue"/>
                <a:ea typeface="Helvetica Neue"/>
                <a:cs typeface="Helvetica Neue"/>
                <a:sym typeface="Helvetica Neue"/>
              </a:defRPr>
            </a:lvl4pPr>
            <a:lvl5pPr indent="-317500" lvl="4" marL="22860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ub.jhu.edu/2015/07/14/golden-goose-award-wiesel-hubel/"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1.jp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5.jpg"/><Relationship Id="rId5"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7.png"/></Relationships>
</file>

<file path=ppt/slides/_rels/slide17.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6.png"/><Relationship Id="rId13" Type="http://schemas.openxmlformats.org/officeDocument/2006/relationships/image" Target="../media/image34.png"/><Relationship Id="rId12"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8.png"/><Relationship Id="rId15" Type="http://schemas.openxmlformats.org/officeDocument/2006/relationships/image" Target="../media/image32.png"/><Relationship Id="rId14"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3.png"/></Relationships>
</file>

<file path=ppt/slides/_rels/slide18.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6.png"/><Relationship Id="rId12"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witter.com/kareem_carr/status/1610670060695162881?s=20&amp;t=rSU1R_Jr6hZd43wieeKeAA" TargetMode="Externa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ci566-spring2023.github.io/" TargetMode="External"/><Relationship Id="rId4" Type="http://schemas.openxmlformats.org/officeDocument/2006/relationships/hyperlink" Target="https://piazza.com/usc/spring2023/csci566/info" TargetMode="External"/><Relationship Id="rId5" Type="http://schemas.openxmlformats.org/officeDocument/2006/relationships/hyperlink" Target="https://drive.google.com/drive/folders/11YcbSZcJUdRSbrNBWiOs_HM2VkxdNKWS?usp=share_link" TargetMode="External"/><Relationship Id="rId6" Type="http://schemas.openxmlformats.org/officeDocument/2006/relationships/hyperlink" Target="https://usc.zoom.us/j/95538924150?pwd=TTRBM283VCt4WDFkN1hLMmtrKzdGUT0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jp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jpg"/><Relationship Id="rId4" Type="http://schemas.openxmlformats.org/officeDocument/2006/relationships/hyperlink" Target="https://hausetutorials.netlify.app/posts/2019-12-01-neural-networks-deriving-the-sigmoid-derivative/" TargetMode="External"/><Relationship Id="rId5"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jp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ceedings.mlr.press/v9/glorot10a/glorot10a.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owardsdatascience.com/xavier-glorot-initialization-in-neural-networks-math-proof-4682bf5c6ec3#:~:text=Xavier%20Glorot's%20initialization%20is%20one,technique%20can%20prove%20most%20beneficial." TargetMode="External"/><Relationship Id="rId4" Type="http://schemas.openxmlformats.org/officeDocument/2006/relationships/hyperlink" Target="https://arxiv.org/abs/1502.01852" TargetMode="External"/><Relationship Id="rId5" Type="http://schemas.openxmlformats.org/officeDocument/2006/relationships/hyperlink" Target="https://www.youtube.com/watch?v=ScWTYHQra5E" TargetMode="External"/><Relationship Id="rId6" Type="http://schemas.openxmlformats.org/officeDocument/2006/relationships/image" Target="../media/image35.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6.jp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6.jpg"/><Relationship Id="rId4" Type="http://schemas.openxmlformats.org/officeDocument/2006/relationships/image" Target="../media/image43.jpg"/><Relationship Id="rId5" Type="http://schemas.openxmlformats.org/officeDocument/2006/relationships/hyperlink" Target="http://ufldl.stanford.edu/tutorial/unsupervised/PCAWhiten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45.png"/><Relationship Id="rId5"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8.png"/><Relationship Id="rId4" Type="http://schemas.openxmlformats.org/officeDocument/2006/relationships/image" Target="../media/image46.png"/><Relationship Id="rId5" Type="http://schemas.openxmlformats.org/officeDocument/2006/relationships/image" Target="../media/image47.jpg"/><Relationship Id="rId6" Type="http://schemas.openxmlformats.org/officeDocument/2006/relationships/image" Target="../media/image4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2.jpg"/><Relationship Id="rId4" Type="http://schemas.openxmlformats.org/officeDocument/2006/relationships/hyperlink" Target="https://cs231n.github.io/neural-networks-3/#anneal" TargetMode="External"/><Relationship Id="rId5" Type="http://schemas.openxmlformats.org/officeDocument/2006/relationships/image" Target="../media/image5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5.jpg"/><Relationship Id="rId4" Type="http://schemas.openxmlformats.org/officeDocument/2006/relationships/image" Target="../media/image58.png"/><Relationship Id="rId5" Type="http://schemas.openxmlformats.org/officeDocument/2006/relationships/image" Target="../media/image60.jpg"/><Relationship Id="rId6"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2.jpg"/><Relationship Id="rId4" Type="http://schemas.openxmlformats.org/officeDocument/2006/relationships/image" Target="../media/image61.jpg"/><Relationship Id="rId5" Type="http://schemas.openxmlformats.org/officeDocument/2006/relationships/image" Target="../media/image66.png"/><Relationship Id="rId6" Type="http://schemas.openxmlformats.org/officeDocument/2006/relationships/image" Target="../media/image59.jpg"/><Relationship Id="rId7" Type="http://schemas.openxmlformats.org/officeDocument/2006/relationships/image" Target="../media/image57.png"/><Relationship Id="rId8" Type="http://schemas.openxmlformats.org/officeDocument/2006/relationships/image" Target="../media/image7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geeksforgeeks.org/intuition-of-adam-optimizer/" TargetMode="External"/><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6.png"/><Relationship Id="rId4" Type="http://schemas.openxmlformats.org/officeDocument/2006/relationships/image" Target="../media/image64.png"/><Relationship Id="rId5" Type="http://schemas.openxmlformats.org/officeDocument/2006/relationships/image" Target="../media/image67.png"/><Relationship Id="rId6" Type="http://schemas.openxmlformats.org/officeDocument/2006/relationships/image" Target="../media/image65.png"/></Relationships>
</file>

<file path=ppt/slides/_rels/slide46.xml.rels><?xml version="1.0" encoding="UTF-8" standalone="yes"?><Relationships xmlns="http://schemas.openxmlformats.org/package/2006/relationships"><Relationship Id="rId20" Type="http://schemas.openxmlformats.org/officeDocument/2006/relationships/image" Target="../media/image92.png"/><Relationship Id="rId22" Type="http://schemas.openxmlformats.org/officeDocument/2006/relationships/image" Target="../media/image90.png"/><Relationship Id="rId21" Type="http://schemas.openxmlformats.org/officeDocument/2006/relationships/image" Target="../media/image91.png"/><Relationship Id="rId24" Type="http://schemas.openxmlformats.org/officeDocument/2006/relationships/image" Target="../media/image87.png"/><Relationship Id="rId23" Type="http://schemas.openxmlformats.org/officeDocument/2006/relationships/image" Target="../media/image89.png"/><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3.png"/><Relationship Id="rId4" Type="http://schemas.openxmlformats.org/officeDocument/2006/relationships/image" Target="../media/image69.png"/><Relationship Id="rId9" Type="http://schemas.openxmlformats.org/officeDocument/2006/relationships/image" Target="../media/image73.png"/><Relationship Id="rId26" Type="http://schemas.openxmlformats.org/officeDocument/2006/relationships/image" Target="../media/image82.png"/><Relationship Id="rId25" Type="http://schemas.openxmlformats.org/officeDocument/2006/relationships/image" Target="../media/image86.png"/><Relationship Id="rId5" Type="http://schemas.openxmlformats.org/officeDocument/2006/relationships/image" Target="../media/image77.png"/><Relationship Id="rId6" Type="http://schemas.openxmlformats.org/officeDocument/2006/relationships/image" Target="../media/image70.png"/><Relationship Id="rId7" Type="http://schemas.openxmlformats.org/officeDocument/2006/relationships/image" Target="../media/image81.png"/><Relationship Id="rId8" Type="http://schemas.openxmlformats.org/officeDocument/2006/relationships/image" Target="../media/image68.png"/><Relationship Id="rId11" Type="http://schemas.openxmlformats.org/officeDocument/2006/relationships/image" Target="../media/image71.png"/><Relationship Id="rId10" Type="http://schemas.openxmlformats.org/officeDocument/2006/relationships/image" Target="../media/image74.png"/><Relationship Id="rId13" Type="http://schemas.openxmlformats.org/officeDocument/2006/relationships/image" Target="../media/image84.png"/><Relationship Id="rId12" Type="http://schemas.openxmlformats.org/officeDocument/2006/relationships/image" Target="../media/image75.png"/><Relationship Id="rId15" Type="http://schemas.openxmlformats.org/officeDocument/2006/relationships/image" Target="../media/image88.png"/><Relationship Id="rId14" Type="http://schemas.openxmlformats.org/officeDocument/2006/relationships/image" Target="../media/image79.png"/><Relationship Id="rId17" Type="http://schemas.openxmlformats.org/officeDocument/2006/relationships/image" Target="../media/image85.png"/><Relationship Id="rId16" Type="http://schemas.openxmlformats.org/officeDocument/2006/relationships/image" Target="../media/image80.png"/><Relationship Id="rId19" Type="http://schemas.openxmlformats.org/officeDocument/2006/relationships/image" Target="../media/image83.png"/><Relationship Id="rId18" Type="http://schemas.openxmlformats.org/officeDocument/2006/relationships/image" Target="../media/image9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20" Type="http://schemas.openxmlformats.org/officeDocument/2006/relationships/image" Target="../media/image92.png"/><Relationship Id="rId22" Type="http://schemas.openxmlformats.org/officeDocument/2006/relationships/image" Target="../media/image90.png"/><Relationship Id="rId21" Type="http://schemas.openxmlformats.org/officeDocument/2006/relationships/image" Target="../media/image91.png"/><Relationship Id="rId24" Type="http://schemas.openxmlformats.org/officeDocument/2006/relationships/image" Target="../media/image87.png"/><Relationship Id="rId23" Type="http://schemas.openxmlformats.org/officeDocument/2006/relationships/image" Target="../media/image89.png"/><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3.png"/><Relationship Id="rId4" Type="http://schemas.openxmlformats.org/officeDocument/2006/relationships/image" Target="../media/image69.png"/><Relationship Id="rId9" Type="http://schemas.openxmlformats.org/officeDocument/2006/relationships/image" Target="../media/image73.png"/><Relationship Id="rId26" Type="http://schemas.openxmlformats.org/officeDocument/2006/relationships/image" Target="../media/image82.png"/><Relationship Id="rId25" Type="http://schemas.openxmlformats.org/officeDocument/2006/relationships/image" Target="../media/image86.png"/><Relationship Id="rId5" Type="http://schemas.openxmlformats.org/officeDocument/2006/relationships/image" Target="../media/image77.png"/><Relationship Id="rId6" Type="http://schemas.openxmlformats.org/officeDocument/2006/relationships/image" Target="../media/image70.png"/><Relationship Id="rId7" Type="http://schemas.openxmlformats.org/officeDocument/2006/relationships/image" Target="../media/image81.png"/><Relationship Id="rId8" Type="http://schemas.openxmlformats.org/officeDocument/2006/relationships/image" Target="../media/image68.png"/><Relationship Id="rId11" Type="http://schemas.openxmlformats.org/officeDocument/2006/relationships/image" Target="../media/image71.png"/><Relationship Id="rId10" Type="http://schemas.openxmlformats.org/officeDocument/2006/relationships/image" Target="../media/image74.png"/><Relationship Id="rId13" Type="http://schemas.openxmlformats.org/officeDocument/2006/relationships/image" Target="../media/image84.png"/><Relationship Id="rId12" Type="http://schemas.openxmlformats.org/officeDocument/2006/relationships/image" Target="../media/image75.png"/><Relationship Id="rId15" Type="http://schemas.openxmlformats.org/officeDocument/2006/relationships/image" Target="../media/image88.png"/><Relationship Id="rId14" Type="http://schemas.openxmlformats.org/officeDocument/2006/relationships/image" Target="../media/image79.png"/><Relationship Id="rId17" Type="http://schemas.openxmlformats.org/officeDocument/2006/relationships/image" Target="../media/image85.png"/><Relationship Id="rId16" Type="http://schemas.openxmlformats.org/officeDocument/2006/relationships/image" Target="../media/image80.png"/><Relationship Id="rId19" Type="http://schemas.openxmlformats.org/officeDocument/2006/relationships/image" Target="../media/image83.png"/><Relationship Id="rId18" Type="http://schemas.openxmlformats.org/officeDocument/2006/relationships/image" Target="../media/image9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6.jpg"/><Relationship Id="rId4" Type="http://schemas.openxmlformats.org/officeDocument/2006/relationships/image" Target="../media/image103.jpg"/><Relationship Id="rId9" Type="http://schemas.openxmlformats.org/officeDocument/2006/relationships/image" Target="../media/image112.png"/><Relationship Id="rId5" Type="http://schemas.openxmlformats.org/officeDocument/2006/relationships/image" Target="../media/image95.png"/><Relationship Id="rId6" Type="http://schemas.openxmlformats.org/officeDocument/2006/relationships/image" Target="../media/image97.png"/><Relationship Id="rId7" Type="http://schemas.openxmlformats.org/officeDocument/2006/relationships/image" Target="../media/image94.png"/><Relationship Id="rId8" Type="http://schemas.openxmlformats.org/officeDocument/2006/relationships/image" Target="../media/image98.png"/><Relationship Id="rId11" Type="http://schemas.openxmlformats.org/officeDocument/2006/relationships/image" Target="../media/image102.png"/><Relationship Id="rId10" Type="http://schemas.openxmlformats.org/officeDocument/2006/relationships/image" Target="../media/image105.png"/><Relationship Id="rId13" Type="http://schemas.openxmlformats.org/officeDocument/2006/relationships/image" Target="../media/image111.png"/><Relationship Id="rId12" Type="http://schemas.openxmlformats.org/officeDocument/2006/relationships/image" Target="../media/image101.png"/><Relationship Id="rId15" Type="http://schemas.openxmlformats.org/officeDocument/2006/relationships/image" Target="../media/image109.png"/><Relationship Id="rId14" Type="http://schemas.openxmlformats.org/officeDocument/2006/relationships/image" Target="../media/image104.png"/><Relationship Id="rId17" Type="http://schemas.openxmlformats.org/officeDocument/2006/relationships/image" Target="../media/image56.jpg"/><Relationship Id="rId16" Type="http://schemas.openxmlformats.org/officeDocument/2006/relationships/image" Target="../media/image11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7.jpg"/><Relationship Id="rId4" Type="http://schemas.openxmlformats.org/officeDocument/2006/relationships/image" Target="../media/image118.jpg"/><Relationship Id="rId5" Type="http://schemas.openxmlformats.org/officeDocument/2006/relationships/image" Target="../media/image113.jpg"/><Relationship Id="rId6" Type="http://schemas.openxmlformats.org/officeDocument/2006/relationships/hyperlink" Target="https://arxiv.org/abs/1502.03167"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arxiv.org/abs/1502.03167" TargetMode="External"/><Relationship Id="rId4" Type="http://schemas.openxmlformats.org/officeDocument/2006/relationships/image" Target="../media/image114.jpg"/><Relationship Id="rId5" Type="http://schemas.openxmlformats.org/officeDocument/2006/relationships/image" Target="../media/image11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5.jpg"/><Relationship Id="rId4" Type="http://schemas.openxmlformats.org/officeDocument/2006/relationships/hyperlink" Target="https://arxiv.org/abs/1603.0815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CSCI 566: Deep Learning and Its Applications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Thomason</a:t>
            </a:r>
            <a:endParaRPr/>
          </a:p>
        </p:txBody>
      </p:sp>
      <p:sp>
        <p:nvSpPr>
          <p:cNvPr id="56" name="Google Shape;56;p13"/>
          <p:cNvSpPr txBox="1"/>
          <p:nvPr>
            <p:ph idx="1" type="subTitle"/>
          </p:nvPr>
        </p:nvSpPr>
        <p:spPr>
          <a:xfrm>
            <a:off x="311700" y="3519925"/>
            <a:ext cx="8520600" cy="118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Lecture 4: Activations, Initializations, </a:t>
            </a:r>
            <a:endParaRPr/>
          </a:p>
          <a:p>
            <a:pPr indent="0" lvl="0" marL="0" rtl="0" algn="ctr">
              <a:spcBef>
                <a:spcPts val="0"/>
              </a:spcBef>
              <a:spcAft>
                <a:spcPts val="0"/>
              </a:spcAft>
              <a:buNone/>
            </a:pPr>
            <a:r>
              <a:rPr lang="en"/>
              <a:t>Optimization, and Regularization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Origins of Convolutional Neural Networks</a:t>
            </a:r>
            <a:endParaRPr/>
          </a:p>
        </p:txBody>
      </p:sp>
      <p:sp>
        <p:nvSpPr>
          <p:cNvPr id="148" name="Google Shape;148;p22"/>
          <p:cNvSpPr txBox="1"/>
          <p:nvPr>
            <p:ph idx="1" type="body"/>
          </p:nvPr>
        </p:nvSpPr>
        <p:spPr>
          <a:xfrm>
            <a:off x="311700" y="1152475"/>
            <a:ext cx="8520600" cy="924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t>“They found that particular neurons in the visual cortexes of cats and monkeys—the areas in their brains responsible for processing visual information—didn't respond to simple points of light, but rather to lines, and in particular, lines and contours with specific orientations”</a:t>
            </a:r>
            <a:endParaRPr/>
          </a:p>
        </p:txBody>
      </p:sp>
      <p:sp>
        <p:nvSpPr>
          <p:cNvPr id="149" name="Google Shape;149;p22"/>
          <p:cNvSpPr/>
          <p:nvPr/>
        </p:nvSpPr>
        <p:spPr>
          <a:xfrm>
            <a:off x="25" y="4858575"/>
            <a:ext cx="9144000" cy="28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Helvetica Neue"/>
                <a:ea typeface="Helvetica Neue"/>
                <a:cs typeface="Helvetica Neue"/>
                <a:sym typeface="Helvetica Neue"/>
                <a:hlinkClick r:id="rId3"/>
              </a:rPr>
              <a:t>https://hub.jhu.edu/2015/07/14/golden-goose-award-wiesel-hubel/</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p:txBody>
      </p:sp>
      <p:pic>
        <p:nvPicPr>
          <p:cNvPr id="150" name="Google Shape;150;p22"/>
          <p:cNvPicPr preferRelativeResize="0"/>
          <p:nvPr/>
        </p:nvPicPr>
        <p:blipFill rotWithShape="1">
          <a:blip r:embed="rId4">
            <a:alphaModFix/>
          </a:blip>
          <a:srcRect b="0" l="0" r="0" t="0"/>
          <a:stretch/>
        </p:blipFill>
        <p:spPr>
          <a:xfrm>
            <a:off x="2479549" y="2004300"/>
            <a:ext cx="4184901" cy="277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Down AlexNet</a:t>
            </a:r>
            <a:endParaRPr/>
          </a:p>
        </p:txBody>
      </p:sp>
      <p:pic>
        <p:nvPicPr>
          <p:cNvPr id="156" name="Google Shape;156;p23"/>
          <p:cNvPicPr preferRelativeResize="0"/>
          <p:nvPr/>
        </p:nvPicPr>
        <p:blipFill rotWithShape="1">
          <a:blip r:embed="rId3">
            <a:alphaModFix/>
          </a:blip>
          <a:srcRect b="0" l="0" r="0" t="0"/>
          <a:stretch/>
        </p:blipFill>
        <p:spPr>
          <a:xfrm>
            <a:off x="531874" y="2198475"/>
            <a:ext cx="6592525" cy="2119025"/>
          </a:xfrm>
          <a:prstGeom prst="rect">
            <a:avLst/>
          </a:prstGeom>
          <a:noFill/>
          <a:ln cap="flat" cmpd="sng" w="9525">
            <a:solidFill>
              <a:srgbClr val="000000"/>
            </a:solidFill>
            <a:prstDash val="solid"/>
            <a:round/>
            <a:headEnd len="sm" w="sm" type="none"/>
            <a:tailEnd len="sm" w="sm" type="none"/>
          </a:ln>
        </p:spPr>
      </p:pic>
      <p:pic>
        <p:nvPicPr>
          <p:cNvPr id="157" name="Google Shape;157;p23"/>
          <p:cNvPicPr preferRelativeResize="0"/>
          <p:nvPr/>
        </p:nvPicPr>
        <p:blipFill rotWithShape="1">
          <a:blip r:embed="rId4">
            <a:alphaModFix/>
          </a:blip>
          <a:srcRect b="0" l="0" r="0" t="0"/>
          <a:stretch/>
        </p:blipFill>
        <p:spPr>
          <a:xfrm>
            <a:off x="227072" y="1040626"/>
            <a:ext cx="1818850" cy="1136975"/>
          </a:xfrm>
          <a:prstGeom prst="rect">
            <a:avLst/>
          </a:prstGeom>
          <a:noFill/>
          <a:ln>
            <a:noFill/>
          </a:ln>
        </p:spPr>
      </p:pic>
      <p:sp>
        <p:nvSpPr>
          <p:cNvPr id="158" name="Google Shape;158;p23"/>
          <p:cNvSpPr/>
          <p:nvPr/>
        </p:nvSpPr>
        <p:spPr>
          <a:xfrm>
            <a:off x="67275" y="4229850"/>
            <a:ext cx="1043100" cy="684900"/>
          </a:xfrm>
          <a:prstGeom prst="upArrowCallout">
            <a:avLst>
              <a:gd fmla="val 25000" name="adj1"/>
              <a:gd fmla="val 25000" name="adj2"/>
              <a:gd fmla="val 25000" name="adj3"/>
              <a:gd fmla="val 64977" name="adj4"/>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Image</a:t>
            </a:r>
            <a:endParaRPr sz="2400">
              <a:latin typeface="Helvetica Neue"/>
              <a:ea typeface="Helvetica Neue"/>
              <a:cs typeface="Helvetica Neue"/>
              <a:sym typeface="Helvetica Neue"/>
            </a:endParaRPr>
          </a:p>
        </p:txBody>
      </p:sp>
      <p:sp>
        <p:nvSpPr>
          <p:cNvPr id="159" name="Google Shape;159;p23"/>
          <p:cNvSpPr/>
          <p:nvPr/>
        </p:nvSpPr>
        <p:spPr>
          <a:xfrm>
            <a:off x="918575" y="2188037"/>
            <a:ext cx="62943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1694149" y="2188025"/>
            <a:ext cx="55188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1134075"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162" name="Google Shape;162;p23"/>
          <p:cNvSpPr/>
          <p:nvPr/>
        </p:nvSpPr>
        <p:spPr>
          <a:xfrm>
            <a:off x="2129425" y="2188025"/>
            <a:ext cx="50835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1515075" y="4382250"/>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164" name="Google Shape;164;p23"/>
          <p:cNvSpPr/>
          <p:nvPr/>
        </p:nvSpPr>
        <p:spPr>
          <a:xfrm>
            <a:off x="2870550" y="2188025"/>
            <a:ext cx="43425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2124675"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166" name="Google Shape;166;p23"/>
          <p:cNvSpPr/>
          <p:nvPr/>
        </p:nvSpPr>
        <p:spPr>
          <a:xfrm>
            <a:off x="2505675" y="4382250"/>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167" name="Google Shape;167;p23"/>
          <p:cNvSpPr/>
          <p:nvPr/>
        </p:nvSpPr>
        <p:spPr>
          <a:xfrm>
            <a:off x="3277650" y="2188025"/>
            <a:ext cx="39354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4112700" y="2188025"/>
            <a:ext cx="31005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3039075"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170" name="Google Shape;170;p23"/>
          <p:cNvSpPr/>
          <p:nvPr/>
        </p:nvSpPr>
        <p:spPr>
          <a:xfrm>
            <a:off x="5052175" y="2188025"/>
            <a:ext cx="21609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3987922"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172" name="Google Shape;172;p23"/>
          <p:cNvSpPr/>
          <p:nvPr/>
        </p:nvSpPr>
        <p:spPr>
          <a:xfrm>
            <a:off x="5761975" y="2188025"/>
            <a:ext cx="14511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4933637"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174" name="Google Shape;174;p23"/>
          <p:cNvSpPr/>
          <p:nvPr/>
        </p:nvSpPr>
        <p:spPr>
          <a:xfrm>
            <a:off x="5314637" y="4382250"/>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175" name="Google Shape;175;p23"/>
          <p:cNvSpPr/>
          <p:nvPr/>
        </p:nvSpPr>
        <p:spPr>
          <a:xfrm>
            <a:off x="6367400" y="2188025"/>
            <a:ext cx="8457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5698768" y="4229850"/>
            <a:ext cx="912000" cy="684900"/>
          </a:xfrm>
          <a:prstGeom prst="upArrowCallout">
            <a:avLst>
              <a:gd fmla="val 25000" name="adj1"/>
              <a:gd fmla="val 25000" name="adj2"/>
              <a:gd fmla="val 25000" name="adj3"/>
              <a:gd fmla="val 64977"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endParaRPr sz="2400">
              <a:latin typeface="Helvetica Neue"/>
              <a:ea typeface="Helvetica Neue"/>
              <a:cs typeface="Helvetica Neue"/>
              <a:sym typeface="Helvetica Neue"/>
            </a:endParaRPr>
          </a:p>
        </p:txBody>
      </p:sp>
      <p:sp>
        <p:nvSpPr>
          <p:cNvPr id="177" name="Google Shape;177;p23"/>
          <p:cNvSpPr/>
          <p:nvPr/>
        </p:nvSpPr>
        <p:spPr>
          <a:xfrm>
            <a:off x="6208160" y="4229850"/>
            <a:ext cx="912000" cy="684900"/>
          </a:xfrm>
          <a:prstGeom prst="upArrowCallout">
            <a:avLst>
              <a:gd fmla="val 25000" name="adj1"/>
              <a:gd fmla="val 25000" name="adj2"/>
              <a:gd fmla="val 25000" name="adj3"/>
              <a:gd fmla="val 64977"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endParaRPr sz="2400">
              <a:latin typeface="Helvetica Neue"/>
              <a:ea typeface="Helvetica Neue"/>
              <a:cs typeface="Helvetica Neue"/>
              <a:sym typeface="Helvetica Neue"/>
            </a:endParaRPr>
          </a:p>
        </p:txBody>
      </p:sp>
      <p:graphicFrame>
        <p:nvGraphicFramePr>
          <p:cNvPr id="178" name="Google Shape;178;p23"/>
          <p:cNvGraphicFramePr/>
          <p:nvPr/>
        </p:nvGraphicFramePr>
        <p:xfrm>
          <a:off x="7442044" y="1931198"/>
          <a:ext cx="3000000" cy="3000000"/>
        </p:xfrm>
        <a:graphic>
          <a:graphicData uri="http://schemas.openxmlformats.org/drawingml/2006/table">
            <a:tbl>
              <a:tblPr>
                <a:noFill/>
                <a:tableStyleId>{47F0AD02-EF5C-4EB1-952C-24D387BB955A}</a:tableStyleId>
              </a:tblPr>
              <a:tblGrid>
                <a:gridCol w="445475"/>
                <a:gridCol w="1179475"/>
              </a:tblGrid>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.01</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car</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.03</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dog</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.63</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person</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.11</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airplane</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.02</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flower</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179" name="Google Shape;179;p23"/>
          <p:cNvSpPr/>
          <p:nvPr/>
        </p:nvSpPr>
        <p:spPr>
          <a:xfrm>
            <a:off x="6880175" y="2188025"/>
            <a:ext cx="333000" cy="2161500"/>
          </a:xfrm>
          <a:prstGeom prst="rect">
            <a:avLst/>
          </a:prstGeom>
          <a:solidFill>
            <a:srgbClr val="FFFFFF">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6512969" y="4229850"/>
            <a:ext cx="1043100" cy="684900"/>
          </a:xfrm>
          <a:prstGeom prst="upArrowCallout">
            <a:avLst>
              <a:gd fmla="val 25000" name="adj1"/>
              <a:gd fmla="val 25000" name="adj2"/>
              <a:gd fmla="val 25000" name="adj3"/>
              <a:gd fmla="val 64977" name="adj4"/>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r>
              <a:rPr lang="en" sz="2500">
                <a:solidFill>
                  <a:schemeClr val="dk1"/>
                </a:solidFill>
                <a:latin typeface="Helvetica Neue"/>
                <a:ea typeface="Helvetica Neue"/>
                <a:cs typeface="Helvetica Neue"/>
                <a:sym typeface="Helvetica Neue"/>
              </a:rPr>
              <a:t>𝝈</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9"/>
                                        </p:tgtEl>
                                      </p:cBhvr>
                                    </p:animEffect>
                                    <p:set>
                                      <p:cBhvr>
                                        <p:cTn dur="1" fill="hold">
                                          <p:stCondLst>
                                            <p:cond delay="1000"/>
                                          </p:stCondLst>
                                        </p:cTn>
                                        <p:tgtEl>
                                          <p:spTgt spid="1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0"/>
                                        </p:tgtEl>
                                      </p:cBhvr>
                                    </p:animEffect>
                                    <p:set>
                                      <p:cBhvr>
                                        <p:cTn dur="1" fill="hold">
                                          <p:stCondLst>
                                            <p:cond delay="1000"/>
                                          </p:stCondLst>
                                        </p:cTn>
                                        <p:tgtEl>
                                          <p:spTgt spid="1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2"/>
                                        </p:tgtEl>
                                      </p:cBhvr>
                                    </p:animEffect>
                                    <p:set>
                                      <p:cBhvr>
                                        <p:cTn dur="1" fill="hold">
                                          <p:stCondLst>
                                            <p:cond delay="1000"/>
                                          </p:stCondLst>
                                        </p:cTn>
                                        <p:tgtEl>
                                          <p:spTgt spid="1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4"/>
                                        </p:tgtEl>
                                      </p:cBhvr>
                                    </p:animEffect>
                                    <p:set>
                                      <p:cBhvr>
                                        <p:cTn dur="1" fill="hold">
                                          <p:stCondLst>
                                            <p:cond delay="1000"/>
                                          </p:stCondLst>
                                        </p:cTn>
                                        <p:tgtEl>
                                          <p:spTgt spid="1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8"/>
                                        </p:tgtEl>
                                      </p:cBhvr>
                                    </p:animEffect>
                                    <p:set>
                                      <p:cBhvr>
                                        <p:cTn dur="1" fill="hold">
                                          <p:stCondLst>
                                            <p:cond delay="1000"/>
                                          </p:stCondLst>
                                        </p:cTn>
                                        <p:tgtEl>
                                          <p:spTgt spid="1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0"/>
                                        </p:tgtEl>
                                      </p:cBhvr>
                                    </p:animEffect>
                                    <p:set>
                                      <p:cBhvr>
                                        <p:cTn dur="1" fill="hold">
                                          <p:stCondLst>
                                            <p:cond delay="1000"/>
                                          </p:stCondLst>
                                        </p:cTn>
                                        <p:tgtEl>
                                          <p:spTgt spid="17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5"/>
                                        </p:tgtEl>
                                      </p:cBhvr>
                                    </p:animEffect>
                                    <p:set>
                                      <p:cBhvr>
                                        <p:cTn dur="1" fill="hold">
                                          <p:stCondLst>
                                            <p:cond delay="1000"/>
                                          </p:stCondLst>
                                        </p:cTn>
                                        <p:tgtEl>
                                          <p:spTgt spid="1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9"/>
                                        </p:tgtEl>
                                      </p:cBhvr>
                                    </p:animEffect>
                                    <p:set>
                                      <p:cBhvr>
                                        <p:cTn dur="1" fill="hold">
                                          <p:stCondLst>
                                            <p:cond delay="1000"/>
                                          </p:stCondLst>
                                        </p:cTn>
                                        <p:tgtEl>
                                          <p:spTgt spid="1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Layers in a Deep Convolutional Neural Net</a:t>
            </a:r>
            <a:endParaRPr/>
          </a:p>
        </p:txBody>
      </p:sp>
      <p:sp>
        <p:nvSpPr>
          <p:cNvPr id="186" name="Google Shape;186;p24"/>
          <p:cNvSpPr/>
          <p:nvPr/>
        </p:nvSpPr>
        <p:spPr>
          <a:xfrm>
            <a:off x="482625" y="1032913"/>
            <a:ext cx="1043100" cy="684900"/>
          </a:xfrm>
          <a:prstGeom prst="upArrowCallout">
            <a:avLst>
              <a:gd fmla="val 25000" name="adj1"/>
              <a:gd fmla="val 25000" name="adj2"/>
              <a:gd fmla="val 25000" name="adj3"/>
              <a:gd fmla="val 64977" name="adj4"/>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Image</a:t>
            </a:r>
            <a:endParaRPr sz="2400">
              <a:latin typeface="Helvetica Neue"/>
              <a:ea typeface="Helvetica Neue"/>
              <a:cs typeface="Helvetica Neue"/>
              <a:sym typeface="Helvetica Neue"/>
            </a:endParaRPr>
          </a:p>
        </p:txBody>
      </p:sp>
      <p:sp>
        <p:nvSpPr>
          <p:cNvPr id="187" name="Google Shape;187;p24"/>
          <p:cNvSpPr/>
          <p:nvPr/>
        </p:nvSpPr>
        <p:spPr>
          <a:xfrm>
            <a:off x="548175" y="180920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188" name="Google Shape;188;p24"/>
          <p:cNvSpPr/>
          <p:nvPr/>
        </p:nvSpPr>
        <p:spPr>
          <a:xfrm>
            <a:off x="548175" y="2585475"/>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189" name="Google Shape;189;p24"/>
          <p:cNvSpPr/>
          <p:nvPr/>
        </p:nvSpPr>
        <p:spPr>
          <a:xfrm>
            <a:off x="548168" y="3361750"/>
            <a:ext cx="912000" cy="684900"/>
          </a:xfrm>
          <a:prstGeom prst="upArrowCallout">
            <a:avLst>
              <a:gd fmla="val 25000" name="adj1"/>
              <a:gd fmla="val 25000" name="adj2"/>
              <a:gd fmla="val 25000" name="adj3"/>
              <a:gd fmla="val 64977"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endParaRPr sz="2400">
              <a:latin typeface="Helvetica Neue"/>
              <a:ea typeface="Helvetica Neue"/>
              <a:cs typeface="Helvetica Neue"/>
              <a:sym typeface="Helvetica Neue"/>
            </a:endParaRPr>
          </a:p>
        </p:txBody>
      </p:sp>
      <p:sp>
        <p:nvSpPr>
          <p:cNvPr id="190" name="Google Shape;190;p24"/>
          <p:cNvSpPr/>
          <p:nvPr/>
        </p:nvSpPr>
        <p:spPr>
          <a:xfrm>
            <a:off x="482619" y="4138025"/>
            <a:ext cx="1043100" cy="684900"/>
          </a:xfrm>
          <a:prstGeom prst="upArrowCallout">
            <a:avLst>
              <a:gd fmla="val 25000" name="adj1"/>
              <a:gd fmla="val 25000" name="adj2"/>
              <a:gd fmla="val 25000" name="adj3"/>
              <a:gd fmla="val 64977" name="adj4"/>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r>
              <a:rPr lang="en" sz="2500">
                <a:solidFill>
                  <a:schemeClr val="dk1"/>
                </a:solidFill>
                <a:latin typeface="Helvetica Neue"/>
                <a:ea typeface="Helvetica Neue"/>
                <a:cs typeface="Helvetica Neue"/>
                <a:sym typeface="Helvetica Neue"/>
              </a:rPr>
              <a:t>𝝈</a:t>
            </a:r>
            <a:endParaRPr sz="2400">
              <a:latin typeface="Helvetica Neue"/>
              <a:ea typeface="Helvetica Neue"/>
              <a:cs typeface="Helvetica Neue"/>
              <a:sym typeface="Helvetica Neue"/>
            </a:endParaRPr>
          </a:p>
        </p:txBody>
      </p:sp>
      <p:sp>
        <p:nvSpPr>
          <p:cNvPr id="191" name="Google Shape;191;p24"/>
          <p:cNvSpPr txBox="1"/>
          <p:nvPr>
            <p:ph idx="1" type="body"/>
          </p:nvPr>
        </p:nvSpPr>
        <p:spPr>
          <a:xfrm>
            <a:off x="1559500" y="1085117"/>
            <a:ext cx="7120500" cy="4034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a:t>x</a:t>
            </a:r>
            <a:r>
              <a:rPr lang="en"/>
              <a:t> in our parlance; the vectorized input</a:t>
            </a:r>
            <a:br>
              <a:rPr lang="en"/>
            </a:br>
            <a:endParaRPr/>
          </a:p>
          <a:p>
            <a:pPr indent="-368300" lvl="0" marL="457200" rtl="0" algn="l">
              <a:spcBef>
                <a:spcPts val="0"/>
              </a:spcBef>
              <a:spcAft>
                <a:spcPts val="0"/>
              </a:spcAft>
              <a:buSzPts val="2200"/>
              <a:buChar char="●"/>
            </a:pPr>
            <a:r>
              <a:rPr lang="en"/>
              <a:t>Convolutional layer</a:t>
            </a:r>
            <a:br>
              <a:rPr lang="en"/>
            </a:br>
            <a:endParaRPr/>
          </a:p>
          <a:p>
            <a:pPr indent="-368300" lvl="0" marL="457200" rtl="0" algn="l">
              <a:spcBef>
                <a:spcPts val="0"/>
              </a:spcBef>
              <a:spcAft>
                <a:spcPts val="0"/>
              </a:spcAft>
              <a:buSzPts val="2200"/>
              <a:buChar char="●"/>
            </a:pPr>
            <a:r>
              <a:rPr lang="en"/>
              <a:t>Pooling layer (in AlexNet, MaxPool)</a:t>
            </a:r>
            <a:br>
              <a:rPr lang="en"/>
            </a:br>
            <a:endParaRPr/>
          </a:p>
          <a:p>
            <a:pPr indent="-368300" lvl="0" marL="457200" rtl="0" algn="l">
              <a:spcBef>
                <a:spcPts val="0"/>
              </a:spcBef>
              <a:spcAft>
                <a:spcPts val="0"/>
              </a:spcAft>
              <a:buSzPts val="2200"/>
              <a:buChar char="●"/>
            </a:pPr>
            <a:r>
              <a:rPr lang="en"/>
              <a:t>Fully-connected layer (i.e., </a:t>
            </a:r>
            <a:r>
              <a:rPr i="1" lang="en"/>
              <a:t>perceptron</a:t>
            </a:r>
            <a:r>
              <a:rPr lang="en"/>
              <a:t> layer)</a:t>
            </a:r>
            <a:br>
              <a:rPr lang="en"/>
            </a:br>
            <a:endParaRPr/>
          </a:p>
          <a:p>
            <a:pPr indent="-368300" lvl="0" marL="457200" rtl="0" algn="l">
              <a:spcBef>
                <a:spcPts val="0"/>
              </a:spcBef>
              <a:spcAft>
                <a:spcPts val="0"/>
              </a:spcAft>
              <a:buSzPts val="2200"/>
              <a:buChar char="●"/>
            </a:pPr>
            <a:r>
              <a:rPr lang="en"/>
              <a:t>Softmax layer (fully connected layer + exponentiated normalization) </a:t>
            </a:r>
            <a:endParaRPr/>
          </a:p>
        </p:txBody>
      </p:sp>
      <p:sp>
        <p:nvSpPr>
          <p:cNvPr id="192" name="Google Shape;192;p24"/>
          <p:cNvSpPr/>
          <p:nvPr/>
        </p:nvSpPr>
        <p:spPr>
          <a:xfrm rot="-367055">
            <a:off x="3555271" y="1466428"/>
            <a:ext cx="5278258" cy="1218046"/>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Each layer is a differentiable function whose </a:t>
            </a:r>
            <a:r>
              <a:rPr i="1" lang="en" sz="2400">
                <a:latin typeface="Helvetica Neue"/>
                <a:ea typeface="Helvetica Neue"/>
                <a:cs typeface="Helvetica Neue"/>
                <a:sym typeface="Helvetica Neue"/>
              </a:rPr>
              <a:t>input</a:t>
            </a:r>
            <a:r>
              <a:rPr lang="en" sz="2400">
                <a:latin typeface="Helvetica Neue"/>
                <a:ea typeface="Helvetica Neue"/>
                <a:cs typeface="Helvetica Neue"/>
                <a:sym typeface="Helvetica Neue"/>
              </a:rPr>
              <a:t> is the </a:t>
            </a:r>
            <a:r>
              <a:rPr i="1" lang="en" sz="2400">
                <a:latin typeface="Helvetica Neue"/>
                <a:ea typeface="Helvetica Neue"/>
                <a:cs typeface="Helvetica Neue"/>
                <a:sym typeface="Helvetica Neue"/>
              </a:rPr>
              <a:t>output </a:t>
            </a:r>
            <a:r>
              <a:rPr lang="en" sz="2400">
                <a:latin typeface="Helvetica Neue"/>
                <a:ea typeface="Helvetica Neue"/>
                <a:cs typeface="Helvetica Neue"/>
                <a:sym typeface="Helvetica Neue"/>
              </a:rPr>
              <a:t>of the previous layer (function)</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10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nvSpPr>
        <p:spPr>
          <a:xfrm rot="5646070">
            <a:off x="5065217" y="756449"/>
            <a:ext cx="708915" cy="2491474"/>
          </a:xfrm>
          <a:prstGeom prst="triangle">
            <a:avLst>
              <a:gd fmla="val 0" name="adj"/>
            </a:avLst>
          </a:prstGeom>
          <a:solidFill>
            <a:srgbClr val="000000">
              <a:alpha val="7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rot="2700000">
            <a:off x="3101940" y="1664405"/>
            <a:ext cx="1184970" cy="2037740"/>
          </a:xfrm>
          <a:prstGeom prst="rtTriangle">
            <a:avLst/>
          </a:prstGeom>
          <a:solidFill>
            <a:srgbClr val="000000">
              <a:alpha val="7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Layer</a:t>
            </a:r>
            <a:endParaRPr/>
          </a:p>
        </p:txBody>
      </p:sp>
      <p:pic>
        <p:nvPicPr>
          <p:cNvPr id="200" name="Google Shape;200;p25"/>
          <p:cNvPicPr preferRelativeResize="0"/>
          <p:nvPr/>
        </p:nvPicPr>
        <p:blipFill rotWithShape="1">
          <a:blip r:embed="rId3">
            <a:alphaModFix/>
          </a:blip>
          <a:srcRect b="0" l="0" r="0" t="0"/>
          <a:stretch/>
        </p:blipFill>
        <p:spPr>
          <a:xfrm>
            <a:off x="3353895" y="1512897"/>
            <a:ext cx="884974" cy="2357675"/>
          </a:xfrm>
          <a:prstGeom prst="rect">
            <a:avLst/>
          </a:prstGeom>
          <a:noFill/>
          <a:ln>
            <a:noFill/>
          </a:ln>
        </p:spPr>
      </p:pic>
      <p:pic>
        <p:nvPicPr>
          <p:cNvPr id="201" name="Google Shape;201;p25"/>
          <p:cNvPicPr preferRelativeResize="0"/>
          <p:nvPr/>
        </p:nvPicPr>
        <p:blipFill rotWithShape="1">
          <a:blip r:embed="rId4">
            <a:alphaModFix/>
          </a:blip>
          <a:srcRect b="0" l="0" r="0" t="0"/>
          <a:stretch/>
        </p:blipFill>
        <p:spPr>
          <a:xfrm>
            <a:off x="5078773" y="144982"/>
            <a:ext cx="403854" cy="828962"/>
          </a:xfrm>
          <a:prstGeom prst="rect">
            <a:avLst/>
          </a:prstGeom>
          <a:noFill/>
          <a:ln>
            <a:noFill/>
          </a:ln>
        </p:spPr>
      </p:pic>
      <p:pic>
        <p:nvPicPr>
          <p:cNvPr id="202" name="Google Shape;202;p25"/>
          <p:cNvPicPr preferRelativeResize="0"/>
          <p:nvPr/>
        </p:nvPicPr>
        <p:blipFill rotWithShape="1">
          <a:blip r:embed="rId5">
            <a:alphaModFix/>
          </a:blip>
          <a:srcRect b="0" l="0" r="0" t="0"/>
          <a:stretch/>
        </p:blipFill>
        <p:spPr>
          <a:xfrm>
            <a:off x="235322" y="1387376"/>
            <a:ext cx="1818850" cy="1136975"/>
          </a:xfrm>
          <a:prstGeom prst="rect">
            <a:avLst/>
          </a:prstGeom>
          <a:noFill/>
          <a:ln>
            <a:noFill/>
          </a:ln>
        </p:spPr>
      </p:pic>
      <p:sp>
        <p:nvSpPr>
          <p:cNvPr id="203" name="Google Shape;203;p25"/>
          <p:cNvSpPr txBox="1"/>
          <p:nvPr/>
        </p:nvSpPr>
        <p:spPr>
          <a:xfrm>
            <a:off x="235325" y="27534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2000">
                <a:solidFill>
                  <a:srgbClr val="0000FF"/>
                </a:solidFill>
                <a:latin typeface="Helvetica Neue"/>
                <a:ea typeface="Helvetica Neue"/>
                <a:cs typeface="Helvetica Neue"/>
                <a:sym typeface="Helvetica Neue"/>
              </a:rPr>
              <a:t>ɸ</a:t>
            </a:r>
            <a:r>
              <a:rPr baseline="-25000" lang="en" sz="2000">
                <a:solidFill>
                  <a:srgbClr val="0000FF"/>
                </a:solidFill>
                <a:latin typeface="Helvetica Neue"/>
                <a:ea typeface="Helvetica Neue"/>
                <a:cs typeface="Helvetica Neue"/>
                <a:sym typeface="Helvetica Neue"/>
              </a:rPr>
              <a:t>x</a:t>
            </a:r>
            <a:r>
              <a:rPr lang="en" sz="2000">
                <a:solidFill>
                  <a:srgbClr val="0000FF"/>
                </a:solidFill>
                <a:latin typeface="Helvetica Neue"/>
                <a:ea typeface="Helvetica Neue"/>
                <a:cs typeface="Helvetica Neue"/>
                <a:sym typeface="Helvetica Neue"/>
              </a:rPr>
              <a:t>(      ) = [0, 1]</a:t>
            </a:r>
            <a:r>
              <a:rPr baseline="30000" lang="en" sz="2000">
                <a:solidFill>
                  <a:srgbClr val="0000FF"/>
                </a:solidFill>
                <a:latin typeface="Helvetica Neue"/>
                <a:ea typeface="Helvetica Neue"/>
                <a:cs typeface="Helvetica Neue"/>
                <a:sym typeface="Helvetica Neue"/>
              </a:rPr>
              <a:t>(32 x 32 x 3)</a:t>
            </a:r>
            <a:endParaRPr baseline="30000"/>
          </a:p>
        </p:txBody>
      </p:sp>
      <p:pic>
        <p:nvPicPr>
          <p:cNvPr id="204" name="Google Shape;204;p25"/>
          <p:cNvPicPr preferRelativeResize="0"/>
          <p:nvPr/>
        </p:nvPicPr>
        <p:blipFill rotWithShape="1">
          <a:blip r:embed="rId5">
            <a:alphaModFix/>
          </a:blip>
          <a:srcRect b="0" l="0" r="0" t="0"/>
          <a:stretch/>
        </p:blipFill>
        <p:spPr>
          <a:xfrm>
            <a:off x="701797" y="2894451"/>
            <a:ext cx="336725" cy="210500"/>
          </a:xfrm>
          <a:prstGeom prst="rect">
            <a:avLst/>
          </a:prstGeom>
          <a:noFill/>
          <a:ln>
            <a:noFill/>
          </a:ln>
        </p:spPr>
      </p:pic>
      <p:sp>
        <p:nvSpPr>
          <p:cNvPr id="205" name="Google Shape;205;p25"/>
          <p:cNvSpPr txBox="1"/>
          <p:nvPr>
            <p:ph idx="1" type="body"/>
          </p:nvPr>
        </p:nvSpPr>
        <p:spPr>
          <a:xfrm>
            <a:off x="2883250" y="2154375"/>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32</a:t>
            </a:r>
            <a:endParaRPr sz="2000"/>
          </a:p>
        </p:txBody>
      </p:sp>
      <p:sp>
        <p:nvSpPr>
          <p:cNvPr id="206" name="Google Shape;206;p25"/>
          <p:cNvSpPr txBox="1"/>
          <p:nvPr>
            <p:ph idx="1" type="body"/>
          </p:nvPr>
        </p:nvSpPr>
        <p:spPr>
          <a:xfrm>
            <a:off x="3264250" y="1468575"/>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32</a:t>
            </a:r>
            <a:endParaRPr sz="2000"/>
          </a:p>
        </p:txBody>
      </p:sp>
      <p:sp>
        <p:nvSpPr>
          <p:cNvPr id="207" name="Google Shape;207;p25"/>
          <p:cNvSpPr txBox="1"/>
          <p:nvPr>
            <p:ph idx="1" type="body"/>
          </p:nvPr>
        </p:nvSpPr>
        <p:spPr>
          <a:xfrm>
            <a:off x="3188050" y="3754575"/>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3</a:t>
            </a:r>
            <a:endParaRPr sz="2000"/>
          </a:p>
        </p:txBody>
      </p:sp>
      <p:sp>
        <p:nvSpPr>
          <p:cNvPr id="208" name="Google Shape;208;p25"/>
          <p:cNvSpPr txBox="1"/>
          <p:nvPr>
            <p:ph idx="1" type="body"/>
          </p:nvPr>
        </p:nvSpPr>
        <p:spPr>
          <a:xfrm>
            <a:off x="4888175" y="-54175"/>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5</a:t>
            </a:r>
            <a:endParaRPr sz="2000"/>
          </a:p>
        </p:txBody>
      </p:sp>
      <p:sp>
        <p:nvSpPr>
          <p:cNvPr id="209" name="Google Shape;209;p25"/>
          <p:cNvSpPr txBox="1"/>
          <p:nvPr>
            <p:ph idx="1" type="body"/>
          </p:nvPr>
        </p:nvSpPr>
        <p:spPr>
          <a:xfrm>
            <a:off x="4735775" y="403025"/>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5</a:t>
            </a:r>
            <a:endParaRPr sz="2000"/>
          </a:p>
        </p:txBody>
      </p:sp>
      <p:sp>
        <p:nvSpPr>
          <p:cNvPr id="210" name="Google Shape;210;p25"/>
          <p:cNvSpPr txBox="1"/>
          <p:nvPr>
            <p:ph idx="1" type="body"/>
          </p:nvPr>
        </p:nvSpPr>
        <p:spPr>
          <a:xfrm>
            <a:off x="4888175" y="860225"/>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3</a:t>
            </a:r>
            <a:endParaRPr sz="2000"/>
          </a:p>
        </p:txBody>
      </p:sp>
      <p:pic>
        <p:nvPicPr>
          <p:cNvPr id="211" name="Google Shape;211;p25"/>
          <p:cNvPicPr preferRelativeResize="0"/>
          <p:nvPr/>
        </p:nvPicPr>
        <p:blipFill rotWithShape="1">
          <a:blip r:embed="rId4">
            <a:alphaModFix/>
          </a:blip>
          <a:srcRect b="0" l="0" r="0" t="0"/>
          <a:stretch/>
        </p:blipFill>
        <p:spPr>
          <a:xfrm>
            <a:off x="3834484" y="1968958"/>
            <a:ext cx="403854" cy="828962"/>
          </a:xfrm>
          <a:prstGeom prst="rect">
            <a:avLst/>
          </a:prstGeom>
          <a:noFill/>
          <a:ln>
            <a:noFill/>
          </a:ln>
        </p:spPr>
      </p:pic>
      <p:pic>
        <p:nvPicPr>
          <p:cNvPr id="212" name="Google Shape;212;p25"/>
          <p:cNvPicPr preferRelativeResize="0"/>
          <p:nvPr/>
        </p:nvPicPr>
        <p:blipFill rotWithShape="1">
          <a:blip r:embed="rId4">
            <a:alphaModFix/>
          </a:blip>
          <a:srcRect b="0" l="0" r="0" t="0"/>
          <a:stretch/>
        </p:blipFill>
        <p:spPr>
          <a:xfrm>
            <a:off x="3962116" y="1511758"/>
            <a:ext cx="403854" cy="828962"/>
          </a:xfrm>
          <a:prstGeom prst="rect">
            <a:avLst/>
          </a:prstGeom>
          <a:noFill/>
          <a:ln>
            <a:noFill/>
          </a:ln>
        </p:spPr>
      </p:pic>
      <p:pic>
        <p:nvPicPr>
          <p:cNvPr id="213" name="Google Shape;213;p25"/>
          <p:cNvPicPr preferRelativeResize="0"/>
          <p:nvPr/>
        </p:nvPicPr>
        <p:blipFill rotWithShape="1">
          <a:blip r:embed="rId6">
            <a:alphaModFix/>
          </a:blip>
          <a:srcRect b="0" l="0" r="0" t="0"/>
          <a:stretch/>
        </p:blipFill>
        <p:spPr>
          <a:xfrm>
            <a:off x="6204924" y="1430501"/>
            <a:ext cx="611060" cy="1695550"/>
          </a:xfrm>
          <a:prstGeom prst="rect">
            <a:avLst/>
          </a:prstGeom>
          <a:noFill/>
          <a:ln>
            <a:noFill/>
          </a:ln>
        </p:spPr>
      </p:pic>
      <p:pic>
        <p:nvPicPr>
          <p:cNvPr id="214" name="Google Shape;214;p25"/>
          <p:cNvPicPr preferRelativeResize="0"/>
          <p:nvPr/>
        </p:nvPicPr>
        <p:blipFill rotWithShape="1">
          <a:blip r:embed="rId4">
            <a:alphaModFix/>
          </a:blip>
          <a:srcRect b="0" l="0" r="0" t="0"/>
          <a:stretch/>
        </p:blipFill>
        <p:spPr>
          <a:xfrm>
            <a:off x="3809716" y="1664158"/>
            <a:ext cx="403854" cy="828962"/>
          </a:xfrm>
          <a:prstGeom prst="rect">
            <a:avLst/>
          </a:prstGeom>
          <a:noFill/>
          <a:ln>
            <a:noFill/>
          </a:ln>
        </p:spPr>
      </p:pic>
      <p:pic>
        <p:nvPicPr>
          <p:cNvPr id="215" name="Google Shape;215;p25"/>
          <p:cNvPicPr preferRelativeResize="0"/>
          <p:nvPr/>
        </p:nvPicPr>
        <p:blipFill rotWithShape="1">
          <a:blip r:embed="rId4">
            <a:alphaModFix/>
          </a:blip>
          <a:srcRect b="0" l="0" r="0" t="0"/>
          <a:stretch/>
        </p:blipFill>
        <p:spPr>
          <a:xfrm>
            <a:off x="3657316" y="1816558"/>
            <a:ext cx="403854" cy="828962"/>
          </a:xfrm>
          <a:prstGeom prst="rect">
            <a:avLst/>
          </a:prstGeom>
          <a:noFill/>
          <a:ln>
            <a:noFill/>
          </a:ln>
        </p:spPr>
      </p:pic>
      <p:pic>
        <p:nvPicPr>
          <p:cNvPr id="216" name="Google Shape;216;p25"/>
          <p:cNvPicPr preferRelativeResize="0"/>
          <p:nvPr/>
        </p:nvPicPr>
        <p:blipFill rotWithShape="1">
          <a:blip r:embed="rId4">
            <a:alphaModFix/>
          </a:blip>
          <a:srcRect b="0" l="0" r="0" t="0"/>
          <a:stretch/>
        </p:blipFill>
        <p:spPr>
          <a:xfrm>
            <a:off x="3504916" y="1968958"/>
            <a:ext cx="403854" cy="828962"/>
          </a:xfrm>
          <a:prstGeom prst="rect">
            <a:avLst/>
          </a:prstGeom>
          <a:noFill/>
          <a:ln>
            <a:noFill/>
          </a:ln>
        </p:spPr>
      </p:pic>
      <p:sp>
        <p:nvSpPr>
          <p:cNvPr id="217" name="Google Shape;217;p25"/>
          <p:cNvSpPr txBox="1"/>
          <p:nvPr>
            <p:ph idx="1" type="body"/>
          </p:nvPr>
        </p:nvSpPr>
        <p:spPr>
          <a:xfrm>
            <a:off x="6115569" y="1256486"/>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28</a:t>
            </a:r>
            <a:endParaRPr sz="2000"/>
          </a:p>
        </p:txBody>
      </p:sp>
      <p:sp>
        <p:nvSpPr>
          <p:cNvPr id="218" name="Google Shape;218;p25"/>
          <p:cNvSpPr txBox="1"/>
          <p:nvPr>
            <p:ph idx="1" type="body"/>
          </p:nvPr>
        </p:nvSpPr>
        <p:spPr>
          <a:xfrm>
            <a:off x="5751081" y="1901006"/>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28</a:t>
            </a:r>
            <a:endParaRPr sz="2000"/>
          </a:p>
        </p:txBody>
      </p:sp>
      <p:sp>
        <p:nvSpPr>
          <p:cNvPr id="219" name="Google Shape;219;p25"/>
          <p:cNvSpPr txBox="1"/>
          <p:nvPr>
            <p:ph idx="1" type="body"/>
          </p:nvPr>
        </p:nvSpPr>
        <p:spPr>
          <a:xfrm>
            <a:off x="5979681" y="3010982"/>
            <a:ext cx="5469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1</a:t>
            </a:r>
            <a:endParaRPr sz="2000"/>
          </a:p>
        </p:txBody>
      </p:sp>
      <p:pic>
        <p:nvPicPr>
          <p:cNvPr id="220" name="Google Shape;220;p25"/>
          <p:cNvPicPr preferRelativeResize="0"/>
          <p:nvPr/>
        </p:nvPicPr>
        <p:blipFill rotWithShape="1">
          <a:blip r:embed="rId3">
            <a:alphaModFix/>
          </a:blip>
          <a:srcRect b="0" l="0" r="0" t="0"/>
          <a:stretch/>
        </p:blipFill>
        <p:spPr>
          <a:xfrm>
            <a:off x="6659049" y="1609966"/>
            <a:ext cx="156925" cy="418038"/>
          </a:xfrm>
          <a:prstGeom prst="rect">
            <a:avLst/>
          </a:prstGeom>
          <a:noFill/>
          <a:ln>
            <a:noFill/>
          </a:ln>
        </p:spPr>
      </p:pic>
      <p:pic>
        <p:nvPicPr>
          <p:cNvPr id="221" name="Google Shape;221;p25"/>
          <p:cNvPicPr preferRelativeResize="0"/>
          <p:nvPr/>
        </p:nvPicPr>
        <p:blipFill rotWithShape="1">
          <a:blip r:embed="rId3">
            <a:alphaModFix/>
          </a:blip>
          <a:srcRect b="0" l="0" r="0" t="0"/>
          <a:stretch/>
        </p:blipFill>
        <p:spPr>
          <a:xfrm>
            <a:off x="6659049" y="1457566"/>
            <a:ext cx="156925" cy="418038"/>
          </a:xfrm>
          <a:prstGeom prst="rect">
            <a:avLst/>
          </a:prstGeom>
          <a:noFill/>
          <a:ln>
            <a:noFill/>
          </a:ln>
        </p:spPr>
      </p:pic>
      <p:sp>
        <p:nvSpPr>
          <p:cNvPr id="222" name="Google Shape;222;p25"/>
          <p:cNvSpPr txBox="1"/>
          <p:nvPr/>
        </p:nvSpPr>
        <p:spPr>
          <a:xfrm>
            <a:off x="5751075" y="759225"/>
            <a:ext cx="181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2000">
                <a:solidFill>
                  <a:srgbClr val="0000FF"/>
                </a:solidFill>
                <a:latin typeface="Helvetica Neue"/>
                <a:ea typeface="Helvetica Neue"/>
                <a:cs typeface="Helvetica Neue"/>
                <a:sym typeface="Helvetica Neue"/>
              </a:rPr>
              <a:t>f</a:t>
            </a:r>
            <a:r>
              <a:rPr baseline="-25000" lang="en" sz="2000">
                <a:solidFill>
                  <a:srgbClr val="0000FF"/>
                </a:solidFill>
                <a:latin typeface="Helvetica Neue"/>
                <a:ea typeface="Helvetica Neue"/>
                <a:cs typeface="Helvetica Neue"/>
                <a:sym typeface="Helvetica Neue"/>
              </a:rPr>
              <a:t>c</a:t>
            </a:r>
            <a:r>
              <a:rPr lang="en" sz="2000">
                <a:solidFill>
                  <a:srgbClr val="0000FF"/>
                </a:solidFill>
                <a:latin typeface="Helvetica Neue"/>
                <a:ea typeface="Helvetica Neue"/>
                <a:cs typeface="Helvetica Neue"/>
                <a:sym typeface="Helvetica Neue"/>
              </a:rPr>
              <a:t>(</a:t>
            </a:r>
            <a:r>
              <a:rPr b="1" lang="en" sz="2000">
                <a:solidFill>
                  <a:srgbClr val="0000FF"/>
                </a:solidFill>
                <a:latin typeface="Helvetica Neue"/>
                <a:ea typeface="Helvetica Neue"/>
                <a:cs typeface="Helvetica Neue"/>
                <a:sym typeface="Helvetica Neue"/>
              </a:rPr>
              <a:t>x</a:t>
            </a:r>
            <a:r>
              <a:rPr baseline="-25000" lang="en" sz="2000">
                <a:solidFill>
                  <a:srgbClr val="0000FF"/>
                </a:solidFill>
                <a:latin typeface="Helvetica Neue"/>
                <a:ea typeface="Helvetica Neue"/>
                <a:cs typeface="Helvetica Neue"/>
                <a:sym typeface="Helvetica Neue"/>
              </a:rPr>
              <a:t>A</a:t>
            </a:r>
            <a:r>
              <a:rPr lang="en" sz="2000">
                <a:solidFill>
                  <a:srgbClr val="0000FF"/>
                </a:solidFill>
                <a:latin typeface="Helvetica Neue"/>
                <a:ea typeface="Helvetica Neue"/>
                <a:cs typeface="Helvetica Neue"/>
                <a:sym typeface="Helvetica Neue"/>
              </a:rPr>
              <a:t>) = W</a:t>
            </a:r>
            <a:r>
              <a:rPr b="1" lang="en" sz="2000">
                <a:solidFill>
                  <a:srgbClr val="0000FF"/>
                </a:solidFill>
                <a:latin typeface="Helvetica Neue"/>
                <a:ea typeface="Helvetica Neue"/>
                <a:cs typeface="Helvetica Neue"/>
                <a:sym typeface="Helvetica Neue"/>
              </a:rPr>
              <a:t>x</a:t>
            </a:r>
            <a:r>
              <a:rPr baseline="-25000" lang="en" sz="2000">
                <a:solidFill>
                  <a:srgbClr val="0000FF"/>
                </a:solidFill>
                <a:latin typeface="Helvetica Neue"/>
                <a:ea typeface="Helvetica Neue"/>
                <a:cs typeface="Helvetica Neue"/>
                <a:sym typeface="Helvetica Neue"/>
              </a:rPr>
              <a:t>A</a:t>
            </a:r>
            <a:r>
              <a:rPr lang="en" sz="2000">
                <a:solidFill>
                  <a:srgbClr val="0000FF"/>
                </a:solidFill>
                <a:latin typeface="Helvetica Neue"/>
                <a:ea typeface="Helvetica Neue"/>
                <a:cs typeface="Helvetica Neue"/>
                <a:sym typeface="Helvetica Neue"/>
              </a:rPr>
              <a:t>+</a:t>
            </a:r>
            <a:r>
              <a:rPr b="1" lang="en" sz="2000">
                <a:solidFill>
                  <a:srgbClr val="0000FF"/>
                </a:solidFill>
                <a:latin typeface="Helvetica Neue"/>
                <a:ea typeface="Helvetica Neue"/>
                <a:cs typeface="Helvetica Neue"/>
                <a:sym typeface="Helvetica Neue"/>
              </a:rPr>
              <a:t>b</a:t>
            </a:r>
            <a:endParaRPr b="1">
              <a:latin typeface="Helvetica Neue"/>
              <a:ea typeface="Helvetica Neue"/>
              <a:cs typeface="Helvetica Neue"/>
              <a:sym typeface="Helvetica Neue"/>
            </a:endParaRPr>
          </a:p>
        </p:txBody>
      </p:sp>
      <p:sp>
        <p:nvSpPr>
          <p:cNvPr id="223" name="Google Shape;223;p25"/>
          <p:cNvSpPr txBox="1"/>
          <p:nvPr/>
        </p:nvSpPr>
        <p:spPr>
          <a:xfrm>
            <a:off x="3992125" y="1019150"/>
            <a:ext cx="47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000">
                <a:solidFill>
                  <a:srgbClr val="0000FF"/>
                </a:solidFill>
                <a:latin typeface="Helvetica Neue"/>
                <a:ea typeface="Helvetica Neue"/>
                <a:cs typeface="Helvetica Neue"/>
                <a:sym typeface="Helvetica Neue"/>
              </a:rPr>
              <a:t>x</a:t>
            </a:r>
            <a:r>
              <a:rPr baseline="-25000" lang="en" sz="2000">
                <a:solidFill>
                  <a:srgbClr val="0000FF"/>
                </a:solidFill>
                <a:latin typeface="Helvetica Neue"/>
                <a:ea typeface="Helvetica Neue"/>
                <a:cs typeface="Helvetica Neue"/>
                <a:sym typeface="Helvetica Neue"/>
              </a:rPr>
              <a:t>A</a:t>
            </a:r>
            <a:endParaRPr/>
          </a:p>
        </p:txBody>
      </p:sp>
      <p:sp>
        <p:nvSpPr>
          <p:cNvPr id="224" name="Google Shape;224;p25"/>
          <p:cNvSpPr txBox="1"/>
          <p:nvPr>
            <p:ph idx="1" type="body"/>
          </p:nvPr>
        </p:nvSpPr>
        <p:spPr>
          <a:xfrm>
            <a:off x="3872075" y="3408525"/>
            <a:ext cx="5234400" cy="1850400"/>
          </a:xfrm>
          <a:prstGeom prst="rect">
            <a:avLst/>
          </a:prstGeom>
        </p:spPr>
        <p:txBody>
          <a:bodyPr anchorCtr="0" anchor="t" bIns="91425" lIns="91425" spcFirstLastPara="1" rIns="91425" wrap="square" tIns="91425">
            <a:normAutofit/>
          </a:bodyPr>
          <a:lstStyle/>
          <a:p>
            <a:pPr indent="-355600" lvl="0" marL="457200" rtl="0" algn="l">
              <a:lnSpc>
                <a:spcPct val="95000"/>
              </a:lnSpc>
              <a:spcBef>
                <a:spcPts val="0"/>
              </a:spcBef>
              <a:spcAft>
                <a:spcPts val="0"/>
              </a:spcAft>
              <a:buSzPts val="2000"/>
              <a:buChar char="●"/>
            </a:pPr>
            <a:r>
              <a:rPr b="1" i="1" lang="en" sz="2000"/>
              <a:t>x</a:t>
            </a:r>
            <a:r>
              <a:rPr baseline="-25000" i="1" lang="en" sz="2000"/>
              <a:t>A</a:t>
            </a:r>
            <a:r>
              <a:rPr baseline="-25000" lang="en" sz="2000"/>
              <a:t> </a:t>
            </a:r>
            <a:r>
              <a:rPr lang="en" sz="2000"/>
              <a:t>is a 5x5x3 subset of image tensor </a:t>
            </a:r>
            <a:r>
              <a:rPr b="1" i="1" lang="en" sz="2000"/>
              <a:t>x</a:t>
            </a:r>
            <a:endParaRPr b="1" i="1" sz="2000"/>
          </a:p>
          <a:p>
            <a:pPr indent="-355600" lvl="0" marL="457200" rtl="0" algn="l">
              <a:lnSpc>
                <a:spcPct val="95000"/>
              </a:lnSpc>
              <a:spcBef>
                <a:spcPts val="0"/>
              </a:spcBef>
              <a:spcAft>
                <a:spcPts val="0"/>
              </a:spcAft>
              <a:buSzPts val="2000"/>
              <a:buChar char="●"/>
            </a:pPr>
            <a:r>
              <a:rPr lang="en" sz="2000"/>
              <a:t>Filter function </a:t>
            </a:r>
            <a:r>
              <a:rPr i="1" lang="en" sz="2000"/>
              <a:t>f</a:t>
            </a:r>
            <a:r>
              <a:rPr baseline="-25000" i="1" lang="en" sz="2000"/>
              <a:t>c</a:t>
            </a:r>
            <a:r>
              <a:rPr lang="en" sz="2000"/>
              <a:t> a learned, linear function over flattened </a:t>
            </a:r>
            <a:r>
              <a:rPr b="1" i="1" lang="en" sz="2000"/>
              <a:t>x</a:t>
            </a:r>
            <a:r>
              <a:rPr baseline="-25000" i="1" lang="en" sz="2000"/>
              <a:t>A</a:t>
            </a:r>
            <a:endParaRPr i="1" sz="2000"/>
          </a:p>
          <a:p>
            <a:pPr indent="-355600" lvl="0" marL="457200" rtl="0" algn="l">
              <a:lnSpc>
                <a:spcPct val="95000"/>
              </a:lnSpc>
              <a:spcBef>
                <a:spcPts val="0"/>
              </a:spcBef>
              <a:spcAft>
                <a:spcPts val="0"/>
              </a:spcAft>
              <a:buSzPts val="2000"/>
              <a:buChar char="●"/>
            </a:pPr>
            <a:r>
              <a:rPr i="1" lang="en" sz="2000"/>
              <a:t>W</a:t>
            </a:r>
            <a:r>
              <a:rPr lang="en" sz="2000"/>
              <a:t> is 1x(5*5*3), </a:t>
            </a:r>
            <a:r>
              <a:rPr b="1" i="1" lang="en" sz="2000"/>
              <a:t>b</a:t>
            </a:r>
            <a:r>
              <a:rPr lang="en" sz="2000"/>
              <a:t> is size 1, so </a:t>
            </a:r>
            <a:r>
              <a:rPr i="1" lang="en" sz="2000"/>
              <a:t>f</a:t>
            </a:r>
            <a:r>
              <a:rPr baseline="-25000" i="1" lang="en" sz="2000"/>
              <a:t>c</a:t>
            </a:r>
            <a:r>
              <a:rPr lang="en" sz="2000"/>
              <a:t> is a single number!</a:t>
            </a:r>
            <a:endParaRPr sz="2000"/>
          </a:p>
        </p:txBody>
      </p:sp>
      <p:pic>
        <p:nvPicPr>
          <p:cNvPr id="225" name="Google Shape;225;p25"/>
          <p:cNvPicPr preferRelativeResize="0"/>
          <p:nvPr/>
        </p:nvPicPr>
        <p:blipFill rotWithShape="1">
          <a:blip r:embed="rId3">
            <a:alphaModFix/>
          </a:blip>
          <a:srcRect b="0" l="0" r="0" t="0"/>
          <a:stretch/>
        </p:blipFill>
        <p:spPr>
          <a:xfrm>
            <a:off x="6582849" y="1533766"/>
            <a:ext cx="156925" cy="418038"/>
          </a:xfrm>
          <a:prstGeom prst="rect">
            <a:avLst/>
          </a:prstGeom>
          <a:noFill/>
          <a:ln>
            <a:noFill/>
          </a:ln>
        </p:spPr>
      </p:pic>
      <p:pic>
        <p:nvPicPr>
          <p:cNvPr id="226" name="Google Shape;226;p25"/>
          <p:cNvPicPr preferRelativeResize="0"/>
          <p:nvPr/>
        </p:nvPicPr>
        <p:blipFill rotWithShape="1">
          <a:blip r:embed="rId3">
            <a:alphaModFix/>
          </a:blip>
          <a:srcRect b="0" l="0" r="0" t="0"/>
          <a:stretch/>
        </p:blipFill>
        <p:spPr>
          <a:xfrm>
            <a:off x="6506649" y="1609966"/>
            <a:ext cx="156925" cy="418038"/>
          </a:xfrm>
          <a:prstGeom prst="rect">
            <a:avLst/>
          </a:prstGeom>
          <a:noFill/>
          <a:ln>
            <a:noFill/>
          </a:ln>
        </p:spPr>
      </p:pic>
      <p:pic>
        <p:nvPicPr>
          <p:cNvPr id="227" name="Google Shape;227;p25"/>
          <p:cNvPicPr preferRelativeResize="0"/>
          <p:nvPr/>
        </p:nvPicPr>
        <p:blipFill rotWithShape="1">
          <a:blip r:embed="rId3">
            <a:alphaModFix/>
          </a:blip>
          <a:srcRect b="0" l="0" r="0" t="0"/>
          <a:stretch/>
        </p:blipFill>
        <p:spPr>
          <a:xfrm>
            <a:off x="6430449" y="1686166"/>
            <a:ext cx="156925" cy="4180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4"/>
                                        </p:tgtEl>
                                      </p:cBhvr>
                                    </p:animEffect>
                                    <p:set>
                                      <p:cBhvr>
                                        <p:cTn dur="1" fill="hold">
                                          <p:stCondLst>
                                            <p:cond delay="1000"/>
                                          </p:stCondLst>
                                        </p:cTn>
                                        <p:tgtEl>
                                          <p:spTgt spid="2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1"/>
                                        </p:tgtEl>
                                      </p:cBhvr>
                                    </p:animEffect>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0"/>
                                        </p:tgtEl>
                                      </p:cBhvr>
                                    </p:animEffect>
                                    <p:set>
                                      <p:cBhvr>
                                        <p:cTn dur="1" fill="hold">
                                          <p:stCondLst>
                                            <p:cond delay="1000"/>
                                          </p:stCondLst>
                                        </p:cTn>
                                        <p:tgtEl>
                                          <p:spTgt spid="2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Layer Terminology</a:t>
            </a:r>
            <a:endParaRPr/>
          </a:p>
        </p:txBody>
      </p:sp>
      <p:sp>
        <p:nvSpPr>
          <p:cNvPr id="233" name="Google Shape;233;p26"/>
          <p:cNvSpPr txBox="1"/>
          <p:nvPr>
            <p:ph idx="1" type="body"/>
          </p:nvPr>
        </p:nvSpPr>
        <p:spPr>
          <a:xfrm>
            <a:off x="567477" y="1131900"/>
            <a:ext cx="3222000" cy="656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 sz="2000"/>
              <a:t>Padding and Stride</a:t>
            </a:r>
            <a:endParaRPr b="1" sz="2000"/>
          </a:p>
        </p:txBody>
      </p:sp>
      <p:pic>
        <p:nvPicPr>
          <p:cNvPr id="234" name="Google Shape;234;p26"/>
          <p:cNvPicPr preferRelativeResize="0"/>
          <p:nvPr/>
        </p:nvPicPr>
        <p:blipFill rotWithShape="1">
          <a:blip r:embed="rId3">
            <a:alphaModFix/>
          </a:blip>
          <a:srcRect b="0" l="0" r="0" t="0"/>
          <a:stretch/>
        </p:blipFill>
        <p:spPr>
          <a:xfrm>
            <a:off x="897210" y="1990478"/>
            <a:ext cx="1632494" cy="1757474"/>
          </a:xfrm>
          <a:prstGeom prst="rect">
            <a:avLst/>
          </a:prstGeom>
          <a:noFill/>
          <a:ln>
            <a:noFill/>
          </a:ln>
        </p:spPr>
      </p:pic>
      <p:pic>
        <p:nvPicPr>
          <p:cNvPr id="235" name="Google Shape;235;p26"/>
          <p:cNvPicPr preferRelativeResize="0"/>
          <p:nvPr/>
        </p:nvPicPr>
        <p:blipFill rotWithShape="1">
          <a:blip r:embed="rId4">
            <a:alphaModFix/>
          </a:blip>
          <a:srcRect b="0" l="0" r="0" t="0"/>
          <a:stretch/>
        </p:blipFill>
        <p:spPr>
          <a:xfrm>
            <a:off x="3288236" y="1608499"/>
            <a:ext cx="2091425" cy="2285786"/>
          </a:xfrm>
          <a:prstGeom prst="rect">
            <a:avLst/>
          </a:prstGeom>
          <a:noFill/>
          <a:ln>
            <a:noFill/>
          </a:ln>
        </p:spPr>
      </p:pic>
      <p:sp>
        <p:nvSpPr>
          <p:cNvPr id="236" name="Google Shape;236;p26"/>
          <p:cNvSpPr txBox="1"/>
          <p:nvPr/>
        </p:nvSpPr>
        <p:spPr>
          <a:xfrm>
            <a:off x="720975" y="38794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Pad=0; Stride=1</a:t>
            </a:r>
            <a:endParaRPr sz="2000">
              <a:latin typeface="Helvetica Neue"/>
              <a:ea typeface="Helvetica Neue"/>
              <a:cs typeface="Helvetica Neue"/>
              <a:sym typeface="Helvetica Neue"/>
            </a:endParaRPr>
          </a:p>
        </p:txBody>
      </p:sp>
      <p:sp>
        <p:nvSpPr>
          <p:cNvPr id="237" name="Google Shape;237;p26"/>
          <p:cNvSpPr txBox="1"/>
          <p:nvPr/>
        </p:nvSpPr>
        <p:spPr>
          <a:xfrm>
            <a:off x="3329750" y="38794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Pad=2; Stride=1</a:t>
            </a:r>
            <a:endParaRPr sz="2000">
              <a:latin typeface="Helvetica Neue"/>
              <a:ea typeface="Helvetica Neue"/>
              <a:cs typeface="Helvetica Neue"/>
              <a:sym typeface="Helvetica Neue"/>
            </a:endParaRPr>
          </a:p>
        </p:txBody>
      </p:sp>
      <p:pic>
        <p:nvPicPr>
          <p:cNvPr id="238" name="Google Shape;238;p26"/>
          <p:cNvPicPr preferRelativeResize="0"/>
          <p:nvPr/>
        </p:nvPicPr>
        <p:blipFill rotWithShape="1">
          <a:blip r:embed="rId5">
            <a:alphaModFix/>
          </a:blip>
          <a:srcRect b="0" l="0" r="0" t="0"/>
          <a:stretch/>
        </p:blipFill>
        <p:spPr>
          <a:xfrm>
            <a:off x="5817880" y="1698657"/>
            <a:ext cx="2356120" cy="2199853"/>
          </a:xfrm>
          <a:prstGeom prst="rect">
            <a:avLst/>
          </a:prstGeom>
          <a:noFill/>
          <a:ln>
            <a:noFill/>
          </a:ln>
        </p:spPr>
      </p:pic>
      <p:sp>
        <p:nvSpPr>
          <p:cNvPr id="239" name="Google Shape;239;p26"/>
          <p:cNvSpPr txBox="1"/>
          <p:nvPr/>
        </p:nvSpPr>
        <p:spPr>
          <a:xfrm>
            <a:off x="5988737" y="38794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Pad=1; Stride=2</a:t>
            </a:r>
            <a:endParaRPr sz="2000">
              <a:latin typeface="Helvetica Neue"/>
              <a:ea typeface="Helvetica Neue"/>
              <a:cs typeface="Helvetica Neue"/>
              <a:sym typeface="Helvetica Neue"/>
            </a:endParaRPr>
          </a:p>
        </p:txBody>
      </p:sp>
      <p:sp>
        <p:nvSpPr>
          <p:cNvPr id="240" name="Google Shape;240;p26"/>
          <p:cNvSpPr txBox="1"/>
          <p:nvPr/>
        </p:nvSpPr>
        <p:spPr>
          <a:xfrm>
            <a:off x="720975" y="41842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Kernel size?</a:t>
            </a:r>
            <a:endParaRPr sz="2000">
              <a:latin typeface="Helvetica Neue"/>
              <a:ea typeface="Helvetica Neue"/>
              <a:cs typeface="Helvetica Neue"/>
              <a:sym typeface="Helvetica Neue"/>
            </a:endParaRPr>
          </a:p>
        </p:txBody>
      </p:sp>
      <p:sp>
        <p:nvSpPr>
          <p:cNvPr id="241" name="Google Shape;241;p26"/>
          <p:cNvSpPr txBox="1"/>
          <p:nvPr/>
        </p:nvSpPr>
        <p:spPr>
          <a:xfrm>
            <a:off x="720975" y="44890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3x3; lose 2 w/h</a:t>
            </a:r>
            <a:endParaRPr sz="2000">
              <a:latin typeface="Helvetica Neue"/>
              <a:ea typeface="Helvetica Neue"/>
              <a:cs typeface="Helvetica Neue"/>
              <a:sym typeface="Helvetica Neue"/>
            </a:endParaRPr>
          </a:p>
        </p:txBody>
      </p:sp>
      <p:sp>
        <p:nvSpPr>
          <p:cNvPr id="242" name="Google Shape;242;p26"/>
          <p:cNvSpPr txBox="1"/>
          <p:nvPr/>
        </p:nvSpPr>
        <p:spPr>
          <a:xfrm>
            <a:off x="3311775" y="4184275"/>
            <a:ext cx="2228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What to pad with?</a:t>
            </a:r>
            <a:endParaRPr sz="2000">
              <a:latin typeface="Helvetica Neue"/>
              <a:ea typeface="Helvetica Neue"/>
              <a:cs typeface="Helvetica Neue"/>
              <a:sym typeface="Helvetica Neue"/>
            </a:endParaRPr>
          </a:p>
        </p:txBody>
      </p:sp>
      <p:sp>
        <p:nvSpPr>
          <p:cNvPr id="243" name="Google Shape;243;p26"/>
          <p:cNvSpPr txBox="1"/>
          <p:nvPr/>
        </p:nvSpPr>
        <p:spPr>
          <a:xfrm>
            <a:off x="3311775" y="44890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Zeros common</a:t>
            </a:r>
            <a:endParaRPr sz="2000">
              <a:latin typeface="Helvetica Neue"/>
              <a:ea typeface="Helvetica Neue"/>
              <a:cs typeface="Helvetica Neue"/>
              <a:sym typeface="Helvetica Neue"/>
            </a:endParaRPr>
          </a:p>
        </p:txBody>
      </p:sp>
      <p:sp>
        <p:nvSpPr>
          <p:cNvPr id="244" name="Google Shape;244;p26"/>
          <p:cNvSpPr txBox="1"/>
          <p:nvPr/>
        </p:nvSpPr>
        <p:spPr>
          <a:xfrm>
            <a:off x="5978775" y="41842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Effect of stride?</a:t>
            </a:r>
            <a:endParaRPr sz="2000">
              <a:latin typeface="Helvetica Neue"/>
              <a:ea typeface="Helvetica Neue"/>
              <a:cs typeface="Helvetica Neue"/>
              <a:sym typeface="Helvetica Neue"/>
            </a:endParaRPr>
          </a:p>
        </p:txBody>
      </p:sp>
      <p:sp>
        <p:nvSpPr>
          <p:cNvPr id="245" name="Google Shape;245;p26"/>
          <p:cNvSpPr txBox="1"/>
          <p:nvPr/>
        </p:nvSpPr>
        <p:spPr>
          <a:xfrm>
            <a:off x="5978775" y="4489074"/>
            <a:ext cx="20088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000">
                <a:latin typeface="Helvetica Neue"/>
                <a:ea typeface="Helvetica Neue"/>
                <a:cs typeface="Helvetica Neue"/>
                <a:sym typeface="Helvetica Neue"/>
              </a:rPr>
              <a:t>Sparser output</a:t>
            </a:r>
            <a:endParaRPr sz="20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Pooling Layer</a:t>
            </a:r>
            <a:endParaRPr/>
          </a:p>
        </p:txBody>
      </p:sp>
      <p:pic>
        <p:nvPicPr>
          <p:cNvPr id="251" name="Google Shape;251;p27"/>
          <p:cNvPicPr preferRelativeResize="0"/>
          <p:nvPr/>
        </p:nvPicPr>
        <p:blipFill>
          <a:blip r:embed="rId3">
            <a:alphaModFix/>
          </a:blip>
          <a:stretch>
            <a:fillRect/>
          </a:stretch>
        </p:blipFill>
        <p:spPr>
          <a:xfrm>
            <a:off x="1403838" y="1017725"/>
            <a:ext cx="6336323"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Classification with a Conv and Pool Layers</a:t>
            </a:r>
            <a:endParaRPr/>
          </a:p>
        </p:txBody>
      </p:sp>
      <p:sp>
        <p:nvSpPr>
          <p:cNvPr id="257" name="Google Shape;257;p28"/>
          <p:cNvSpPr txBox="1"/>
          <p:nvPr/>
        </p:nvSpPr>
        <p:spPr>
          <a:xfrm>
            <a:off x="317350" y="13873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2000">
                <a:solidFill>
                  <a:srgbClr val="0000FF"/>
                </a:solidFill>
                <a:latin typeface="Helvetica Neue"/>
                <a:ea typeface="Helvetica Neue"/>
                <a:cs typeface="Helvetica Neue"/>
                <a:sym typeface="Helvetica Neue"/>
              </a:rPr>
              <a:t>ɸ</a:t>
            </a:r>
            <a:r>
              <a:rPr baseline="-25000" lang="en" sz="2000">
                <a:solidFill>
                  <a:srgbClr val="0000FF"/>
                </a:solidFill>
                <a:latin typeface="Helvetica Neue"/>
                <a:ea typeface="Helvetica Neue"/>
                <a:cs typeface="Helvetica Neue"/>
                <a:sym typeface="Helvetica Neue"/>
              </a:rPr>
              <a:t>x</a:t>
            </a:r>
            <a:r>
              <a:rPr lang="en" sz="2000">
                <a:solidFill>
                  <a:srgbClr val="0000FF"/>
                </a:solidFill>
                <a:latin typeface="Helvetica Neue"/>
                <a:ea typeface="Helvetica Neue"/>
                <a:cs typeface="Helvetica Neue"/>
                <a:sym typeface="Helvetica Neue"/>
              </a:rPr>
              <a:t>(      ) = [0, 1]</a:t>
            </a:r>
            <a:r>
              <a:rPr baseline="30000" lang="en" sz="2000">
                <a:solidFill>
                  <a:srgbClr val="0000FF"/>
                </a:solidFill>
                <a:latin typeface="Helvetica Neue"/>
                <a:ea typeface="Helvetica Neue"/>
                <a:cs typeface="Helvetica Neue"/>
                <a:sym typeface="Helvetica Neue"/>
              </a:rPr>
              <a:t>(w x h x 3)</a:t>
            </a:r>
            <a:endParaRPr baseline="30000"/>
          </a:p>
        </p:txBody>
      </p:sp>
      <p:pic>
        <p:nvPicPr>
          <p:cNvPr id="258" name="Google Shape;258;p28"/>
          <p:cNvPicPr preferRelativeResize="0"/>
          <p:nvPr/>
        </p:nvPicPr>
        <p:blipFill rotWithShape="1">
          <a:blip r:embed="rId3">
            <a:alphaModFix/>
          </a:blip>
          <a:srcRect b="0" l="0" r="0" t="0"/>
          <a:stretch/>
        </p:blipFill>
        <p:spPr>
          <a:xfrm>
            <a:off x="783822" y="1528426"/>
            <a:ext cx="336725" cy="210500"/>
          </a:xfrm>
          <a:prstGeom prst="rect">
            <a:avLst/>
          </a:prstGeom>
          <a:noFill/>
          <a:ln>
            <a:noFill/>
          </a:ln>
        </p:spPr>
      </p:pic>
      <p:sp>
        <p:nvSpPr>
          <p:cNvPr id="259" name="Google Shape;259;p28"/>
          <p:cNvSpPr/>
          <p:nvPr/>
        </p:nvSpPr>
        <p:spPr>
          <a:xfrm rot="10800000">
            <a:off x="7349325" y="1758450"/>
            <a:ext cx="575100" cy="23448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8"/>
          <p:cNvGrpSpPr/>
          <p:nvPr/>
        </p:nvGrpSpPr>
        <p:grpSpPr>
          <a:xfrm>
            <a:off x="223820" y="2221620"/>
            <a:ext cx="1505798" cy="1638255"/>
            <a:chOff x="814289" y="1951188"/>
            <a:chExt cx="1505798" cy="1638255"/>
          </a:xfrm>
        </p:grpSpPr>
        <p:sp>
          <p:nvSpPr>
            <p:cNvPr id="261" name="Google Shape;261;p28"/>
            <p:cNvSpPr/>
            <p:nvPr/>
          </p:nvSpPr>
          <p:spPr>
            <a:xfrm>
              <a:off x="2079423" y="1951188"/>
              <a:ext cx="240664" cy="362585"/>
            </a:xfrm>
            <a:custGeom>
              <a:rect b="b" l="l" r="r" t="t"/>
              <a:pathLst>
                <a:path extrusionOk="0" h="362585" w="240664">
                  <a:moveTo>
                    <a:pt x="0" y="362371"/>
                  </a:moveTo>
                  <a:lnTo>
                    <a:pt x="240081"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2" name="Google Shape;262;p28"/>
            <p:cNvSpPr/>
            <p:nvPr/>
          </p:nvSpPr>
          <p:spPr>
            <a:xfrm>
              <a:off x="815929" y="1951188"/>
              <a:ext cx="240665" cy="362585"/>
            </a:xfrm>
            <a:custGeom>
              <a:rect b="b" l="l" r="r" t="t"/>
              <a:pathLst>
                <a:path extrusionOk="0" h="362585" w="240665">
                  <a:moveTo>
                    <a:pt x="0" y="362371"/>
                  </a:moveTo>
                  <a:lnTo>
                    <a:pt x="240081"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3" name="Google Shape;263;p28"/>
            <p:cNvSpPr/>
            <p:nvPr/>
          </p:nvSpPr>
          <p:spPr>
            <a:xfrm>
              <a:off x="2079423" y="3226858"/>
              <a:ext cx="240664" cy="362585"/>
            </a:xfrm>
            <a:custGeom>
              <a:rect b="b" l="l" r="r" t="t"/>
              <a:pathLst>
                <a:path extrusionOk="0" h="362585" w="240664">
                  <a:moveTo>
                    <a:pt x="0" y="362371"/>
                  </a:moveTo>
                  <a:lnTo>
                    <a:pt x="240081"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28"/>
            <p:cNvSpPr/>
            <p:nvPr/>
          </p:nvSpPr>
          <p:spPr>
            <a:xfrm>
              <a:off x="814289" y="2314625"/>
              <a:ext cx="1270000" cy="1270000"/>
            </a:xfrm>
            <a:custGeom>
              <a:rect b="b" l="l" r="r" t="t"/>
              <a:pathLst>
                <a:path extrusionOk="0" h="1270000" w="1270000">
                  <a:moveTo>
                    <a:pt x="1270001" y="0"/>
                  </a:moveTo>
                  <a:lnTo>
                    <a:pt x="0" y="0"/>
                  </a:lnTo>
                  <a:lnTo>
                    <a:pt x="0" y="1270002"/>
                  </a:lnTo>
                  <a:lnTo>
                    <a:pt x="1270001" y="1270002"/>
                  </a:lnTo>
                  <a:lnTo>
                    <a:pt x="127000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28"/>
            <p:cNvSpPr/>
            <p:nvPr/>
          </p:nvSpPr>
          <p:spPr>
            <a:xfrm>
              <a:off x="814289" y="2314625"/>
              <a:ext cx="1270000" cy="1270000"/>
            </a:xfrm>
            <a:custGeom>
              <a:rect b="b" l="l" r="r" t="t"/>
              <a:pathLst>
                <a:path extrusionOk="0" h="1270000" w="1270000">
                  <a:moveTo>
                    <a:pt x="0" y="0"/>
                  </a:moveTo>
                  <a:lnTo>
                    <a:pt x="1270001" y="0"/>
                  </a:lnTo>
                  <a:lnTo>
                    <a:pt x="1270001" y="1270003"/>
                  </a:lnTo>
                  <a:lnTo>
                    <a:pt x="0" y="1270003"/>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28"/>
            <p:cNvSpPr/>
            <p:nvPr/>
          </p:nvSpPr>
          <p:spPr>
            <a:xfrm>
              <a:off x="1049501" y="1951188"/>
              <a:ext cx="1270000" cy="1270000"/>
            </a:xfrm>
            <a:custGeom>
              <a:rect b="b" l="l" r="r" t="t"/>
              <a:pathLst>
                <a:path extrusionOk="0" h="1270000" w="1270000">
                  <a:moveTo>
                    <a:pt x="0" y="0"/>
                  </a:moveTo>
                  <a:lnTo>
                    <a:pt x="1270002" y="0"/>
                  </a:lnTo>
                  <a:lnTo>
                    <a:pt x="1270002" y="1270003"/>
                  </a:lnTo>
                  <a:lnTo>
                    <a:pt x="0" y="1270003"/>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67" name="Google Shape;267;p28"/>
          <p:cNvSpPr/>
          <p:nvPr/>
        </p:nvSpPr>
        <p:spPr>
          <a:xfrm>
            <a:off x="218322" y="3497290"/>
            <a:ext cx="240664" cy="362585"/>
          </a:xfrm>
          <a:custGeom>
            <a:rect b="b" l="l" r="r" t="t"/>
            <a:pathLst>
              <a:path extrusionOk="0" h="362585" w="240664">
                <a:moveTo>
                  <a:pt x="0" y="362371"/>
                </a:moveTo>
                <a:lnTo>
                  <a:pt x="240081"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8"/>
          <p:cNvSpPr txBox="1"/>
          <p:nvPr>
            <p:ph idx="1" type="body"/>
          </p:nvPr>
        </p:nvSpPr>
        <p:spPr>
          <a:xfrm>
            <a:off x="8006" y="2124807"/>
            <a:ext cx="427500" cy="492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000"/>
              <a:t>w</a:t>
            </a:r>
            <a:endParaRPr sz="2000"/>
          </a:p>
        </p:txBody>
      </p:sp>
      <p:sp>
        <p:nvSpPr>
          <p:cNvPr id="269" name="Google Shape;269;p28"/>
          <p:cNvSpPr txBox="1"/>
          <p:nvPr>
            <p:ph idx="1" type="body"/>
          </p:nvPr>
        </p:nvSpPr>
        <p:spPr>
          <a:xfrm>
            <a:off x="-33194" y="2489657"/>
            <a:ext cx="427500" cy="492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000"/>
              <a:t>h</a:t>
            </a:r>
            <a:endParaRPr sz="2000"/>
          </a:p>
        </p:txBody>
      </p:sp>
      <p:sp>
        <p:nvSpPr>
          <p:cNvPr id="270" name="Google Shape;270;p28"/>
          <p:cNvSpPr txBox="1"/>
          <p:nvPr>
            <p:ph idx="1" type="body"/>
          </p:nvPr>
        </p:nvSpPr>
        <p:spPr>
          <a:xfrm>
            <a:off x="742806" y="3802082"/>
            <a:ext cx="427500" cy="492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000"/>
              <a:t>3</a:t>
            </a:r>
            <a:endParaRPr sz="2000"/>
          </a:p>
        </p:txBody>
      </p:sp>
      <p:graphicFrame>
        <p:nvGraphicFramePr>
          <p:cNvPr id="271" name="Google Shape;271;p28"/>
          <p:cNvGraphicFramePr/>
          <p:nvPr/>
        </p:nvGraphicFramePr>
        <p:xfrm>
          <a:off x="7914169" y="1724497"/>
          <a:ext cx="3000000" cy="3000000"/>
        </p:xfrm>
        <a:graphic>
          <a:graphicData uri="http://schemas.openxmlformats.org/drawingml/2006/table">
            <a:tbl>
              <a:tblPr>
                <a:noFill/>
                <a:tableStyleId>{47F0AD02-EF5C-4EB1-952C-24D387BB955A}</a:tableStyleId>
              </a:tblPr>
              <a:tblGrid>
                <a:gridCol w="445475"/>
                <a:gridCol w="1179475"/>
              </a:tblGrid>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.01</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car</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.03</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dog</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.63</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person</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.11</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airplane</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.02</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flower</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625">
                <a:tc>
                  <a:txBody>
                    <a:bodyPr/>
                    <a:lstStyle/>
                    <a:p>
                      <a:pPr indent="0" lvl="0" marL="0" rtl="0" algn="ctr">
                        <a:spcBef>
                          <a:spcPts val="0"/>
                        </a:spcBef>
                        <a:spcAft>
                          <a:spcPts val="0"/>
                        </a:spcAft>
                        <a:buNone/>
                      </a:pPr>
                      <a:r>
                        <a:rPr lang="en">
                          <a:solidFill>
                            <a:srgbClr val="980000"/>
                          </a:solidFill>
                          <a:latin typeface="Helvetica Neue"/>
                          <a:ea typeface="Helvetica Neue"/>
                          <a:cs typeface="Helvetica Neue"/>
                          <a:sym typeface="Helvetica Neue"/>
                        </a:rPr>
                        <a:t>…</a:t>
                      </a:r>
                      <a:endParaRPr>
                        <a:solidFill>
                          <a:srgbClr val="980000"/>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272" name="Google Shape;272;p28"/>
          <p:cNvSpPr txBox="1"/>
          <p:nvPr>
            <p:ph idx="1" type="body"/>
          </p:nvPr>
        </p:nvSpPr>
        <p:spPr>
          <a:xfrm>
            <a:off x="7218125" y="4032375"/>
            <a:ext cx="427500" cy="4926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1</a:t>
            </a:r>
            <a:endParaRPr sz="2000"/>
          </a:p>
        </p:txBody>
      </p:sp>
      <p:sp>
        <p:nvSpPr>
          <p:cNvPr id="273" name="Google Shape;273;p28"/>
          <p:cNvSpPr txBox="1"/>
          <p:nvPr>
            <p:ph idx="1" type="body"/>
          </p:nvPr>
        </p:nvSpPr>
        <p:spPr>
          <a:xfrm>
            <a:off x="6904775" y="1709975"/>
            <a:ext cx="545100" cy="572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2000"/>
              <a:t>|C|</a:t>
            </a:r>
            <a:endParaRPr sz="2000"/>
          </a:p>
        </p:txBody>
      </p:sp>
      <p:sp>
        <p:nvSpPr>
          <p:cNvPr id="274" name="Google Shape;274;p28"/>
          <p:cNvSpPr/>
          <p:nvPr/>
        </p:nvSpPr>
        <p:spPr>
          <a:xfrm>
            <a:off x="7349375" y="1750275"/>
            <a:ext cx="165000" cy="235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6041826" y="2701450"/>
            <a:ext cx="1002900" cy="4506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FC+𝝈</a:t>
            </a:r>
            <a:endParaRPr sz="2400">
              <a:latin typeface="Helvetica Neue"/>
              <a:ea typeface="Helvetica Neue"/>
              <a:cs typeface="Helvetica Neue"/>
              <a:sym typeface="Helvetica Neue"/>
            </a:endParaRPr>
          </a:p>
        </p:txBody>
      </p:sp>
      <p:cxnSp>
        <p:nvCxnSpPr>
          <p:cNvPr id="276" name="Google Shape;276;p28"/>
          <p:cNvCxnSpPr>
            <a:stCxn id="277" idx="3"/>
            <a:endCxn id="275" idx="1"/>
          </p:cNvCxnSpPr>
          <p:nvPr/>
        </p:nvCxnSpPr>
        <p:spPr>
          <a:xfrm>
            <a:off x="5711318" y="2926256"/>
            <a:ext cx="330600" cy="600"/>
          </a:xfrm>
          <a:prstGeom prst="straightConnector1">
            <a:avLst/>
          </a:prstGeom>
          <a:noFill/>
          <a:ln cap="flat" cmpd="sng" w="38100">
            <a:solidFill>
              <a:srgbClr val="000000"/>
            </a:solidFill>
            <a:prstDash val="solid"/>
            <a:round/>
            <a:headEnd len="med" w="med" type="none"/>
            <a:tailEnd len="med" w="med" type="triangle"/>
          </a:ln>
        </p:spPr>
      </p:cxnSp>
      <p:cxnSp>
        <p:nvCxnSpPr>
          <p:cNvPr id="278" name="Google Shape;278;p28"/>
          <p:cNvCxnSpPr>
            <a:stCxn id="275" idx="3"/>
            <a:endCxn id="274" idx="1"/>
          </p:cNvCxnSpPr>
          <p:nvPr/>
        </p:nvCxnSpPr>
        <p:spPr>
          <a:xfrm flipH="1" rot="10800000">
            <a:off x="7044726" y="2925850"/>
            <a:ext cx="304500" cy="900"/>
          </a:xfrm>
          <a:prstGeom prst="straightConnector1">
            <a:avLst/>
          </a:prstGeom>
          <a:noFill/>
          <a:ln cap="flat" cmpd="sng" w="38100">
            <a:solidFill>
              <a:srgbClr val="000000"/>
            </a:solidFill>
            <a:prstDash val="solid"/>
            <a:round/>
            <a:headEnd len="med" w="med" type="none"/>
            <a:tailEnd len="med" w="med" type="triangle"/>
          </a:ln>
        </p:spPr>
      </p:cxnSp>
      <p:pic>
        <p:nvPicPr>
          <p:cNvPr id="279" name="Google Shape;279;p28"/>
          <p:cNvPicPr preferRelativeResize="0"/>
          <p:nvPr/>
        </p:nvPicPr>
        <p:blipFill rotWithShape="1">
          <a:blip r:embed="rId4">
            <a:alphaModFix/>
          </a:blip>
          <a:srcRect b="0" l="0" r="0" t="0"/>
          <a:stretch/>
        </p:blipFill>
        <p:spPr>
          <a:xfrm>
            <a:off x="2928324" y="1988669"/>
            <a:ext cx="611060" cy="1695550"/>
          </a:xfrm>
          <a:prstGeom prst="rect">
            <a:avLst/>
          </a:prstGeom>
          <a:noFill/>
          <a:ln>
            <a:noFill/>
          </a:ln>
        </p:spPr>
      </p:pic>
      <p:pic>
        <p:nvPicPr>
          <p:cNvPr id="280" name="Google Shape;280;p28"/>
          <p:cNvPicPr preferRelativeResize="0"/>
          <p:nvPr/>
        </p:nvPicPr>
        <p:blipFill rotWithShape="1">
          <a:blip r:embed="rId5">
            <a:alphaModFix/>
          </a:blip>
          <a:srcRect b="0" l="0" r="0" t="0"/>
          <a:stretch/>
        </p:blipFill>
        <p:spPr>
          <a:xfrm>
            <a:off x="3075050" y="1994869"/>
            <a:ext cx="611050" cy="1690037"/>
          </a:xfrm>
          <a:prstGeom prst="rect">
            <a:avLst/>
          </a:prstGeom>
          <a:noFill/>
          <a:ln>
            <a:noFill/>
          </a:ln>
        </p:spPr>
      </p:pic>
      <p:pic>
        <p:nvPicPr>
          <p:cNvPr id="281" name="Google Shape;281;p28"/>
          <p:cNvPicPr preferRelativeResize="0"/>
          <p:nvPr/>
        </p:nvPicPr>
        <p:blipFill rotWithShape="1">
          <a:blip r:embed="rId6">
            <a:alphaModFix/>
          </a:blip>
          <a:srcRect b="0" l="0" r="0" t="0"/>
          <a:stretch/>
        </p:blipFill>
        <p:spPr>
          <a:xfrm>
            <a:off x="3253825" y="1978945"/>
            <a:ext cx="620550" cy="1721861"/>
          </a:xfrm>
          <a:prstGeom prst="rect">
            <a:avLst/>
          </a:prstGeom>
          <a:noFill/>
          <a:ln>
            <a:noFill/>
          </a:ln>
        </p:spPr>
      </p:pic>
      <p:pic>
        <p:nvPicPr>
          <p:cNvPr id="282" name="Google Shape;282;p28"/>
          <p:cNvPicPr preferRelativeResize="0"/>
          <p:nvPr/>
        </p:nvPicPr>
        <p:blipFill rotWithShape="1">
          <a:blip r:embed="rId7">
            <a:alphaModFix/>
          </a:blip>
          <a:srcRect b="0" l="0" r="0" t="0"/>
          <a:stretch/>
        </p:blipFill>
        <p:spPr>
          <a:xfrm>
            <a:off x="3435454" y="1981744"/>
            <a:ext cx="620550" cy="1716276"/>
          </a:xfrm>
          <a:prstGeom prst="rect">
            <a:avLst/>
          </a:prstGeom>
          <a:noFill/>
          <a:ln>
            <a:noFill/>
          </a:ln>
        </p:spPr>
      </p:pic>
      <p:sp>
        <p:nvSpPr>
          <p:cNvPr id="283" name="Google Shape;283;p28"/>
          <p:cNvSpPr txBox="1"/>
          <p:nvPr>
            <p:ph idx="1" type="body"/>
          </p:nvPr>
        </p:nvSpPr>
        <p:spPr>
          <a:xfrm>
            <a:off x="2815931" y="1905557"/>
            <a:ext cx="427500" cy="492600"/>
          </a:xfrm>
          <a:prstGeom prst="rect">
            <a:avLst/>
          </a:prstGeom>
        </p:spPr>
        <p:txBody>
          <a:bodyPr anchorCtr="0" anchor="t" bIns="91425" lIns="91425" spcFirstLastPara="1" rIns="91425" wrap="square" tIns="91425">
            <a:normAutofit fontScale="92500"/>
          </a:bodyPr>
          <a:lstStyle/>
          <a:p>
            <a:pPr indent="0" lvl="0" marL="0" rtl="0" algn="l">
              <a:lnSpc>
                <a:spcPct val="95000"/>
              </a:lnSpc>
              <a:spcBef>
                <a:spcPts val="0"/>
              </a:spcBef>
              <a:spcAft>
                <a:spcPts val="1200"/>
              </a:spcAft>
              <a:buNone/>
            </a:pPr>
            <a:r>
              <a:rPr lang="en" sz="2000"/>
              <a:t>w’</a:t>
            </a:r>
            <a:endParaRPr sz="2000"/>
          </a:p>
        </p:txBody>
      </p:sp>
      <p:sp>
        <p:nvSpPr>
          <p:cNvPr id="284" name="Google Shape;284;p28"/>
          <p:cNvSpPr txBox="1"/>
          <p:nvPr>
            <p:ph idx="1" type="body"/>
          </p:nvPr>
        </p:nvSpPr>
        <p:spPr>
          <a:xfrm>
            <a:off x="2633806" y="2337257"/>
            <a:ext cx="427500" cy="492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000"/>
              <a:t>h’</a:t>
            </a:r>
            <a:endParaRPr sz="2000"/>
          </a:p>
        </p:txBody>
      </p:sp>
      <p:sp>
        <p:nvSpPr>
          <p:cNvPr id="285" name="Google Shape;285;p28"/>
          <p:cNvSpPr txBox="1"/>
          <p:nvPr>
            <p:ph idx="1" type="body"/>
          </p:nvPr>
        </p:nvSpPr>
        <p:spPr>
          <a:xfrm>
            <a:off x="3059398" y="3602719"/>
            <a:ext cx="427500" cy="492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000"/>
              <a:t>4</a:t>
            </a:r>
            <a:endParaRPr sz="2000"/>
          </a:p>
        </p:txBody>
      </p:sp>
      <p:cxnSp>
        <p:nvCxnSpPr>
          <p:cNvPr id="286" name="Google Shape;286;p28"/>
          <p:cNvCxnSpPr>
            <a:endCxn id="287" idx="1"/>
          </p:cNvCxnSpPr>
          <p:nvPr/>
        </p:nvCxnSpPr>
        <p:spPr>
          <a:xfrm>
            <a:off x="1329100" y="2930850"/>
            <a:ext cx="475200" cy="0"/>
          </a:xfrm>
          <a:prstGeom prst="straightConnector1">
            <a:avLst/>
          </a:prstGeom>
          <a:noFill/>
          <a:ln cap="flat" cmpd="sng" w="38100">
            <a:solidFill>
              <a:srgbClr val="000000"/>
            </a:solidFill>
            <a:prstDash val="solid"/>
            <a:round/>
            <a:headEnd len="med" w="med" type="none"/>
            <a:tailEnd len="med" w="med" type="triangle"/>
          </a:ln>
        </p:spPr>
      </p:cxnSp>
      <p:pic>
        <p:nvPicPr>
          <p:cNvPr id="288" name="Google Shape;288;p28"/>
          <p:cNvPicPr preferRelativeResize="0"/>
          <p:nvPr/>
        </p:nvPicPr>
        <p:blipFill rotWithShape="1">
          <a:blip r:embed="rId4">
            <a:alphaModFix/>
          </a:blip>
          <a:srcRect b="0" l="0" r="0" t="0"/>
          <a:stretch/>
        </p:blipFill>
        <p:spPr>
          <a:xfrm>
            <a:off x="5239093" y="2569803"/>
            <a:ext cx="255886" cy="710028"/>
          </a:xfrm>
          <a:prstGeom prst="rect">
            <a:avLst/>
          </a:prstGeom>
          <a:noFill/>
          <a:ln>
            <a:noFill/>
          </a:ln>
        </p:spPr>
      </p:pic>
      <p:pic>
        <p:nvPicPr>
          <p:cNvPr id="289" name="Google Shape;289;p28"/>
          <p:cNvPicPr preferRelativeResize="0"/>
          <p:nvPr/>
        </p:nvPicPr>
        <p:blipFill rotWithShape="1">
          <a:blip r:embed="rId5">
            <a:alphaModFix/>
          </a:blip>
          <a:srcRect b="0" l="0" r="0" t="0"/>
          <a:stretch/>
        </p:blipFill>
        <p:spPr>
          <a:xfrm>
            <a:off x="5300536" y="2572399"/>
            <a:ext cx="255882" cy="707719"/>
          </a:xfrm>
          <a:prstGeom prst="rect">
            <a:avLst/>
          </a:prstGeom>
          <a:noFill/>
          <a:ln>
            <a:noFill/>
          </a:ln>
        </p:spPr>
      </p:pic>
      <p:pic>
        <p:nvPicPr>
          <p:cNvPr id="290" name="Google Shape;290;p28"/>
          <p:cNvPicPr preferRelativeResize="0"/>
          <p:nvPr/>
        </p:nvPicPr>
        <p:blipFill rotWithShape="1">
          <a:blip r:embed="rId6">
            <a:alphaModFix/>
          </a:blip>
          <a:srcRect b="0" l="0" r="0" t="0"/>
          <a:stretch/>
        </p:blipFill>
        <p:spPr>
          <a:xfrm>
            <a:off x="5375399" y="2565731"/>
            <a:ext cx="259860" cy="721046"/>
          </a:xfrm>
          <a:prstGeom prst="rect">
            <a:avLst/>
          </a:prstGeom>
          <a:noFill/>
          <a:ln>
            <a:noFill/>
          </a:ln>
        </p:spPr>
      </p:pic>
      <p:pic>
        <p:nvPicPr>
          <p:cNvPr id="277" name="Google Shape;277;p28"/>
          <p:cNvPicPr preferRelativeResize="0"/>
          <p:nvPr/>
        </p:nvPicPr>
        <p:blipFill rotWithShape="1">
          <a:blip r:embed="rId7">
            <a:alphaModFix/>
          </a:blip>
          <a:srcRect b="0" l="0" r="0" t="0"/>
          <a:stretch/>
        </p:blipFill>
        <p:spPr>
          <a:xfrm>
            <a:off x="5451458" y="2566903"/>
            <a:ext cx="259860" cy="718707"/>
          </a:xfrm>
          <a:prstGeom prst="rect">
            <a:avLst/>
          </a:prstGeom>
          <a:noFill/>
          <a:ln>
            <a:noFill/>
          </a:ln>
        </p:spPr>
      </p:pic>
      <p:sp>
        <p:nvSpPr>
          <p:cNvPr id="287" name="Google Shape;287;p28"/>
          <p:cNvSpPr/>
          <p:nvPr/>
        </p:nvSpPr>
        <p:spPr>
          <a:xfrm>
            <a:off x="1804300" y="2705550"/>
            <a:ext cx="929700" cy="450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291" name="Google Shape;291;p28"/>
          <p:cNvSpPr/>
          <p:nvPr/>
        </p:nvSpPr>
        <p:spPr>
          <a:xfrm>
            <a:off x="4226312" y="2705550"/>
            <a:ext cx="838800" cy="4506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cxnSp>
        <p:nvCxnSpPr>
          <p:cNvPr id="292" name="Google Shape;292;p28"/>
          <p:cNvCxnSpPr>
            <a:stCxn id="287" idx="3"/>
          </p:cNvCxnSpPr>
          <p:nvPr/>
        </p:nvCxnSpPr>
        <p:spPr>
          <a:xfrm>
            <a:off x="2734000" y="2930850"/>
            <a:ext cx="386700" cy="0"/>
          </a:xfrm>
          <a:prstGeom prst="straightConnector1">
            <a:avLst/>
          </a:prstGeom>
          <a:noFill/>
          <a:ln cap="flat" cmpd="sng" w="38100">
            <a:solidFill>
              <a:srgbClr val="000000"/>
            </a:solidFill>
            <a:prstDash val="solid"/>
            <a:round/>
            <a:headEnd len="med" w="med" type="none"/>
            <a:tailEnd len="med" w="med" type="triangle"/>
          </a:ln>
        </p:spPr>
      </p:cxnSp>
      <p:cxnSp>
        <p:nvCxnSpPr>
          <p:cNvPr id="293" name="Google Shape;293;p28"/>
          <p:cNvCxnSpPr>
            <a:endCxn id="291" idx="1"/>
          </p:cNvCxnSpPr>
          <p:nvPr/>
        </p:nvCxnSpPr>
        <p:spPr>
          <a:xfrm>
            <a:off x="3880412" y="2930850"/>
            <a:ext cx="345900" cy="0"/>
          </a:xfrm>
          <a:prstGeom prst="straightConnector1">
            <a:avLst/>
          </a:prstGeom>
          <a:noFill/>
          <a:ln cap="flat" cmpd="sng" w="38100">
            <a:solidFill>
              <a:srgbClr val="000000"/>
            </a:solidFill>
            <a:prstDash val="solid"/>
            <a:round/>
            <a:headEnd len="med" w="med" type="none"/>
            <a:tailEnd len="med" w="med" type="triangle"/>
          </a:ln>
        </p:spPr>
      </p:cxnSp>
      <p:cxnSp>
        <p:nvCxnSpPr>
          <p:cNvPr id="294" name="Google Shape;294;p28"/>
          <p:cNvCxnSpPr>
            <a:stCxn id="291" idx="3"/>
            <a:endCxn id="277" idx="1"/>
          </p:cNvCxnSpPr>
          <p:nvPr/>
        </p:nvCxnSpPr>
        <p:spPr>
          <a:xfrm flipH="1" rot="10800000">
            <a:off x="5065112" y="2926350"/>
            <a:ext cx="386400" cy="4500"/>
          </a:xfrm>
          <a:prstGeom prst="straightConnector1">
            <a:avLst/>
          </a:prstGeom>
          <a:noFill/>
          <a:ln cap="flat" cmpd="sng" w="38100">
            <a:solidFill>
              <a:srgbClr val="000000"/>
            </a:solidFill>
            <a:prstDash val="solid"/>
            <a:round/>
            <a:headEnd len="med" w="med" type="none"/>
            <a:tailEnd len="med" w="med" type="triangle"/>
          </a:ln>
        </p:spPr>
      </p:cxnSp>
      <p:sp>
        <p:nvSpPr>
          <p:cNvPr id="295" name="Google Shape;295;p28"/>
          <p:cNvSpPr txBox="1"/>
          <p:nvPr>
            <p:ph idx="1" type="body"/>
          </p:nvPr>
        </p:nvSpPr>
        <p:spPr>
          <a:xfrm>
            <a:off x="5178131" y="2336093"/>
            <a:ext cx="427500" cy="492600"/>
          </a:xfrm>
          <a:prstGeom prst="rect">
            <a:avLst/>
          </a:prstGeom>
        </p:spPr>
        <p:txBody>
          <a:bodyPr anchorCtr="0" anchor="t" bIns="91425" lIns="91425" spcFirstLastPara="1" rIns="91425" wrap="square" tIns="91425">
            <a:normAutofit fontScale="77500"/>
          </a:bodyPr>
          <a:lstStyle/>
          <a:p>
            <a:pPr indent="0" lvl="0" marL="0" rtl="0" algn="l">
              <a:lnSpc>
                <a:spcPct val="95000"/>
              </a:lnSpc>
              <a:spcBef>
                <a:spcPts val="0"/>
              </a:spcBef>
              <a:spcAft>
                <a:spcPts val="1200"/>
              </a:spcAft>
              <a:buNone/>
            </a:pPr>
            <a:r>
              <a:rPr lang="en" sz="2000"/>
              <a:t>w’’</a:t>
            </a:r>
            <a:endParaRPr sz="2000"/>
          </a:p>
        </p:txBody>
      </p:sp>
      <p:sp>
        <p:nvSpPr>
          <p:cNvPr id="296" name="Google Shape;296;p28"/>
          <p:cNvSpPr txBox="1"/>
          <p:nvPr>
            <p:ph idx="1" type="body"/>
          </p:nvPr>
        </p:nvSpPr>
        <p:spPr>
          <a:xfrm>
            <a:off x="5012518" y="2946857"/>
            <a:ext cx="427500" cy="492600"/>
          </a:xfrm>
          <a:prstGeom prst="rect">
            <a:avLst/>
          </a:prstGeom>
        </p:spPr>
        <p:txBody>
          <a:bodyPr anchorCtr="0" anchor="t" bIns="91425" lIns="91425" spcFirstLastPara="1" rIns="91425" wrap="square" tIns="91425">
            <a:normAutofit fontScale="92500"/>
          </a:bodyPr>
          <a:lstStyle/>
          <a:p>
            <a:pPr indent="0" lvl="0" marL="0" rtl="0" algn="l">
              <a:lnSpc>
                <a:spcPct val="95000"/>
              </a:lnSpc>
              <a:spcBef>
                <a:spcPts val="0"/>
              </a:spcBef>
              <a:spcAft>
                <a:spcPts val="1200"/>
              </a:spcAft>
              <a:buNone/>
            </a:pPr>
            <a:r>
              <a:rPr lang="en" sz="2000"/>
              <a:t>h’’</a:t>
            </a:r>
            <a:endParaRPr sz="2000"/>
          </a:p>
        </p:txBody>
      </p:sp>
      <p:sp>
        <p:nvSpPr>
          <p:cNvPr id="297" name="Google Shape;297;p28"/>
          <p:cNvSpPr txBox="1"/>
          <p:nvPr>
            <p:ph idx="1" type="body"/>
          </p:nvPr>
        </p:nvSpPr>
        <p:spPr>
          <a:xfrm>
            <a:off x="5230598" y="3203619"/>
            <a:ext cx="427500" cy="492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000"/>
              <a:t>4</a:t>
            </a:r>
            <a:endParaRPr sz="2000"/>
          </a:p>
        </p:txBody>
      </p:sp>
      <p:sp>
        <p:nvSpPr>
          <p:cNvPr id="298" name="Google Shape;298;p28"/>
          <p:cNvSpPr txBox="1"/>
          <p:nvPr>
            <p:ph idx="1" type="body"/>
          </p:nvPr>
        </p:nvSpPr>
        <p:spPr>
          <a:xfrm>
            <a:off x="5973840" y="2344350"/>
            <a:ext cx="1201800" cy="492600"/>
          </a:xfrm>
          <a:prstGeom prst="rect">
            <a:avLst/>
          </a:prstGeom>
        </p:spPr>
        <p:txBody>
          <a:bodyPr anchorCtr="0" anchor="t" bIns="91425" lIns="91425" spcFirstLastPara="1" rIns="91425" wrap="square" tIns="91425">
            <a:normAutofit fontScale="85000"/>
          </a:bodyPr>
          <a:lstStyle/>
          <a:p>
            <a:pPr indent="0" lvl="0" marL="0" rtl="0" algn="l">
              <a:lnSpc>
                <a:spcPct val="95000"/>
              </a:lnSpc>
              <a:spcBef>
                <a:spcPts val="0"/>
              </a:spcBef>
              <a:spcAft>
                <a:spcPts val="1200"/>
              </a:spcAft>
              <a:buNone/>
            </a:pPr>
            <a:r>
              <a:rPr lang="en" sz="2000"/>
              <a:t>W</a:t>
            </a:r>
            <a:r>
              <a:rPr baseline="30000" lang="en" sz="2000"/>
              <a:t>(|C| x w’’*h’’*4)</a:t>
            </a:r>
            <a:endParaRPr baseline="30000" sz="2000"/>
          </a:p>
        </p:txBody>
      </p:sp>
      <p:sp>
        <p:nvSpPr>
          <p:cNvPr id="299" name="Google Shape;299;p28"/>
          <p:cNvSpPr txBox="1"/>
          <p:nvPr/>
        </p:nvSpPr>
        <p:spPr>
          <a:xfrm>
            <a:off x="739550" y="4447075"/>
            <a:ext cx="2058000" cy="492600"/>
          </a:xfrm>
          <a:prstGeom prst="rect">
            <a:avLst/>
          </a:prstGeom>
          <a:noFill/>
          <a:ln cap="flat" cmpd="sng" w="38100">
            <a:solidFill>
              <a:srgbClr val="FFF2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2000">
                <a:latin typeface="Helvetica Neue"/>
                <a:ea typeface="Helvetica Neue"/>
                <a:cs typeface="Helvetica Neue"/>
                <a:sym typeface="Helvetica Neue"/>
              </a:rPr>
              <a:t>f</a:t>
            </a:r>
            <a:r>
              <a:rPr baseline="-25000" lang="en" sz="2000">
                <a:latin typeface="Helvetica Neue"/>
                <a:ea typeface="Helvetica Neue"/>
                <a:cs typeface="Helvetica Neue"/>
                <a:sym typeface="Helvetica Neue"/>
              </a:rPr>
              <a:t>c</a:t>
            </a:r>
            <a:r>
              <a:rPr lang="en" sz="2000">
                <a:latin typeface="Helvetica Neue"/>
                <a:ea typeface="Helvetica Neue"/>
                <a:cs typeface="Helvetica Neue"/>
                <a:sym typeface="Helvetica Neue"/>
              </a:rPr>
              <a:t>(</a:t>
            </a:r>
            <a:r>
              <a:rPr b="1" lang="en" sz="2000">
                <a:latin typeface="Helvetica Neue"/>
                <a:ea typeface="Helvetica Neue"/>
                <a:cs typeface="Helvetica Neue"/>
                <a:sym typeface="Helvetica Neue"/>
              </a:rPr>
              <a:t>x</a:t>
            </a:r>
            <a:r>
              <a:rPr baseline="-25000" lang="en" sz="2000">
                <a:latin typeface="Helvetica Neue"/>
                <a:ea typeface="Helvetica Neue"/>
                <a:cs typeface="Helvetica Neue"/>
                <a:sym typeface="Helvetica Neue"/>
              </a:rPr>
              <a:t>A</a:t>
            </a:r>
            <a:r>
              <a:rPr lang="en" sz="2000">
                <a:latin typeface="Helvetica Neue"/>
                <a:ea typeface="Helvetica Neue"/>
                <a:cs typeface="Helvetica Neue"/>
                <a:sym typeface="Helvetica Neue"/>
              </a:rPr>
              <a:t>) = W</a:t>
            </a:r>
            <a:r>
              <a:rPr baseline="-25000" lang="en" sz="2000">
                <a:latin typeface="Helvetica Neue"/>
                <a:ea typeface="Helvetica Neue"/>
                <a:cs typeface="Helvetica Neue"/>
                <a:sym typeface="Helvetica Neue"/>
              </a:rPr>
              <a:t>c</a:t>
            </a:r>
            <a:r>
              <a:rPr b="1" lang="en" sz="2000">
                <a:latin typeface="Helvetica Neue"/>
                <a:ea typeface="Helvetica Neue"/>
                <a:cs typeface="Helvetica Neue"/>
                <a:sym typeface="Helvetica Neue"/>
              </a:rPr>
              <a:t>x</a:t>
            </a:r>
            <a:r>
              <a:rPr baseline="-25000" lang="en" sz="2000">
                <a:latin typeface="Helvetica Neue"/>
                <a:ea typeface="Helvetica Neue"/>
                <a:cs typeface="Helvetica Neue"/>
                <a:sym typeface="Helvetica Neue"/>
              </a:rPr>
              <a:t>A</a:t>
            </a:r>
            <a:r>
              <a:rPr lang="en" sz="2000">
                <a:latin typeface="Helvetica Neue"/>
                <a:ea typeface="Helvetica Neue"/>
                <a:cs typeface="Helvetica Neue"/>
                <a:sym typeface="Helvetica Neue"/>
              </a:rPr>
              <a:t>+</a:t>
            </a:r>
            <a:r>
              <a:rPr b="1" lang="en" sz="2000">
                <a:latin typeface="Helvetica Neue"/>
                <a:ea typeface="Helvetica Neue"/>
                <a:cs typeface="Helvetica Neue"/>
                <a:sym typeface="Helvetica Neue"/>
              </a:rPr>
              <a:t>b</a:t>
            </a:r>
            <a:r>
              <a:rPr baseline="-25000" lang="en" sz="2000">
                <a:latin typeface="Helvetica Neue"/>
                <a:ea typeface="Helvetica Neue"/>
                <a:cs typeface="Helvetica Neue"/>
                <a:sym typeface="Helvetica Neue"/>
              </a:rPr>
              <a:t>c</a:t>
            </a:r>
            <a:endParaRPr baseline="-25000">
              <a:latin typeface="Helvetica Neue"/>
              <a:ea typeface="Helvetica Neue"/>
              <a:cs typeface="Helvetica Neue"/>
              <a:sym typeface="Helvetica Neue"/>
            </a:endParaRPr>
          </a:p>
        </p:txBody>
      </p:sp>
      <p:sp>
        <p:nvSpPr>
          <p:cNvPr id="300" name="Google Shape;300;p28"/>
          <p:cNvSpPr txBox="1"/>
          <p:nvPr/>
        </p:nvSpPr>
        <p:spPr>
          <a:xfrm>
            <a:off x="3145850" y="4447075"/>
            <a:ext cx="2237700" cy="492600"/>
          </a:xfrm>
          <a:prstGeom prst="rect">
            <a:avLst/>
          </a:prstGeom>
          <a:noFill/>
          <a:ln cap="flat" cmpd="sng" w="38100">
            <a:solidFill>
              <a:srgbClr val="D9D2E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2000">
                <a:latin typeface="Helvetica Neue"/>
                <a:ea typeface="Helvetica Neue"/>
                <a:cs typeface="Helvetica Neue"/>
                <a:sym typeface="Helvetica Neue"/>
              </a:rPr>
              <a:t>f</a:t>
            </a:r>
            <a:r>
              <a:rPr baseline="-25000" lang="en" sz="2000">
                <a:latin typeface="Helvetica Neue"/>
                <a:ea typeface="Helvetica Neue"/>
                <a:cs typeface="Helvetica Neue"/>
                <a:sym typeface="Helvetica Neue"/>
              </a:rPr>
              <a:t>p</a:t>
            </a:r>
            <a:r>
              <a:rPr lang="en" sz="2000">
                <a:latin typeface="Helvetica Neue"/>
                <a:ea typeface="Helvetica Neue"/>
                <a:cs typeface="Helvetica Neue"/>
                <a:sym typeface="Helvetica Neue"/>
              </a:rPr>
              <a:t>(f</a:t>
            </a:r>
            <a:r>
              <a:rPr baseline="-25000" lang="en" sz="2000">
                <a:latin typeface="Helvetica Neue"/>
                <a:ea typeface="Helvetica Neue"/>
                <a:cs typeface="Helvetica Neue"/>
                <a:sym typeface="Helvetica Neue"/>
              </a:rPr>
              <a:t>c</a:t>
            </a:r>
            <a:r>
              <a:rPr lang="en" sz="2000">
                <a:latin typeface="Helvetica Neue"/>
                <a:ea typeface="Helvetica Neue"/>
                <a:cs typeface="Helvetica Neue"/>
                <a:sym typeface="Helvetica Neue"/>
              </a:rPr>
              <a:t>(•</a:t>
            </a:r>
            <a:r>
              <a:rPr lang="en" sz="2000">
                <a:latin typeface="Helvetica Neue"/>
                <a:ea typeface="Helvetica Neue"/>
                <a:cs typeface="Helvetica Neue"/>
                <a:sym typeface="Helvetica Neue"/>
              </a:rPr>
              <a:t>)) = max(</a:t>
            </a:r>
            <a:r>
              <a:rPr lang="en" sz="2000">
                <a:solidFill>
                  <a:schemeClr val="dk1"/>
                </a:solidFill>
                <a:latin typeface="Helvetica Neue"/>
                <a:ea typeface="Helvetica Neue"/>
                <a:cs typeface="Helvetica Neue"/>
                <a:sym typeface="Helvetica Neue"/>
              </a:rPr>
              <a:t>f</a:t>
            </a:r>
            <a:r>
              <a:rPr baseline="-25000" lang="en" sz="2000">
                <a:solidFill>
                  <a:schemeClr val="dk1"/>
                </a:solidFill>
                <a:latin typeface="Helvetica Neue"/>
                <a:ea typeface="Helvetica Neue"/>
                <a:cs typeface="Helvetica Neue"/>
                <a:sym typeface="Helvetica Neue"/>
              </a:rPr>
              <a:t>c</a:t>
            </a:r>
            <a:r>
              <a:rPr lang="en" sz="2000">
                <a:solidFill>
                  <a:schemeClr val="dk1"/>
                </a:solidFill>
                <a:latin typeface="Helvetica Neue"/>
                <a:ea typeface="Helvetica Neue"/>
                <a:cs typeface="Helvetica Neue"/>
                <a:sym typeface="Helvetica Neue"/>
              </a:rPr>
              <a:t>(•))</a:t>
            </a:r>
            <a:endParaRPr b="1">
              <a:latin typeface="Helvetica Neue"/>
              <a:ea typeface="Helvetica Neue"/>
              <a:cs typeface="Helvetica Neue"/>
              <a:sym typeface="Helvetica Neue"/>
            </a:endParaRPr>
          </a:p>
        </p:txBody>
      </p:sp>
      <p:sp>
        <p:nvSpPr>
          <p:cNvPr id="301" name="Google Shape;301;p28"/>
          <p:cNvSpPr txBox="1"/>
          <p:nvPr/>
        </p:nvSpPr>
        <p:spPr>
          <a:xfrm>
            <a:off x="5482725" y="4447075"/>
            <a:ext cx="3432900" cy="492600"/>
          </a:xfrm>
          <a:prstGeom prst="rect">
            <a:avLst/>
          </a:prstGeom>
          <a:noFill/>
          <a:ln cap="flat" cmpd="sng" w="38100">
            <a:solidFill>
              <a:srgbClr val="E6B8A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2000">
                <a:latin typeface="Helvetica Neue"/>
                <a:ea typeface="Helvetica Neue"/>
                <a:cs typeface="Helvetica Neue"/>
                <a:sym typeface="Helvetica Neue"/>
              </a:rPr>
              <a:t>FC(</a:t>
            </a:r>
            <a:r>
              <a:rPr lang="en" sz="2000">
                <a:latin typeface="Helvetica Neue"/>
                <a:ea typeface="Helvetica Neue"/>
                <a:cs typeface="Helvetica Neue"/>
                <a:sym typeface="Helvetica Neue"/>
              </a:rPr>
              <a:t>f</a:t>
            </a:r>
            <a:r>
              <a:rPr baseline="-25000" lang="en" sz="2000">
                <a:latin typeface="Helvetica Neue"/>
                <a:ea typeface="Helvetica Neue"/>
                <a:cs typeface="Helvetica Neue"/>
                <a:sym typeface="Helvetica Neue"/>
              </a:rPr>
              <a:t>p</a:t>
            </a:r>
            <a:r>
              <a:rPr lang="en" sz="2000">
                <a:latin typeface="Helvetica Neue"/>
                <a:ea typeface="Helvetica Neue"/>
                <a:cs typeface="Helvetica Neue"/>
                <a:sym typeface="Helvetica Neue"/>
              </a:rPr>
              <a:t>(f</a:t>
            </a:r>
            <a:r>
              <a:rPr baseline="-25000" lang="en" sz="2000">
                <a:latin typeface="Helvetica Neue"/>
                <a:ea typeface="Helvetica Neue"/>
                <a:cs typeface="Helvetica Neue"/>
                <a:sym typeface="Helvetica Neue"/>
              </a:rPr>
              <a:t>c</a:t>
            </a:r>
            <a:r>
              <a:rPr lang="en" sz="2000">
                <a:latin typeface="Helvetica Neue"/>
                <a:ea typeface="Helvetica Neue"/>
                <a:cs typeface="Helvetica Neue"/>
                <a:sym typeface="Helvetica Neue"/>
              </a:rPr>
              <a:t>(•))) = W</a:t>
            </a:r>
            <a:r>
              <a:rPr baseline="-25000" lang="en" sz="2000">
                <a:latin typeface="Helvetica Neue"/>
                <a:ea typeface="Helvetica Neue"/>
                <a:cs typeface="Helvetica Neue"/>
                <a:sym typeface="Helvetica Neue"/>
              </a:rPr>
              <a:t>out</a:t>
            </a:r>
            <a:r>
              <a:rPr lang="en" sz="2000">
                <a:solidFill>
                  <a:schemeClr val="dk1"/>
                </a:solidFill>
                <a:latin typeface="Helvetica Neue"/>
                <a:ea typeface="Helvetica Neue"/>
                <a:cs typeface="Helvetica Neue"/>
                <a:sym typeface="Helvetica Neue"/>
              </a:rPr>
              <a:t>f</a:t>
            </a:r>
            <a:r>
              <a:rPr baseline="-25000" lang="en" sz="2000">
                <a:solidFill>
                  <a:schemeClr val="dk1"/>
                </a:solidFill>
                <a:latin typeface="Helvetica Neue"/>
                <a:ea typeface="Helvetica Neue"/>
                <a:cs typeface="Helvetica Neue"/>
                <a:sym typeface="Helvetica Neue"/>
              </a:rPr>
              <a:t>p</a:t>
            </a:r>
            <a:r>
              <a:rPr lang="en" sz="2000">
                <a:latin typeface="Helvetica Neue"/>
                <a:ea typeface="Helvetica Neue"/>
                <a:cs typeface="Helvetica Neue"/>
                <a:sym typeface="Helvetica Neue"/>
              </a:rPr>
              <a:t>(</a:t>
            </a:r>
            <a:r>
              <a:rPr lang="en" sz="2000">
                <a:solidFill>
                  <a:schemeClr val="dk1"/>
                </a:solidFill>
                <a:latin typeface="Helvetica Neue"/>
                <a:ea typeface="Helvetica Neue"/>
                <a:cs typeface="Helvetica Neue"/>
                <a:sym typeface="Helvetica Neue"/>
              </a:rPr>
              <a:t>f</a:t>
            </a:r>
            <a:r>
              <a:rPr baseline="-25000" lang="en" sz="2000">
                <a:solidFill>
                  <a:schemeClr val="dk1"/>
                </a:solidFill>
                <a:latin typeface="Helvetica Neue"/>
                <a:ea typeface="Helvetica Neue"/>
                <a:cs typeface="Helvetica Neue"/>
                <a:sym typeface="Helvetica Neue"/>
              </a:rPr>
              <a:t>c</a:t>
            </a:r>
            <a:r>
              <a:rPr lang="en" sz="2000">
                <a:solidFill>
                  <a:schemeClr val="dk1"/>
                </a:solidFill>
                <a:latin typeface="Helvetica Neue"/>
                <a:ea typeface="Helvetica Neue"/>
                <a:cs typeface="Helvetica Neue"/>
                <a:sym typeface="Helvetica Neue"/>
              </a:rPr>
              <a:t>(•)) + </a:t>
            </a:r>
            <a:r>
              <a:rPr b="1" lang="en" sz="2000">
                <a:solidFill>
                  <a:schemeClr val="dk1"/>
                </a:solidFill>
                <a:latin typeface="Helvetica Neue"/>
                <a:ea typeface="Helvetica Neue"/>
                <a:cs typeface="Helvetica Neue"/>
                <a:sym typeface="Helvetica Neue"/>
              </a:rPr>
              <a:t>b</a:t>
            </a:r>
            <a:r>
              <a:rPr baseline="-25000" lang="en" sz="2000">
                <a:solidFill>
                  <a:schemeClr val="dk1"/>
                </a:solidFill>
                <a:latin typeface="Helvetica Neue"/>
                <a:ea typeface="Helvetica Neue"/>
                <a:cs typeface="Helvetica Neue"/>
                <a:sym typeface="Helvetica Neue"/>
              </a:rPr>
              <a:t>out</a:t>
            </a:r>
            <a:endParaRPr baseline="-25000">
              <a:latin typeface="Helvetica Neue"/>
              <a:ea typeface="Helvetica Neue"/>
              <a:cs typeface="Helvetica Neue"/>
              <a:sym typeface="Helvetica Neue"/>
            </a:endParaRPr>
          </a:p>
        </p:txBody>
      </p:sp>
      <p:sp>
        <p:nvSpPr>
          <p:cNvPr id="302" name="Google Shape;302;p28"/>
          <p:cNvSpPr/>
          <p:nvPr/>
        </p:nvSpPr>
        <p:spPr>
          <a:xfrm rot="-367058">
            <a:off x="3142579" y="1124106"/>
            <a:ext cx="5424592" cy="1595525"/>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A neural network is a composition of a composition of matrix multiplications and non-linear transformations. What’s missing here?</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Utilize Non-Linearities in a Deep Neural Network?</a:t>
            </a:r>
            <a:endParaRPr/>
          </a:p>
        </p:txBody>
      </p:sp>
      <p:grpSp>
        <p:nvGrpSpPr>
          <p:cNvPr id="308" name="Google Shape;308;p29"/>
          <p:cNvGrpSpPr/>
          <p:nvPr/>
        </p:nvGrpSpPr>
        <p:grpSpPr>
          <a:xfrm>
            <a:off x="789935" y="1578941"/>
            <a:ext cx="4062729" cy="2662579"/>
            <a:chOff x="789935" y="1578941"/>
            <a:chExt cx="4062729" cy="2662579"/>
          </a:xfrm>
        </p:grpSpPr>
        <p:grpSp>
          <p:nvGrpSpPr>
            <p:cNvPr id="309" name="Google Shape;309;p29"/>
            <p:cNvGrpSpPr/>
            <p:nvPr/>
          </p:nvGrpSpPr>
          <p:grpSpPr>
            <a:xfrm>
              <a:off x="789935" y="2636878"/>
              <a:ext cx="461152" cy="459065"/>
              <a:chOff x="356615" y="3617976"/>
              <a:chExt cx="673608" cy="670560"/>
            </a:xfrm>
          </p:grpSpPr>
          <p:pic>
            <p:nvPicPr>
              <p:cNvPr id="310" name="Google Shape;310;p29"/>
              <p:cNvPicPr preferRelativeResize="0"/>
              <p:nvPr/>
            </p:nvPicPr>
            <p:blipFill rotWithShape="1">
              <a:blip r:embed="rId3">
                <a:alphaModFix/>
              </a:blip>
              <a:srcRect b="0" l="0" r="0" t="0"/>
              <a:stretch/>
            </p:blipFill>
            <p:spPr>
              <a:xfrm>
                <a:off x="356615" y="3617976"/>
                <a:ext cx="673608" cy="670560"/>
              </a:xfrm>
              <a:prstGeom prst="rect">
                <a:avLst/>
              </a:prstGeom>
              <a:noFill/>
              <a:ln>
                <a:noFill/>
              </a:ln>
            </p:spPr>
          </p:pic>
          <p:sp>
            <p:nvSpPr>
              <p:cNvPr id="311" name="Google Shape;311;p29"/>
              <p:cNvSpPr/>
              <p:nvPr/>
            </p:nvSpPr>
            <p:spPr>
              <a:xfrm>
                <a:off x="397331" y="3632676"/>
                <a:ext cx="592455" cy="592454"/>
              </a:xfrm>
              <a:custGeom>
                <a:rect b="b" l="l" r="r" t="t"/>
                <a:pathLst>
                  <a:path extrusionOk="0" h="592454" w="592455">
                    <a:moveTo>
                      <a:pt x="296043" y="0"/>
                    </a:moveTo>
                    <a:lnTo>
                      <a:pt x="248024" y="3874"/>
                    </a:lnTo>
                    <a:lnTo>
                      <a:pt x="202471" y="15092"/>
                    </a:lnTo>
                    <a:lnTo>
                      <a:pt x="159994" y="33043"/>
                    </a:lnTo>
                    <a:lnTo>
                      <a:pt x="121204" y="57119"/>
                    </a:lnTo>
                    <a:lnTo>
                      <a:pt x="86709" y="86709"/>
                    </a:lnTo>
                    <a:lnTo>
                      <a:pt x="57119" y="121204"/>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4" y="559044"/>
                    </a:lnTo>
                    <a:lnTo>
                      <a:pt x="202471" y="576995"/>
                    </a:lnTo>
                    <a:lnTo>
                      <a:pt x="248024" y="588213"/>
                    </a:lnTo>
                    <a:lnTo>
                      <a:pt x="296043" y="592087"/>
                    </a:lnTo>
                    <a:lnTo>
                      <a:pt x="344063" y="588213"/>
                    </a:lnTo>
                    <a:lnTo>
                      <a:pt x="389616" y="576995"/>
                    </a:lnTo>
                    <a:lnTo>
                      <a:pt x="432093" y="559044"/>
                    </a:lnTo>
                    <a:lnTo>
                      <a:pt x="470883" y="534968"/>
                    </a:lnTo>
                    <a:lnTo>
                      <a:pt x="505378" y="505378"/>
                    </a:lnTo>
                    <a:lnTo>
                      <a:pt x="534968" y="470883"/>
                    </a:lnTo>
                    <a:lnTo>
                      <a:pt x="559044" y="432092"/>
                    </a:lnTo>
                    <a:lnTo>
                      <a:pt x="576995" y="389616"/>
                    </a:lnTo>
                    <a:lnTo>
                      <a:pt x="588213" y="344063"/>
                    </a:lnTo>
                    <a:lnTo>
                      <a:pt x="592087" y="296043"/>
                    </a:lnTo>
                    <a:lnTo>
                      <a:pt x="588213" y="248023"/>
                    </a:lnTo>
                    <a:lnTo>
                      <a:pt x="576995" y="202470"/>
                    </a:lnTo>
                    <a:lnTo>
                      <a:pt x="559044" y="159994"/>
                    </a:lnTo>
                    <a:lnTo>
                      <a:pt x="534968" y="121204"/>
                    </a:lnTo>
                    <a:lnTo>
                      <a:pt x="505378" y="86709"/>
                    </a:lnTo>
                    <a:lnTo>
                      <a:pt x="470883" y="57119"/>
                    </a:lnTo>
                    <a:lnTo>
                      <a:pt x="432093" y="33043"/>
                    </a:lnTo>
                    <a:lnTo>
                      <a:pt x="389616"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12" name="Google Shape;312;p29"/>
            <p:cNvSpPr txBox="1"/>
            <p:nvPr/>
          </p:nvSpPr>
          <p:spPr>
            <a:xfrm>
              <a:off x="916128" y="2625962"/>
              <a:ext cx="2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X</a:t>
              </a:r>
              <a:endParaRPr sz="2400">
                <a:latin typeface="Helvetica Neue"/>
                <a:ea typeface="Helvetica Neue"/>
                <a:cs typeface="Helvetica Neue"/>
                <a:sym typeface="Helvetica Neue"/>
              </a:endParaRPr>
            </a:p>
          </p:txBody>
        </p:sp>
        <p:grpSp>
          <p:nvGrpSpPr>
            <p:cNvPr id="313" name="Google Shape;313;p29"/>
            <p:cNvGrpSpPr/>
            <p:nvPr/>
          </p:nvGrpSpPr>
          <p:grpSpPr>
            <a:xfrm>
              <a:off x="1186108" y="1578941"/>
              <a:ext cx="3666555" cy="2662579"/>
              <a:chOff x="935309" y="2072639"/>
              <a:chExt cx="5355763" cy="3889248"/>
            </a:xfrm>
          </p:grpSpPr>
          <p:sp>
            <p:nvSpPr>
              <p:cNvPr id="314" name="Google Shape;314;p29"/>
              <p:cNvSpPr/>
              <p:nvPr/>
            </p:nvSpPr>
            <p:spPr>
              <a:xfrm>
                <a:off x="935309" y="2567652"/>
                <a:ext cx="1115695" cy="1115695"/>
              </a:xfrm>
              <a:custGeom>
                <a:rect b="b" l="l" r="r" t="t"/>
                <a:pathLst>
                  <a:path extrusionOk="0" h="1115695" w="1115695">
                    <a:moveTo>
                      <a:pt x="1052387" y="44900"/>
                    </a:moveTo>
                    <a:lnTo>
                      <a:pt x="0" y="1097287"/>
                    </a:lnTo>
                    <a:lnTo>
                      <a:pt x="17960" y="1115247"/>
                    </a:lnTo>
                    <a:lnTo>
                      <a:pt x="1070347" y="62861"/>
                    </a:lnTo>
                    <a:lnTo>
                      <a:pt x="1052387" y="44900"/>
                    </a:lnTo>
                    <a:close/>
                  </a:path>
                  <a:path extrusionOk="0" h="1115695" w="1115695">
                    <a:moveTo>
                      <a:pt x="1103274" y="35921"/>
                    </a:moveTo>
                    <a:lnTo>
                      <a:pt x="1061366" y="35921"/>
                    </a:lnTo>
                    <a:lnTo>
                      <a:pt x="1079326" y="53882"/>
                    </a:lnTo>
                    <a:lnTo>
                      <a:pt x="1070347" y="62861"/>
                    </a:lnTo>
                    <a:lnTo>
                      <a:pt x="1088308" y="80821"/>
                    </a:lnTo>
                    <a:lnTo>
                      <a:pt x="1103274" y="35921"/>
                    </a:lnTo>
                    <a:close/>
                  </a:path>
                  <a:path extrusionOk="0" h="1115695" w="1115695">
                    <a:moveTo>
                      <a:pt x="1061366" y="35921"/>
                    </a:moveTo>
                    <a:lnTo>
                      <a:pt x="1052387" y="44900"/>
                    </a:lnTo>
                    <a:lnTo>
                      <a:pt x="1070347" y="62861"/>
                    </a:lnTo>
                    <a:lnTo>
                      <a:pt x="1079326" y="53882"/>
                    </a:lnTo>
                    <a:lnTo>
                      <a:pt x="1061366" y="35921"/>
                    </a:lnTo>
                    <a:close/>
                  </a:path>
                  <a:path extrusionOk="0" h="1115695" w="1115695">
                    <a:moveTo>
                      <a:pt x="1115248" y="0"/>
                    </a:moveTo>
                    <a:lnTo>
                      <a:pt x="1034427" y="26940"/>
                    </a:lnTo>
                    <a:lnTo>
                      <a:pt x="1052387" y="44900"/>
                    </a:lnTo>
                    <a:lnTo>
                      <a:pt x="1061366" y="35921"/>
                    </a:lnTo>
                    <a:lnTo>
                      <a:pt x="1103274" y="35921"/>
                    </a:lnTo>
                    <a:lnTo>
                      <a:pt x="111524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5" name="Google Shape;315;p29"/>
              <p:cNvPicPr preferRelativeResize="0"/>
              <p:nvPr/>
            </p:nvPicPr>
            <p:blipFill rotWithShape="1">
              <a:blip r:embed="rId4">
                <a:alphaModFix/>
              </a:blip>
              <a:srcRect b="0" l="0" r="0" t="0"/>
              <a:stretch/>
            </p:blipFill>
            <p:spPr>
              <a:xfrm>
                <a:off x="2011680" y="2072639"/>
                <a:ext cx="673607" cy="670559"/>
              </a:xfrm>
              <a:prstGeom prst="rect">
                <a:avLst/>
              </a:prstGeom>
              <a:noFill/>
              <a:ln>
                <a:noFill/>
              </a:ln>
            </p:spPr>
          </p:pic>
          <p:sp>
            <p:nvSpPr>
              <p:cNvPr id="316" name="Google Shape;316;p29"/>
              <p:cNvSpPr/>
              <p:nvPr/>
            </p:nvSpPr>
            <p:spPr>
              <a:xfrm>
                <a:off x="2052140" y="2087084"/>
                <a:ext cx="592455" cy="592455"/>
              </a:xfrm>
              <a:custGeom>
                <a:rect b="b" l="l" r="r" t="t"/>
                <a:pathLst>
                  <a:path extrusionOk="0" h="592455" w="592455">
                    <a:moveTo>
                      <a:pt x="296043" y="0"/>
                    </a:moveTo>
                    <a:lnTo>
                      <a:pt x="248023" y="3874"/>
                    </a:lnTo>
                    <a:lnTo>
                      <a:pt x="202470" y="15092"/>
                    </a:lnTo>
                    <a:lnTo>
                      <a:pt x="159994"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3"/>
                    </a:lnTo>
                    <a:lnTo>
                      <a:pt x="86709" y="505378"/>
                    </a:lnTo>
                    <a:lnTo>
                      <a:pt x="121204" y="534968"/>
                    </a:lnTo>
                    <a:lnTo>
                      <a:pt x="159994" y="559044"/>
                    </a:lnTo>
                    <a:lnTo>
                      <a:pt x="202470" y="576995"/>
                    </a:lnTo>
                    <a:lnTo>
                      <a:pt x="248023" y="588213"/>
                    </a:lnTo>
                    <a:lnTo>
                      <a:pt x="296043" y="592087"/>
                    </a:lnTo>
                    <a:lnTo>
                      <a:pt x="344063" y="588213"/>
                    </a:lnTo>
                    <a:lnTo>
                      <a:pt x="389615" y="576995"/>
                    </a:lnTo>
                    <a:lnTo>
                      <a:pt x="432092" y="559044"/>
                    </a:lnTo>
                    <a:lnTo>
                      <a:pt x="470882" y="534968"/>
                    </a:lnTo>
                    <a:lnTo>
                      <a:pt x="505377" y="505378"/>
                    </a:lnTo>
                    <a:lnTo>
                      <a:pt x="534967" y="470883"/>
                    </a:lnTo>
                    <a:lnTo>
                      <a:pt x="559042" y="432093"/>
                    </a:lnTo>
                    <a:lnTo>
                      <a:pt x="576994" y="389617"/>
                    </a:lnTo>
                    <a:lnTo>
                      <a:pt x="588211" y="344064"/>
                    </a:lnTo>
                    <a:lnTo>
                      <a:pt x="592086" y="296044"/>
                    </a:lnTo>
                    <a:lnTo>
                      <a:pt x="588211" y="248024"/>
                    </a:lnTo>
                    <a:lnTo>
                      <a:pt x="576994" y="202471"/>
                    </a:lnTo>
                    <a:lnTo>
                      <a:pt x="559042" y="159995"/>
                    </a:lnTo>
                    <a:lnTo>
                      <a:pt x="534967" y="121204"/>
                    </a:lnTo>
                    <a:lnTo>
                      <a:pt x="505377" y="86709"/>
                    </a:lnTo>
                    <a:lnTo>
                      <a:pt x="470882" y="57119"/>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7" name="Google Shape;317;p29"/>
              <p:cNvPicPr preferRelativeResize="0"/>
              <p:nvPr/>
            </p:nvPicPr>
            <p:blipFill rotWithShape="1">
              <a:blip r:embed="rId5">
                <a:alphaModFix/>
              </a:blip>
              <a:srcRect b="0" l="0" r="0" t="0"/>
              <a:stretch/>
            </p:blipFill>
            <p:spPr>
              <a:xfrm>
                <a:off x="3822191" y="2072639"/>
                <a:ext cx="670560" cy="670559"/>
              </a:xfrm>
              <a:prstGeom prst="rect">
                <a:avLst/>
              </a:prstGeom>
              <a:noFill/>
              <a:ln>
                <a:noFill/>
              </a:ln>
            </p:spPr>
          </p:pic>
          <p:sp>
            <p:nvSpPr>
              <p:cNvPr id="318" name="Google Shape;318;p29"/>
              <p:cNvSpPr/>
              <p:nvPr/>
            </p:nvSpPr>
            <p:spPr>
              <a:xfrm>
                <a:off x="3861309" y="2087084"/>
                <a:ext cx="592454" cy="592455"/>
              </a:xfrm>
              <a:custGeom>
                <a:rect b="b" l="l" r="r" t="t"/>
                <a:pathLst>
                  <a:path extrusionOk="0" h="592455" w="592454">
                    <a:moveTo>
                      <a:pt x="296044" y="0"/>
                    </a:moveTo>
                    <a:lnTo>
                      <a:pt x="248024" y="3874"/>
                    </a:lnTo>
                    <a:lnTo>
                      <a:pt x="202471" y="15092"/>
                    </a:lnTo>
                    <a:lnTo>
                      <a:pt x="159995"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3"/>
                    </a:lnTo>
                    <a:lnTo>
                      <a:pt x="86709" y="505378"/>
                    </a:lnTo>
                    <a:lnTo>
                      <a:pt x="121204" y="534968"/>
                    </a:lnTo>
                    <a:lnTo>
                      <a:pt x="159995" y="559044"/>
                    </a:lnTo>
                    <a:lnTo>
                      <a:pt x="202471" y="576995"/>
                    </a:lnTo>
                    <a:lnTo>
                      <a:pt x="248024" y="588213"/>
                    </a:lnTo>
                    <a:lnTo>
                      <a:pt x="296044" y="592087"/>
                    </a:lnTo>
                    <a:lnTo>
                      <a:pt x="344064" y="588213"/>
                    </a:lnTo>
                    <a:lnTo>
                      <a:pt x="389617" y="576995"/>
                    </a:lnTo>
                    <a:lnTo>
                      <a:pt x="432093" y="559044"/>
                    </a:lnTo>
                    <a:lnTo>
                      <a:pt x="470884" y="534968"/>
                    </a:lnTo>
                    <a:lnTo>
                      <a:pt x="505379" y="505378"/>
                    </a:lnTo>
                    <a:lnTo>
                      <a:pt x="534969" y="470883"/>
                    </a:lnTo>
                    <a:lnTo>
                      <a:pt x="559044" y="432093"/>
                    </a:lnTo>
                    <a:lnTo>
                      <a:pt x="576995" y="389617"/>
                    </a:lnTo>
                    <a:lnTo>
                      <a:pt x="588213" y="344064"/>
                    </a:lnTo>
                    <a:lnTo>
                      <a:pt x="592087" y="296044"/>
                    </a:lnTo>
                    <a:lnTo>
                      <a:pt x="588213" y="248024"/>
                    </a:lnTo>
                    <a:lnTo>
                      <a:pt x="576995" y="202471"/>
                    </a:lnTo>
                    <a:lnTo>
                      <a:pt x="559044" y="159995"/>
                    </a:lnTo>
                    <a:lnTo>
                      <a:pt x="534969" y="121204"/>
                    </a:lnTo>
                    <a:lnTo>
                      <a:pt x="505379" y="86709"/>
                    </a:lnTo>
                    <a:lnTo>
                      <a:pt x="470884" y="57119"/>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9" name="Google Shape;319;p29"/>
              <p:cNvSpPr/>
              <p:nvPr/>
            </p:nvSpPr>
            <p:spPr>
              <a:xfrm>
                <a:off x="2667209" y="2345029"/>
                <a:ext cx="1186814" cy="76200"/>
              </a:xfrm>
              <a:custGeom>
                <a:rect b="b" l="l" r="r" t="t"/>
                <a:pathLst>
                  <a:path extrusionOk="0" h="76200" w="1186814">
                    <a:moveTo>
                      <a:pt x="1110110" y="50799"/>
                    </a:moveTo>
                    <a:lnTo>
                      <a:pt x="1110110" y="76200"/>
                    </a:lnTo>
                    <a:lnTo>
                      <a:pt x="1160910" y="50800"/>
                    </a:lnTo>
                    <a:lnTo>
                      <a:pt x="1110110" y="50799"/>
                    </a:lnTo>
                    <a:close/>
                  </a:path>
                  <a:path extrusionOk="0" h="76200" w="1186814">
                    <a:moveTo>
                      <a:pt x="1110110" y="25399"/>
                    </a:moveTo>
                    <a:lnTo>
                      <a:pt x="1110110" y="50799"/>
                    </a:lnTo>
                    <a:lnTo>
                      <a:pt x="1122809" y="50800"/>
                    </a:lnTo>
                    <a:lnTo>
                      <a:pt x="1122809" y="25400"/>
                    </a:lnTo>
                    <a:lnTo>
                      <a:pt x="1110110" y="25399"/>
                    </a:lnTo>
                    <a:close/>
                  </a:path>
                  <a:path extrusionOk="0" h="76200" w="1186814">
                    <a:moveTo>
                      <a:pt x="1110110" y="0"/>
                    </a:moveTo>
                    <a:lnTo>
                      <a:pt x="1110110" y="25399"/>
                    </a:lnTo>
                    <a:lnTo>
                      <a:pt x="1122809" y="25400"/>
                    </a:lnTo>
                    <a:lnTo>
                      <a:pt x="1122809" y="50800"/>
                    </a:lnTo>
                    <a:lnTo>
                      <a:pt x="1160913" y="50798"/>
                    </a:lnTo>
                    <a:lnTo>
                      <a:pt x="1186310" y="38100"/>
                    </a:lnTo>
                    <a:lnTo>
                      <a:pt x="1110110" y="0"/>
                    </a:lnTo>
                    <a:close/>
                  </a:path>
                  <a:path extrusionOk="0" h="76200" w="1186814">
                    <a:moveTo>
                      <a:pt x="0" y="25398"/>
                    </a:moveTo>
                    <a:lnTo>
                      <a:pt x="0" y="50798"/>
                    </a:lnTo>
                    <a:lnTo>
                      <a:pt x="1110110" y="50799"/>
                    </a:lnTo>
                    <a:lnTo>
                      <a:pt x="1110110" y="25399"/>
                    </a:lnTo>
                    <a:lnTo>
                      <a:pt x="0" y="2539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0" name="Google Shape;320;p29"/>
              <p:cNvPicPr preferRelativeResize="0"/>
              <p:nvPr/>
            </p:nvPicPr>
            <p:blipFill rotWithShape="1">
              <a:blip r:embed="rId6">
                <a:alphaModFix/>
              </a:blip>
              <a:srcRect b="0" l="0" r="0" t="0"/>
              <a:stretch/>
            </p:blipFill>
            <p:spPr>
              <a:xfrm>
                <a:off x="2011680" y="3145536"/>
                <a:ext cx="673607" cy="670559"/>
              </a:xfrm>
              <a:prstGeom prst="rect">
                <a:avLst/>
              </a:prstGeom>
              <a:noFill/>
              <a:ln>
                <a:noFill/>
              </a:ln>
            </p:spPr>
          </p:pic>
          <p:sp>
            <p:nvSpPr>
              <p:cNvPr id="321" name="Google Shape;321;p29"/>
              <p:cNvSpPr/>
              <p:nvPr/>
            </p:nvSpPr>
            <p:spPr>
              <a:xfrm>
                <a:off x="2052140" y="3159724"/>
                <a:ext cx="592455" cy="592454"/>
              </a:xfrm>
              <a:custGeom>
                <a:rect b="b" l="l" r="r" t="t"/>
                <a:pathLst>
                  <a:path extrusionOk="0" h="592454" w="592455">
                    <a:moveTo>
                      <a:pt x="296043" y="0"/>
                    </a:moveTo>
                    <a:lnTo>
                      <a:pt x="248023" y="3874"/>
                    </a:lnTo>
                    <a:lnTo>
                      <a:pt x="202470" y="15092"/>
                    </a:lnTo>
                    <a:lnTo>
                      <a:pt x="159994" y="33043"/>
                    </a:lnTo>
                    <a:lnTo>
                      <a:pt x="121204" y="57118"/>
                    </a:lnTo>
                    <a:lnTo>
                      <a:pt x="86709" y="86708"/>
                    </a:lnTo>
                    <a:lnTo>
                      <a:pt x="57119" y="121203"/>
                    </a:lnTo>
                    <a:lnTo>
                      <a:pt x="33043" y="159994"/>
                    </a:lnTo>
                    <a:lnTo>
                      <a:pt x="15092" y="202470"/>
                    </a:lnTo>
                    <a:lnTo>
                      <a:pt x="3874" y="248023"/>
                    </a:lnTo>
                    <a:lnTo>
                      <a:pt x="0" y="296043"/>
                    </a:lnTo>
                    <a:lnTo>
                      <a:pt x="3874" y="344063"/>
                    </a:lnTo>
                    <a:lnTo>
                      <a:pt x="15092" y="389615"/>
                    </a:lnTo>
                    <a:lnTo>
                      <a:pt x="33043" y="432092"/>
                    </a:lnTo>
                    <a:lnTo>
                      <a:pt x="57119" y="470882"/>
                    </a:lnTo>
                    <a:lnTo>
                      <a:pt x="86709" y="505377"/>
                    </a:lnTo>
                    <a:lnTo>
                      <a:pt x="121204" y="534967"/>
                    </a:lnTo>
                    <a:lnTo>
                      <a:pt x="159994" y="559042"/>
                    </a:lnTo>
                    <a:lnTo>
                      <a:pt x="202470" y="576994"/>
                    </a:lnTo>
                    <a:lnTo>
                      <a:pt x="248023" y="588211"/>
                    </a:lnTo>
                    <a:lnTo>
                      <a:pt x="296043" y="592086"/>
                    </a:lnTo>
                    <a:lnTo>
                      <a:pt x="344063" y="588211"/>
                    </a:lnTo>
                    <a:lnTo>
                      <a:pt x="389615" y="576994"/>
                    </a:lnTo>
                    <a:lnTo>
                      <a:pt x="432092" y="559042"/>
                    </a:lnTo>
                    <a:lnTo>
                      <a:pt x="470882" y="534967"/>
                    </a:lnTo>
                    <a:lnTo>
                      <a:pt x="505377" y="505377"/>
                    </a:lnTo>
                    <a:lnTo>
                      <a:pt x="534967" y="470882"/>
                    </a:lnTo>
                    <a:lnTo>
                      <a:pt x="559042" y="432092"/>
                    </a:lnTo>
                    <a:lnTo>
                      <a:pt x="576994" y="389615"/>
                    </a:lnTo>
                    <a:lnTo>
                      <a:pt x="588211" y="344063"/>
                    </a:lnTo>
                    <a:lnTo>
                      <a:pt x="592086" y="296043"/>
                    </a:lnTo>
                    <a:lnTo>
                      <a:pt x="588211" y="248023"/>
                    </a:lnTo>
                    <a:lnTo>
                      <a:pt x="576994" y="202470"/>
                    </a:lnTo>
                    <a:lnTo>
                      <a:pt x="559042" y="159994"/>
                    </a:lnTo>
                    <a:lnTo>
                      <a:pt x="534967" y="121203"/>
                    </a:lnTo>
                    <a:lnTo>
                      <a:pt x="505377" y="86708"/>
                    </a:lnTo>
                    <a:lnTo>
                      <a:pt x="470882" y="57118"/>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2" name="Google Shape;322;p29"/>
              <p:cNvPicPr preferRelativeResize="0"/>
              <p:nvPr/>
            </p:nvPicPr>
            <p:blipFill rotWithShape="1">
              <a:blip r:embed="rId7">
                <a:alphaModFix/>
              </a:blip>
              <a:srcRect b="0" l="0" r="0" t="0"/>
              <a:stretch/>
            </p:blipFill>
            <p:spPr>
              <a:xfrm>
                <a:off x="3822191" y="3145536"/>
                <a:ext cx="670560" cy="670559"/>
              </a:xfrm>
              <a:prstGeom prst="rect">
                <a:avLst/>
              </a:prstGeom>
              <a:noFill/>
              <a:ln>
                <a:noFill/>
              </a:ln>
            </p:spPr>
          </p:pic>
          <p:sp>
            <p:nvSpPr>
              <p:cNvPr id="323" name="Google Shape;323;p29"/>
              <p:cNvSpPr/>
              <p:nvPr/>
            </p:nvSpPr>
            <p:spPr>
              <a:xfrm>
                <a:off x="3861309" y="3159724"/>
                <a:ext cx="592454" cy="592454"/>
              </a:xfrm>
              <a:custGeom>
                <a:rect b="b" l="l" r="r" t="t"/>
                <a:pathLst>
                  <a:path extrusionOk="0" h="592454" w="592454">
                    <a:moveTo>
                      <a:pt x="296044" y="0"/>
                    </a:moveTo>
                    <a:lnTo>
                      <a:pt x="248024" y="3874"/>
                    </a:lnTo>
                    <a:lnTo>
                      <a:pt x="202471" y="15092"/>
                    </a:lnTo>
                    <a:lnTo>
                      <a:pt x="159995" y="33043"/>
                    </a:lnTo>
                    <a:lnTo>
                      <a:pt x="121204" y="57118"/>
                    </a:lnTo>
                    <a:lnTo>
                      <a:pt x="86709" y="86708"/>
                    </a:lnTo>
                    <a:lnTo>
                      <a:pt x="57119" y="121203"/>
                    </a:lnTo>
                    <a:lnTo>
                      <a:pt x="33043" y="159994"/>
                    </a:lnTo>
                    <a:lnTo>
                      <a:pt x="15092" y="202470"/>
                    </a:lnTo>
                    <a:lnTo>
                      <a:pt x="3874" y="248023"/>
                    </a:lnTo>
                    <a:lnTo>
                      <a:pt x="0" y="296043"/>
                    </a:lnTo>
                    <a:lnTo>
                      <a:pt x="3874" y="344063"/>
                    </a:lnTo>
                    <a:lnTo>
                      <a:pt x="15092" y="389615"/>
                    </a:lnTo>
                    <a:lnTo>
                      <a:pt x="33043" y="432092"/>
                    </a:lnTo>
                    <a:lnTo>
                      <a:pt x="57119" y="470882"/>
                    </a:lnTo>
                    <a:lnTo>
                      <a:pt x="86709" y="505377"/>
                    </a:lnTo>
                    <a:lnTo>
                      <a:pt x="121204" y="534967"/>
                    </a:lnTo>
                    <a:lnTo>
                      <a:pt x="159995" y="559042"/>
                    </a:lnTo>
                    <a:lnTo>
                      <a:pt x="202471" y="576994"/>
                    </a:lnTo>
                    <a:lnTo>
                      <a:pt x="248024" y="588211"/>
                    </a:lnTo>
                    <a:lnTo>
                      <a:pt x="296044" y="592086"/>
                    </a:lnTo>
                    <a:lnTo>
                      <a:pt x="344064" y="588211"/>
                    </a:lnTo>
                    <a:lnTo>
                      <a:pt x="389617" y="576994"/>
                    </a:lnTo>
                    <a:lnTo>
                      <a:pt x="432093" y="559042"/>
                    </a:lnTo>
                    <a:lnTo>
                      <a:pt x="470884" y="534967"/>
                    </a:lnTo>
                    <a:lnTo>
                      <a:pt x="505379" y="505377"/>
                    </a:lnTo>
                    <a:lnTo>
                      <a:pt x="534969" y="470882"/>
                    </a:lnTo>
                    <a:lnTo>
                      <a:pt x="559044" y="432092"/>
                    </a:lnTo>
                    <a:lnTo>
                      <a:pt x="576995" y="389615"/>
                    </a:lnTo>
                    <a:lnTo>
                      <a:pt x="588213" y="344063"/>
                    </a:lnTo>
                    <a:lnTo>
                      <a:pt x="592087" y="296043"/>
                    </a:lnTo>
                    <a:lnTo>
                      <a:pt x="588213" y="248023"/>
                    </a:lnTo>
                    <a:lnTo>
                      <a:pt x="576995" y="202470"/>
                    </a:lnTo>
                    <a:lnTo>
                      <a:pt x="559044" y="159994"/>
                    </a:lnTo>
                    <a:lnTo>
                      <a:pt x="534969" y="121203"/>
                    </a:lnTo>
                    <a:lnTo>
                      <a:pt x="505379" y="86708"/>
                    </a:lnTo>
                    <a:lnTo>
                      <a:pt x="470884" y="57118"/>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4" name="Google Shape;324;p29"/>
              <p:cNvSpPr/>
              <p:nvPr/>
            </p:nvSpPr>
            <p:spPr>
              <a:xfrm>
                <a:off x="2667203" y="3417671"/>
                <a:ext cx="2947670" cy="471804"/>
              </a:xfrm>
              <a:custGeom>
                <a:rect b="b" l="l" r="r" t="t"/>
                <a:pathLst>
                  <a:path extrusionOk="0" h="471804" w="2947670">
                    <a:moveTo>
                      <a:pt x="1186307" y="38100"/>
                    </a:moveTo>
                    <a:lnTo>
                      <a:pt x="1110107" y="0"/>
                    </a:lnTo>
                    <a:lnTo>
                      <a:pt x="1110107" y="25400"/>
                    </a:lnTo>
                    <a:lnTo>
                      <a:pt x="0" y="25400"/>
                    </a:lnTo>
                    <a:lnTo>
                      <a:pt x="0" y="50800"/>
                    </a:lnTo>
                    <a:lnTo>
                      <a:pt x="1110107" y="50800"/>
                    </a:lnTo>
                    <a:lnTo>
                      <a:pt x="1110107" y="76200"/>
                    </a:lnTo>
                    <a:lnTo>
                      <a:pt x="1160907" y="50800"/>
                    </a:lnTo>
                    <a:lnTo>
                      <a:pt x="1186307" y="38100"/>
                    </a:lnTo>
                    <a:close/>
                  </a:path>
                  <a:path extrusionOk="0" h="471804" w="2947670">
                    <a:moveTo>
                      <a:pt x="2947200" y="462457"/>
                    </a:moveTo>
                    <a:lnTo>
                      <a:pt x="2937662" y="452259"/>
                    </a:lnTo>
                    <a:lnTo>
                      <a:pt x="2889021" y="400215"/>
                    </a:lnTo>
                    <a:lnTo>
                      <a:pt x="2880182" y="424027"/>
                    </a:lnTo>
                    <a:lnTo>
                      <a:pt x="1808759" y="26200"/>
                    </a:lnTo>
                    <a:lnTo>
                      <a:pt x="1799920" y="49999"/>
                    </a:lnTo>
                    <a:lnTo>
                      <a:pt x="2871343" y="447840"/>
                    </a:lnTo>
                    <a:lnTo>
                      <a:pt x="2862503" y="471639"/>
                    </a:lnTo>
                    <a:lnTo>
                      <a:pt x="2947200" y="46245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5" name="Google Shape;325;p29"/>
              <p:cNvPicPr preferRelativeResize="0"/>
              <p:nvPr/>
            </p:nvPicPr>
            <p:blipFill rotWithShape="1">
              <a:blip r:embed="rId8">
                <a:alphaModFix/>
              </a:blip>
              <a:srcRect b="0" l="0" r="0" t="0"/>
              <a:stretch/>
            </p:blipFill>
            <p:spPr>
              <a:xfrm>
                <a:off x="2011680" y="4218432"/>
                <a:ext cx="673607" cy="670560"/>
              </a:xfrm>
              <a:prstGeom prst="rect">
                <a:avLst/>
              </a:prstGeom>
              <a:noFill/>
              <a:ln>
                <a:noFill/>
              </a:ln>
            </p:spPr>
          </p:pic>
          <p:sp>
            <p:nvSpPr>
              <p:cNvPr id="326" name="Google Shape;326;p29"/>
              <p:cNvSpPr/>
              <p:nvPr/>
            </p:nvSpPr>
            <p:spPr>
              <a:xfrm>
                <a:off x="2052140" y="4232361"/>
                <a:ext cx="592455" cy="592454"/>
              </a:xfrm>
              <a:custGeom>
                <a:rect b="b" l="l" r="r" t="t"/>
                <a:pathLst>
                  <a:path extrusionOk="0" h="592454" w="592455">
                    <a:moveTo>
                      <a:pt x="296043" y="0"/>
                    </a:moveTo>
                    <a:lnTo>
                      <a:pt x="248023" y="3874"/>
                    </a:lnTo>
                    <a:lnTo>
                      <a:pt x="202470" y="15092"/>
                    </a:lnTo>
                    <a:lnTo>
                      <a:pt x="159994" y="33043"/>
                    </a:lnTo>
                    <a:lnTo>
                      <a:pt x="121204" y="57118"/>
                    </a:lnTo>
                    <a:lnTo>
                      <a:pt x="86709" y="86708"/>
                    </a:lnTo>
                    <a:lnTo>
                      <a:pt x="57119" y="121203"/>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4" y="559044"/>
                    </a:lnTo>
                    <a:lnTo>
                      <a:pt x="202470" y="576995"/>
                    </a:lnTo>
                    <a:lnTo>
                      <a:pt x="248023" y="588213"/>
                    </a:lnTo>
                    <a:lnTo>
                      <a:pt x="296043" y="592087"/>
                    </a:lnTo>
                    <a:lnTo>
                      <a:pt x="344063" y="588213"/>
                    </a:lnTo>
                    <a:lnTo>
                      <a:pt x="389615" y="576995"/>
                    </a:lnTo>
                    <a:lnTo>
                      <a:pt x="432092" y="559044"/>
                    </a:lnTo>
                    <a:lnTo>
                      <a:pt x="470882" y="534968"/>
                    </a:lnTo>
                    <a:lnTo>
                      <a:pt x="505377" y="505378"/>
                    </a:lnTo>
                    <a:lnTo>
                      <a:pt x="534967" y="470883"/>
                    </a:lnTo>
                    <a:lnTo>
                      <a:pt x="559042" y="432092"/>
                    </a:lnTo>
                    <a:lnTo>
                      <a:pt x="576994" y="389616"/>
                    </a:lnTo>
                    <a:lnTo>
                      <a:pt x="588211" y="344063"/>
                    </a:lnTo>
                    <a:lnTo>
                      <a:pt x="592086" y="296043"/>
                    </a:lnTo>
                    <a:lnTo>
                      <a:pt x="588211" y="248023"/>
                    </a:lnTo>
                    <a:lnTo>
                      <a:pt x="576994" y="202470"/>
                    </a:lnTo>
                    <a:lnTo>
                      <a:pt x="559042" y="159994"/>
                    </a:lnTo>
                    <a:lnTo>
                      <a:pt x="534967" y="121203"/>
                    </a:lnTo>
                    <a:lnTo>
                      <a:pt x="505377" y="86708"/>
                    </a:lnTo>
                    <a:lnTo>
                      <a:pt x="470882" y="57118"/>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7" name="Google Shape;327;p29"/>
              <p:cNvPicPr preferRelativeResize="0"/>
              <p:nvPr/>
            </p:nvPicPr>
            <p:blipFill rotWithShape="1">
              <a:blip r:embed="rId9">
                <a:alphaModFix/>
              </a:blip>
              <a:srcRect b="0" l="0" r="0" t="0"/>
              <a:stretch/>
            </p:blipFill>
            <p:spPr>
              <a:xfrm>
                <a:off x="3822191" y="4218432"/>
                <a:ext cx="670560" cy="670560"/>
              </a:xfrm>
              <a:prstGeom prst="rect">
                <a:avLst/>
              </a:prstGeom>
              <a:noFill/>
              <a:ln>
                <a:noFill/>
              </a:ln>
            </p:spPr>
          </p:pic>
          <p:sp>
            <p:nvSpPr>
              <p:cNvPr id="328" name="Google Shape;328;p29"/>
              <p:cNvSpPr/>
              <p:nvPr/>
            </p:nvSpPr>
            <p:spPr>
              <a:xfrm>
                <a:off x="3861309" y="4232361"/>
                <a:ext cx="592454" cy="592454"/>
              </a:xfrm>
              <a:custGeom>
                <a:rect b="b" l="l" r="r" t="t"/>
                <a:pathLst>
                  <a:path extrusionOk="0" h="592454" w="592454">
                    <a:moveTo>
                      <a:pt x="296044" y="0"/>
                    </a:moveTo>
                    <a:lnTo>
                      <a:pt x="248024" y="3874"/>
                    </a:lnTo>
                    <a:lnTo>
                      <a:pt x="202471" y="15092"/>
                    </a:lnTo>
                    <a:lnTo>
                      <a:pt x="159995" y="33043"/>
                    </a:lnTo>
                    <a:lnTo>
                      <a:pt x="121204" y="57118"/>
                    </a:lnTo>
                    <a:lnTo>
                      <a:pt x="86709" y="86708"/>
                    </a:lnTo>
                    <a:lnTo>
                      <a:pt x="57119" y="121203"/>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5" y="559044"/>
                    </a:lnTo>
                    <a:lnTo>
                      <a:pt x="202471" y="576995"/>
                    </a:lnTo>
                    <a:lnTo>
                      <a:pt x="248024" y="588213"/>
                    </a:lnTo>
                    <a:lnTo>
                      <a:pt x="296044" y="592087"/>
                    </a:lnTo>
                    <a:lnTo>
                      <a:pt x="344064" y="588213"/>
                    </a:lnTo>
                    <a:lnTo>
                      <a:pt x="389617" y="576995"/>
                    </a:lnTo>
                    <a:lnTo>
                      <a:pt x="432093" y="559044"/>
                    </a:lnTo>
                    <a:lnTo>
                      <a:pt x="470884" y="534968"/>
                    </a:lnTo>
                    <a:lnTo>
                      <a:pt x="505379" y="505378"/>
                    </a:lnTo>
                    <a:lnTo>
                      <a:pt x="534969" y="470883"/>
                    </a:lnTo>
                    <a:lnTo>
                      <a:pt x="559044" y="432092"/>
                    </a:lnTo>
                    <a:lnTo>
                      <a:pt x="576995" y="389616"/>
                    </a:lnTo>
                    <a:lnTo>
                      <a:pt x="588213" y="344063"/>
                    </a:lnTo>
                    <a:lnTo>
                      <a:pt x="592087" y="296043"/>
                    </a:lnTo>
                    <a:lnTo>
                      <a:pt x="588213" y="248023"/>
                    </a:lnTo>
                    <a:lnTo>
                      <a:pt x="576995" y="202470"/>
                    </a:lnTo>
                    <a:lnTo>
                      <a:pt x="559044" y="159994"/>
                    </a:lnTo>
                    <a:lnTo>
                      <a:pt x="534969" y="121203"/>
                    </a:lnTo>
                    <a:lnTo>
                      <a:pt x="505379" y="86708"/>
                    </a:lnTo>
                    <a:lnTo>
                      <a:pt x="470884" y="57118"/>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9" name="Google Shape;329;p29"/>
              <p:cNvSpPr/>
              <p:nvPr/>
            </p:nvSpPr>
            <p:spPr>
              <a:xfrm>
                <a:off x="2663126" y="2375610"/>
                <a:ext cx="1292225" cy="2191385"/>
              </a:xfrm>
              <a:custGeom>
                <a:rect b="b" l="l" r="r" t="t"/>
                <a:pathLst>
                  <a:path extrusionOk="0" h="2191385" w="1292225">
                    <a:moveTo>
                      <a:pt x="1190383" y="2152802"/>
                    </a:moveTo>
                    <a:lnTo>
                      <a:pt x="1114183" y="2114702"/>
                    </a:lnTo>
                    <a:lnTo>
                      <a:pt x="1114183" y="2140102"/>
                    </a:lnTo>
                    <a:lnTo>
                      <a:pt x="4076" y="2140102"/>
                    </a:lnTo>
                    <a:lnTo>
                      <a:pt x="4076" y="2165502"/>
                    </a:lnTo>
                    <a:lnTo>
                      <a:pt x="1114183" y="2165502"/>
                    </a:lnTo>
                    <a:lnTo>
                      <a:pt x="1114183" y="2190902"/>
                    </a:lnTo>
                    <a:lnTo>
                      <a:pt x="1164983" y="2165502"/>
                    </a:lnTo>
                    <a:lnTo>
                      <a:pt x="1190383" y="2152802"/>
                    </a:lnTo>
                    <a:close/>
                  </a:path>
                  <a:path extrusionOk="0" h="2191385" w="1292225">
                    <a:moveTo>
                      <a:pt x="1291805" y="1936292"/>
                    </a:moveTo>
                    <a:lnTo>
                      <a:pt x="1286179" y="1890382"/>
                    </a:lnTo>
                    <a:lnTo>
                      <a:pt x="1281455" y="1851736"/>
                    </a:lnTo>
                    <a:lnTo>
                      <a:pt x="1260284" y="1865769"/>
                    </a:lnTo>
                    <a:lnTo>
                      <a:pt x="81495" y="87998"/>
                    </a:lnTo>
                    <a:lnTo>
                      <a:pt x="1118489" y="960081"/>
                    </a:lnTo>
                    <a:lnTo>
                      <a:pt x="1102144" y="979512"/>
                    </a:lnTo>
                    <a:lnTo>
                      <a:pt x="1184986" y="999401"/>
                    </a:lnTo>
                    <a:lnTo>
                      <a:pt x="1171524" y="968248"/>
                    </a:lnTo>
                    <a:lnTo>
                      <a:pt x="1151191" y="921194"/>
                    </a:lnTo>
                    <a:lnTo>
                      <a:pt x="1134833" y="940638"/>
                    </a:lnTo>
                    <a:lnTo>
                      <a:pt x="31750" y="12966"/>
                    </a:lnTo>
                    <a:lnTo>
                      <a:pt x="23431" y="406"/>
                    </a:lnTo>
                    <a:lnTo>
                      <a:pt x="19735" y="2857"/>
                    </a:lnTo>
                    <a:lnTo>
                      <a:pt x="16344" y="0"/>
                    </a:lnTo>
                    <a:lnTo>
                      <a:pt x="6654" y="11531"/>
                    </a:lnTo>
                    <a:lnTo>
                      <a:pt x="2260" y="14439"/>
                    </a:lnTo>
                    <a:lnTo>
                      <a:pt x="3111" y="15735"/>
                    </a:lnTo>
                    <a:lnTo>
                      <a:pt x="0" y="19443"/>
                    </a:lnTo>
                    <a:lnTo>
                      <a:pt x="12598" y="30060"/>
                    </a:lnTo>
                    <a:lnTo>
                      <a:pt x="1239113" y="1879803"/>
                    </a:lnTo>
                    <a:lnTo>
                      <a:pt x="1217942" y="1893836"/>
                    </a:lnTo>
                    <a:lnTo>
                      <a:pt x="1291805" y="193629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0" name="Google Shape;330;p29"/>
              <p:cNvPicPr preferRelativeResize="0"/>
              <p:nvPr/>
            </p:nvPicPr>
            <p:blipFill rotWithShape="1">
              <a:blip r:embed="rId10">
                <a:alphaModFix/>
              </a:blip>
              <a:srcRect b="0" l="0" r="0" t="0"/>
              <a:stretch/>
            </p:blipFill>
            <p:spPr>
              <a:xfrm>
                <a:off x="3825240" y="5291327"/>
                <a:ext cx="673608" cy="670560"/>
              </a:xfrm>
              <a:prstGeom prst="rect">
                <a:avLst/>
              </a:prstGeom>
              <a:noFill/>
              <a:ln>
                <a:noFill/>
              </a:ln>
            </p:spPr>
          </p:pic>
          <p:sp>
            <p:nvSpPr>
              <p:cNvPr id="331" name="Google Shape;331;p29"/>
              <p:cNvSpPr/>
              <p:nvPr/>
            </p:nvSpPr>
            <p:spPr>
              <a:xfrm>
                <a:off x="3866199" y="5304998"/>
                <a:ext cx="592454" cy="592454"/>
              </a:xfrm>
              <a:custGeom>
                <a:rect b="b" l="l" r="r" t="t"/>
                <a:pathLst>
                  <a:path extrusionOk="0" h="592454" w="592454">
                    <a:moveTo>
                      <a:pt x="296043" y="0"/>
                    </a:moveTo>
                    <a:lnTo>
                      <a:pt x="248023" y="3874"/>
                    </a:lnTo>
                    <a:lnTo>
                      <a:pt x="202470" y="15092"/>
                    </a:lnTo>
                    <a:lnTo>
                      <a:pt x="159994"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4"/>
                    </a:lnTo>
                    <a:lnTo>
                      <a:pt x="86709" y="505379"/>
                    </a:lnTo>
                    <a:lnTo>
                      <a:pt x="121204" y="534969"/>
                    </a:lnTo>
                    <a:lnTo>
                      <a:pt x="159994" y="559044"/>
                    </a:lnTo>
                    <a:lnTo>
                      <a:pt x="202470" y="576995"/>
                    </a:lnTo>
                    <a:lnTo>
                      <a:pt x="248023" y="588213"/>
                    </a:lnTo>
                    <a:lnTo>
                      <a:pt x="296043" y="592087"/>
                    </a:lnTo>
                    <a:lnTo>
                      <a:pt x="344063" y="588213"/>
                    </a:lnTo>
                    <a:lnTo>
                      <a:pt x="389615" y="576995"/>
                    </a:lnTo>
                    <a:lnTo>
                      <a:pt x="432092" y="559044"/>
                    </a:lnTo>
                    <a:lnTo>
                      <a:pt x="470882" y="534969"/>
                    </a:lnTo>
                    <a:lnTo>
                      <a:pt x="505377" y="505379"/>
                    </a:lnTo>
                    <a:lnTo>
                      <a:pt x="534967" y="470884"/>
                    </a:lnTo>
                    <a:lnTo>
                      <a:pt x="559042" y="432093"/>
                    </a:lnTo>
                    <a:lnTo>
                      <a:pt x="576994" y="389617"/>
                    </a:lnTo>
                    <a:lnTo>
                      <a:pt x="588211" y="344064"/>
                    </a:lnTo>
                    <a:lnTo>
                      <a:pt x="592086" y="296044"/>
                    </a:lnTo>
                    <a:lnTo>
                      <a:pt x="588211" y="248024"/>
                    </a:lnTo>
                    <a:lnTo>
                      <a:pt x="576994" y="202471"/>
                    </a:lnTo>
                    <a:lnTo>
                      <a:pt x="559042" y="159995"/>
                    </a:lnTo>
                    <a:lnTo>
                      <a:pt x="534967" y="121204"/>
                    </a:lnTo>
                    <a:lnTo>
                      <a:pt x="505377" y="86709"/>
                    </a:lnTo>
                    <a:lnTo>
                      <a:pt x="470882" y="57119"/>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2" name="Google Shape;332;p29"/>
              <p:cNvSpPr/>
              <p:nvPr/>
            </p:nvSpPr>
            <p:spPr>
              <a:xfrm>
                <a:off x="975995" y="2374709"/>
                <a:ext cx="3018154" cy="3114675"/>
              </a:xfrm>
              <a:custGeom>
                <a:rect b="b" l="l" r="r" t="t"/>
                <a:pathLst>
                  <a:path extrusionOk="0" h="3114675" w="3018154">
                    <a:moveTo>
                      <a:pt x="1034199" y="2153996"/>
                    </a:moveTo>
                    <a:lnTo>
                      <a:pt x="1023264" y="2141385"/>
                    </a:lnTo>
                    <a:lnTo>
                      <a:pt x="978420" y="2089594"/>
                    </a:lnTo>
                    <a:lnTo>
                      <a:pt x="968692" y="2113051"/>
                    </a:lnTo>
                    <a:lnTo>
                      <a:pt x="9740" y="1714969"/>
                    </a:lnTo>
                    <a:lnTo>
                      <a:pt x="0" y="1738426"/>
                    </a:lnTo>
                    <a:lnTo>
                      <a:pt x="958951" y="2136508"/>
                    </a:lnTo>
                    <a:lnTo>
                      <a:pt x="949210" y="2159978"/>
                    </a:lnTo>
                    <a:lnTo>
                      <a:pt x="1034199" y="2153996"/>
                    </a:lnTo>
                    <a:close/>
                  </a:path>
                  <a:path extrusionOk="0" h="3114675" w="3018154">
                    <a:moveTo>
                      <a:pt x="1064450" y="1215339"/>
                    </a:moveTo>
                    <a:lnTo>
                      <a:pt x="981938" y="1194130"/>
                    </a:lnTo>
                    <a:lnTo>
                      <a:pt x="987272" y="1218958"/>
                    </a:lnTo>
                    <a:lnTo>
                      <a:pt x="25450" y="1425994"/>
                    </a:lnTo>
                    <a:lnTo>
                      <a:pt x="30784" y="1450822"/>
                    </a:lnTo>
                    <a:lnTo>
                      <a:pt x="992619" y="1243799"/>
                    </a:lnTo>
                    <a:lnTo>
                      <a:pt x="997966" y="1268628"/>
                    </a:lnTo>
                    <a:lnTo>
                      <a:pt x="1063269" y="1216291"/>
                    </a:lnTo>
                    <a:lnTo>
                      <a:pt x="1064450" y="1215339"/>
                    </a:lnTo>
                    <a:close/>
                  </a:path>
                  <a:path extrusionOk="0" h="3114675" w="3018154">
                    <a:moveTo>
                      <a:pt x="3017850" y="2874886"/>
                    </a:moveTo>
                    <a:lnTo>
                      <a:pt x="2994647" y="2885211"/>
                    </a:lnTo>
                    <a:lnTo>
                      <a:pt x="2470404" y="1707388"/>
                    </a:lnTo>
                    <a:lnTo>
                      <a:pt x="2838348" y="2002116"/>
                    </a:lnTo>
                    <a:lnTo>
                      <a:pt x="2822460" y="2021941"/>
                    </a:lnTo>
                    <a:lnTo>
                      <a:pt x="2905760" y="2039848"/>
                    </a:lnTo>
                    <a:lnTo>
                      <a:pt x="2892031" y="2010067"/>
                    </a:lnTo>
                    <a:lnTo>
                      <a:pt x="2870111" y="1962467"/>
                    </a:lnTo>
                    <a:lnTo>
                      <a:pt x="2854223" y="1982292"/>
                    </a:lnTo>
                    <a:lnTo>
                      <a:pt x="2447899" y="1656803"/>
                    </a:lnTo>
                    <a:lnTo>
                      <a:pt x="2411387" y="1574774"/>
                    </a:lnTo>
                    <a:lnTo>
                      <a:pt x="2833535" y="1219263"/>
                    </a:lnTo>
                    <a:lnTo>
                      <a:pt x="2849892" y="1238694"/>
                    </a:lnTo>
                    <a:lnTo>
                      <a:pt x="2870187" y="1191653"/>
                    </a:lnTo>
                    <a:lnTo>
                      <a:pt x="2883636" y="1160462"/>
                    </a:lnTo>
                    <a:lnTo>
                      <a:pt x="2800807" y="1180401"/>
                    </a:lnTo>
                    <a:lnTo>
                      <a:pt x="2817164" y="1199832"/>
                    </a:lnTo>
                    <a:lnTo>
                      <a:pt x="2404681" y="1547215"/>
                    </a:lnTo>
                    <a:lnTo>
                      <a:pt x="2404681" y="1622196"/>
                    </a:lnTo>
                    <a:lnTo>
                      <a:pt x="2379256" y="1601838"/>
                    </a:lnTo>
                    <a:lnTo>
                      <a:pt x="2391156" y="1591818"/>
                    </a:lnTo>
                    <a:lnTo>
                      <a:pt x="2404681" y="1622196"/>
                    </a:lnTo>
                    <a:lnTo>
                      <a:pt x="2404681" y="1547215"/>
                    </a:lnTo>
                    <a:lnTo>
                      <a:pt x="2400630" y="1550619"/>
                    </a:lnTo>
                    <a:lnTo>
                      <a:pt x="2380399" y="1505178"/>
                    </a:lnTo>
                    <a:lnTo>
                      <a:pt x="2380399" y="1567662"/>
                    </a:lnTo>
                    <a:lnTo>
                      <a:pt x="2359037" y="1585645"/>
                    </a:lnTo>
                    <a:lnTo>
                      <a:pt x="2339238" y="1569796"/>
                    </a:lnTo>
                    <a:lnTo>
                      <a:pt x="2339238" y="1602320"/>
                    </a:lnTo>
                    <a:lnTo>
                      <a:pt x="2144801" y="1766062"/>
                    </a:lnTo>
                    <a:lnTo>
                      <a:pt x="2125192" y="1734934"/>
                    </a:lnTo>
                    <a:lnTo>
                      <a:pt x="2125192" y="1782572"/>
                    </a:lnTo>
                    <a:lnTo>
                      <a:pt x="1737080" y="2109419"/>
                    </a:lnTo>
                    <a:lnTo>
                      <a:pt x="2036648" y="1642008"/>
                    </a:lnTo>
                    <a:lnTo>
                      <a:pt x="2125192" y="1782572"/>
                    </a:lnTo>
                    <a:lnTo>
                      <a:pt x="2125192" y="1734934"/>
                    </a:lnTo>
                    <a:lnTo>
                      <a:pt x="2051786" y="1618399"/>
                    </a:lnTo>
                    <a:lnTo>
                      <a:pt x="2156104" y="1455623"/>
                    </a:lnTo>
                    <a:lnTo>
                      <a:pt x="2339238" y="1602320"/>
                    </a:lnTo>
                    <a:lnTo>
                      <a:pt x="2339238" y="1569796"/>
                    </a:lnTo>
                    <a:lnTo>
                      <a:pt x="2169884" y="1434122"/>
                    </a:lnTo>
                    <a:lnTo>
                      <a:pt x="2259038" y="1295019"/>
                    </a:lnTo>
                    <a:lnTo>
                      <a:pt x="2380399" y="1567662"/>
                    </a:lnTo>
                    <a:lnTo>
                      <a:pt x="2380399" y="1505178"/>
                    </a:lnTo>
                    <a:lnTo>
                      <a:pt x="2275459" y="1269403"/>
                    </a:lnTo>
                    <a:lnTo>
                      <a:pt x="2904109" y="288518"/>
                    </a:lnTo>
                    <a:lnTo>
                      <a:pt x="2925495" y="302234"/>
                    </a:lnTo>
                    <a:lnTo>
                      <a:pt x="2929559" y="264134"/>
                    </a:lnTo>
                    <a:lnTo>
                      <a:pt x="2934538" y="217512"/>
                    </a:lnTo>
                    <a:lnTo>
                      <a:pt x="2861335" y="261112"/>
                    </a:lnTo>
                    <a:lnTo>
                      <a:pt x="2882722" y="274815"/>
                    </a:lnTo>
                    <a:lnTo>
                      <a:pt x="2263089" y="1241615"/>
                    </a:lnTo>
                    <a:lnTo>
                      <a:pt x="2246680" y="1204760"/>
                    </a:lnTo>
                    <a:lnTo>
                      <a:pt x="2246680" y="1267231"/>
                    </a:lnTo>
                    <a:lnTo>
                      <a:pt x="2149945" y="1418158"/>
                    </a:lnTo>
                    <a:lnTo>
                      <a:pt x="2136165" y="1407121"/>
                    </a:lnTo>
                    <a:lnTo>
                      <a:pt x="2136165" y="1439659"/>
                    </a:lnTo>
                    <a:lnTo>
                      <a:pt x="2036826" y="1594662"/>
                    </a:lnTo>
                    <a:lnTo>
                      <a:pt x="1738604" y="1121168"/>
                    </a:lnTo>
                    <a:lnTo>
                      <a:pt x="2136165" y="1439659"/>
                    </a:lnTo>
                    <a:lnTo>
                      <a:pt x="2136165" y="1407121"/>
                    </a:lnTo>
                    <a:lnTo>
                      <a:pt x="1724304" y="1077163"/>
                    </a:lnTo>
                    <a:lnTo>
                      <a:pt x="2043912" y="811644"/>
                    </a:lnTo>
                    <a:lnTo>
                      <a:pt x="2246680" y="1267231"/>
                    </a:lnTo>
                    <a:lnTo>
                      <a:pt x="2246680" y="1204760"/>
                    </a:lnTo>
                    <a:lnTo>
                      <a:pt x="2064219" y="794778"/>
                    </a:lnTo>
                    <a:lnTo>
                      <a:pt x="2825978" y="161937"/>
                    </a:lnTo>
                    <a:lnTo>
                      <a:pt x="2842222" y="181483"/>
                    </a:lnTo>
                    <a:lnTo>
                      <a:pt x="2862948" y="134289"/>
                    </a:lnTo>
                    <a:lnTo>
                      <a:pt x="2876486" y="103479"/>
                    </a:lnTo>
                    <a:lnTo>
                      <a:pt x="2793517" y="122872"/>
                    </a:lnTo>
                    <a:lnTo>
                      <a:pt x="2809748" y="142405"/>
                    </a:lnTo>
                    <a:lnTo>
                      <a:pt x="2053488" y="770674"/>
                    </a:lnTo>
                    <a:lnTo>
                      <a:pt x="1710486" y="0"/>
                    </a:lnTo>
                    <a:lnTo>
                      <a:pt x="1687271" y="10325"/>
                    </a:lnTo>
                    <a:lnTo>
                      <a:pt x="2033181" y="787539"/>
                    </a:lnTo>
                    <a:lnTo>
                      <a:pt x="1683588" y="1077976"/>
                    </a:lnTo>
                    <a:lnTo>
                      <a:pt x="1692313" y="1088491"/>
                    </a:lnTo>
                    <a:lnTo>
                      <a:pt x="1689227" y="1090434"/>
                    </a:lnTo>
                    <a:lnTo>
                      <a:pt x="2021687" y="1618272"/>
                    </a:lnTo>
                    <a:lnTo>
                      <a:pt x="1682737" y="2147151"/>
                    </a:lnTo>
                    <a:lnTo>
                      <a:pt x="1688147" y="2150630"/>
                    </a:lnTo>
                    <a:lnTo>
                      <a:pt x="1685239" y="2153081"/>
                    </a:lnTo>
                    <a:lnTo>
                      <a:pt x="1696034" y="2165908"/>
                    </a:lnTo>
                    <a:lnTo>
                      <a:pt x="1693799" y="2168639"/>
                    </a:lnTo>
                    <a:lnTo>
                      <a:pt x="2803741" y="3075800"/>
                    </a:lnTo>
                    <a:lnTo>
                      <a:pt x="2787662" y="3095460"/>
                    </a:lnTo>
                    <a:lnTo>
                      <a:pt x="2870784" y="3114192"/>
                    </a:lnTo>
                    <a:lnTo>
                      <a:pt x="2857157" y="3083839"/>
                    </a:lnTo>
                    <a:lnTo>
                      <a:pt x="2835884" y="3036468"/>
                    </a:lnTo>
                    <a:lnTo>
                      <a:pt x="2819819" y="3056128"/>
                    </a:lnTo>
                    <a:lnTo>
                      <a:pt x="1719859" y="2157145"/>
                    </a:lnTo>
                    <a:lnTo>
                      <a:pt x="2138870" y="1804276"/>
                    </a:lnTo>
                    <a:lnTo>
                      <a:pt x="2874937" y="2972828"/>
                    </a:lnTo>
                    <a:lnTo>
                      <a:pt x="2853448" y="2986367"/>
                    </a:lnTo>
                    <a:lnTo>
                      <a:pt x="2926296" y="3030537"/>
                    </a:lnTo>
                    <a:lnTo>
                      <a:pt x="2921660" y="2983573"/>
                    </a:lnTo>
                    <a:lnTo>
                      <a:pt x="2917926" y="2945752"/>
                    </a:lnTo>
                    <a:lnTo>
                      <a:pt x="2896425" y="2959290"/>
                    </a:lnTo>
                    <a:lnTo>
                      <a:pt x="2158479" y="1787766"/>
                    </a:lnTo>
                    <a:lnTo>
                      <a:pt x="2359456" y="1618513"/>
                    </a:lnTo>
                    <a:lnTo>
                      <a:pt x="2427198" y="1672767"/>
                    </a:lnTo>
                    <a:lnTo>
                      <a:pt x="2971444" y="2895536"/>
                    </a:lnTo>
                    <a:lnTo>
                      <a:pt x="2948241" y="2905874"/>
                    </a:lnTo>
                    <a:lnTo>
                      <a:pt x="3014027" y="2959989"/>
                    </a:lnTo>
                    <a:lnTo>
                      <a:pt x="3016402" y="2907157"/>
                    </a:lnTo>
                    <a:lnTo>
                      <a:pt x="3017850" y="287488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3" name="Google Shape;333;p29"/>
              <p:cNvPicPr preferRelativeResize="0"/>
              <p:nvPr/>
            </p:nvPicPr>
            <p:blipFill rotWithShape="1">
              <a:blip r:embed="rId11">
                <a:alphaModFix/>
              </a:blip>
              <a:srcRect b="0" l="0" r="0" t="0"/>
              <a:stretch/>
            </p:blipFill>
            <p:spPr>
              <a:xfrm>
                <a:off x="5620512" y="3624072"/>
                <a:ext cx="670560" cy="670560"/>
              </a:xfrm>
              <a:prstGeom prst="rect">
                <a:avLst/>
              </a:prstGeom>
              <a:noFill/>
              <a:ln>
                <a:noFill/>
              </a:ln>
            </p:spPr>
          </p:pic>
          <p:sp>
            <p:nvSpPr>
              <p:cNvPr id="334" name="Google Shape;334;p29"/>
              <p:cNvSpPr/>
              <p:nvPr/>
            </p:nvSpPr>
            <p:spPr>
              <a:xfrm>
                <a:off x="5659008" y="3638664"/>
                <a:ext cx="592454" cy="592454"/>
              </a:xfrm>
              <a:custGeom>
                <a:rect b="b" l="l" r="r" t="t"/>
                <a:pathLst>
                  <a:path extrusionOk="0" h="592454" w="592454">
                    <a:moveTo>
                      <a:pt x="296044" y="0"/>
                    </a:moveTo>
                    <a:lnTo>
                      <a:pt x="248024" y="3874"/>
                    </a:lnTo>
                    <a:lnTo>
                      <a:pt x="202471" y="15092"/>
                    </a:lnTo>
                    <a:lnTo>
                      <a:pt x="159995"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4"/>
                    </a:lnTo>
                    <a:lnTo>
                      <a:pt x="86709" y="505379"/>
                    </a:lnTo>
                    <a:lnTo>
                      <a:pt x="121204" y="534969"/>
                    </a:lnTo>
                    <a:lnTo>
                      <a:pt x="159995" y="559044"/>
                    </a:lnTo>
                    <a:lnTo>
                      <a:pt x="202471" y="576995"/>
                    </a:lnTo>
                    <a:lnTo>
                      <a:pt x="248024" y="588213"/>
                    </a:lnTo>
                    <a:lnTo>
                      <a:pt x="296044" y="592087"/>
                    </a:lnTo>
                    <a:lnTo>
                      <a:pt x="344064" y="588213"/>
                    </a:lnTo>
                    <a:lnTo>
                      <a:pt x="389617" y="576995"/>
                    </a:lnTo>
                    <a:lnTo>
                      <a:pt x="432093" y="559044"/>
                    </a:lnTo>
                    <a:lnTo>
                      <a:pt x="470883" y="534969"/>
                    </a:lnTo>
                    <a:lnTo>
                      <a:pt x="505378" y="505379"/>
                    </a:lnTo>
                    <a:lnTo>
                      <a:pt x="534968" y="470884"/>
                    </a:lnTo>
                    <a:lnTo>
                      <a:pt x="559044" y="432093"/>
                    </a:lnTo>
                    <a:lnTo>
                      <a:pt x="576995" y="389617"/>
                    </a:lnTo>
                    <a:lnTo>
                      <a:pt x="588213" y="344064"/>
                    </a:lnTo>
                    <a:lnTo>
                      <a:pt x="592087" y="296044"/>
                    </a:lnTo>
                    <a:lnTo>
                      <a:pt x="588213" y="248024"/>
                    </a:lnTo>
                    <a:lnTo>
                      <a:pt x="576995" y="202471"/>
                    </a:lnTo>
                    <a:lnTo>
                      <a:pt x="559044" y="159995"/>
                    </a:lnTo>
                    <a:lnTo>
                      <a:pt x="534968" y="121204"/>
                    </a:lnTo>
                    <a:lnTo>
                      <a:pt x="505378" y="86709"/>
                    </a:lnTo>
                    <a:lnTo>
                      <a:pt x="470883" y="57119"/>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35" name="Google Shape;335;p29"/>
            <p:cNvSpPr txBox="1"/>
            <p:nvPr/>
          </p:nvSpPr>
          <p:spPr>
            <a:xfrm>
              <a:off x="4518084" y="2630135"/>
              <a:ext cx="2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Y</a:t>
              </a:r>
              <a:endParaRPr sz="2400">
                <a:latin typeface="Helvetica Neue"/>
                <a:ea typeface="Helvetica Neue"/>
                <a:cs typeface="Helvetica Neue"/>
                <a:sym typeface="Helvetica Neue"/>
              </a:endParaRPr>
            </a:p>
          </p:txBody>
        </p:sp>
        <p:grpSp>
          <p:nvGrpSpPr>
            <p:cNvPr id="336" name="Google Shape;336;p29"/>
            <p:cNvGrpSpPr/>
            <p:nvPr/>
          </p:nvGrpSpPr>
          <p:grpSpPr>
            <a:xfrm>
              <a:off x="1168925" y="1788250"/>
              <a:ext cx="3328154" cy="2453270"/>
              <a:chOff x="910209" y="2378379"/>
              <a:chExt cx="4861458" cy="3583508"/>
            </a:xfrm>
          </p:grpSpPr>
          <p:sp>
            <p:nvSpPr>
              <p:cNvPr id="337" name="Google Shape;337;p29"/>
              <p:cNvSpPr/>
              <p:nvPr/>
            </p:nvSpPr>
            <p:spPr>
              <a:xfrm>
                <a:off x="4468647" y="2378379"/>
                <a:ext cx="1303020" cy="3225800"/>
              </a:xfrm>
              <a:custGeom>
                <a:rect b="b" l="l" r="r" t="t"/>
                <a:pathLst>
                  <a:path extrusionOk="0" h="3225800" w="1303020">
                    <a:moveTo>
                      <a:pt x="1163713" y="1741284"/>
                    </a:moveTo>
                    <a:lnTo>
                      <a:pt x="1079157" y="1730895"/>
                    </a:lnTo>
                    <a:lnTo>
                      <a:pt x="1087653" y="1754822"/>
                    </a:lnTo>
                    <a:lnTo>
                      <a:pt x="7874" y="2138362"/>
                    </a:lnTo>
                    <a:lnTo>
                      <a:pt x="16370" y="2162302"/>
                    </a:lnTo>
                    <a:lnTo>
                      <a:pt x="1096162" y="1778762"/>
                    </a:lnTo>
                    <a:lnTo>
                      <a:pt x="1104658" y="1802688"/>
                    </a:lnTo>
                    <a:lnTo>
                      <a:pt x="1154785" y="1750568"/>
                    </a:lnTo>
                    <a:lnTo>
                      <a:pt x="1163713" y="1741284"/>
                    </a:lnTo>
                    <a:close/>
                  </a:path>
                  <a:path extrusionOk="0" h="3225800" w="1303020">
                    <a:moveTo>
                      <a:pt x="1254010" y="1340815"/>
                    </a:moveTo>
                    <a:lnTo>
                      <a:pt x="1242834" y="1303083"/>
                    </a:lnTo>
                    <a:lnTo>
                      <a:pt x="1229829" y="1259128"/>
                    </a:lnTo>
                    <a:lnTo>
                      <a:pt x="1211262" y="1276464"/>
                    </a:lnTo>
                    <a:lnTo>
                      <a:pt x="18554" y="0"/>
                    </a:lnTo>
                    <a:lnTo>
                      <a:pt x="0" y="17348"/>
                    </a:lnTo>
                    <a:lnTo>
                      <a:pt x="1192707" y="1293812"/>
                    </a:lnTo>
                    <a:lnTo>
                      <a:pt x="1174153" y="1311148"/>
                    </a:lnTo>
                    <a:lnTo>
                      <a:pt x="1254010" y="1340815"/>
                    </a:lnTo>
                    <a:close/>
                  </a:path>
                  <a:path extrusionOk="0" h="3225800" w="1303020">
                    <a:moveTo>
                      <a:pt x="1302969" y="1866366"/>
                    </a:moveTo>
                    <a:lnTo>
                      <a:pt x="1222921" y="1895525"/>
                    </a:lnTo>
                    <a:lnTo>
                      <a:pt x="1241374" y="1912988"/>
                    </a:lnTo>
                    <a:lnTo>
                      <a:pt x="16230" y="3207855"/>
                    </a:lnTo>
                    <a:lnTo>
                      <a:pt x="34683" y="3225317"/>
                    </a:lnTo>
                    <a:lnTo>
                      <a:pt x="1259827" y="1930450"/>
                    </a:lnTo>
                    <a:lnTo>
                      <a:pt x="1278280" y="1947900"/>
                    </a:lnTo>
                    <a:lnTo>
                      <a:pt x="1291640" y="1903768"/>
                    </a:lnTo>
                    <a:lnTo>
                      <a:pt x="1302969" y="18663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8" name="Google Shape;338;p29"/>
              <p:cNvPicPr preferRelativeResize="0"/>
              <p:nvPr/>
            </p:nvPicPr>
            <p:blipFill rotWithShape="1">
              <a:blip r:embed="rId12">
                <a:alphaModFix/>
              </a:blip>
              <a:srcRect b="0" l="0" r="0" t="0"/>
              <a:stretch/>
            </p:blipFill>
            <p:spPr>
              <a:xfrm>
                <a:off x="2023872" y="5291327"/>
                <a:ext cx="670560" cy="670560"/>
              </a:xfrm>
              <a:prstGeom prst="rect">
                <a:avLst/>
              </a:prstGeom>
              <a:noFill/>
              <a:ln>
                <a:noFill/>
              </a:ln>
            </p:spPr>
          </p:pic>
          <p:sp>
            <p:nvSpPr>
              <p:cNvPr id="339" name="Google Shape;339;p29"/>
              <p:cNvSpPr/>
              <p:nvPr/>
            </p:nvSpPr>
            <p:spPr>
              <a:xfrm>
                <a:off x="2063559" y="5304998"/>
                <a:ext cx="592455" cy="592454"/>
              </a:xfrm>
              <a:custGeom>
                <a:rect b="b" l="l" r="r" t="t"/>
                <a:pathLst>
                  <a:path extrusionOk="0" h="592454" w="592455">
                    <a:moveTo>
                      <a:pt x="296043" y="0"/>
                    </a:moveTo>
                    <a:lnTo>
                      <a:pt x="248023" y="3874"/>
                    </a:lnTo>
                    <a:lnTo>
                      <a:pt x="202470" y="15092"/>
                    </a:lnTo>
                    <a:lnTo>
                      <a:pt x="159994"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4"/>
                    </a:lnTo>
                    <a:lnTo>
                      <a:pt x="86709" y="505379"/>
                    </a:lnTo>
                    <a:lnTo>
                      <a:pt x="121204" y="534969"/>
                    </a:lnTo>
                    <a:lnTo>
                      <a:pt x="159994" y="559044"/>
                    </a:lnTo>
                    <a:lnTo>
                      <a:pt x="202470" y="576995"/>
                    </a:lnTo>
                    <a:lnTo>
                      <a:pt x="248023" y="588213"/>
                    </a:lnTo>
                    <a:lnTo>
                      <a:pt x="296043" y="592087"/>
                    </a:lnTo>
                    <a:lnTo>
                      <a:pt x="344063" y="588213"/>
                    </a:lnTo>
                    <a:lnTo>
                      <a:pt x="389616" y="576995"/>
                    </a:lnTo>
                    <a:lnTo>
                      <a:pt x="432092" y="559044"/>
                    </a:lnTo>
                    <a:lnTo>
                      <a:pt x="470883" y="534969"/>
                    </a:lnTo>
                    <a:lnTo>
                      <a:pt x="505378" y="505379"/>
                    </a:lnTo>
                    <a:lnTo>
                      <a:pt x="534968" y="470884"/>
                    </a:lnTo>
                    <a:lnTo>
                      <a:pt x="559044" y="432093"/>
                    </a:lnTo>
                    <a:lnTo>
                      <a:pt x="576995" y="389617"/>
                    </a:lnTo>
                    <a:lnTo>
                      <a:pt x="588213" y="344064"/>
                    </a:lnTo>
                    <a:lnTo>
                      <a:pt x="592087" y="296044"/>
                    </a:lnTo>
                    <a:lnTo>
                      <a:pt x="588213" y="248024"/>
                    </a:lnTo>
                    <a:lnTo>
                      <a:pt x="576995" y="202471"/>
                    </a:lnTo>
                    <a:lnTo>
                      <a:pt x="559044" y="159995"/>
                    </a:lnTo>
                    <a:lnTo>
                      <a:pt x="534968" y="121204"/>
                    </a:lnTo>
                    <a:lnTo>
                      <a:pt x="505378" y="86709"/>
                    </a:lnTo>
                    <a:lnTo>
                      <a:pt x="470883" y="57119"/>
                    </a:lnTo>
                    <a:lnTo>
                      <a:pt x="432092" y="33043"/>
                    </a:lnTo>
                    <a:lnTo>
                      <a:pt x="389616"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0" name="Google Shape;340;p29"/>
              <p:cNvSpPr/>
              <p:nvPr/>
            </p:nvSpPr>
            <p:spPr>
              <a:xfrm>
                <a:off x="910209" y="3682555"/>
                <a:ext cx="2996565" cy="1974850"/>
              </a:xfrm>
              <a:custGeom>
                <a:rect b="b" l="l" r="r" t="t"/>
                <a:pathLst>
                  <a:path extrusionOk="0" h="1974850" w="2996565">
                    <a:moveTo>
                      <a:pt x="1153210" y="1809356"/>
                    </a:moveTo>
                    <a:lnTo>
                      <a:pt x="1142530" y="1770659"/>
                    </a:lnTo>
                    <a:lnTo>
                      <a:pt x="1130541" y="1727238"/>
                    </a:lnTo>
                    <a:lnTo>
                      <a:pt x="1111669" y="1744230"/>
                    </a:lnTo>
                    <a:lnTo>
                      <a:pt x="18872" y="530352"/>
                    </a:lnTo>
                    <a:lnTo>
                      <a:pt x="0" y="547344"/>
                    </a:lnTo>
                    <a:lnTo>
                      <a:pt x="1092784" y="1761223"/>
                    </a:lnTo>
                    <a:lnTo>
                      <a:pt x="1073912" y="1778215"/>
                    </a:lnTo>
                    <a:lnTo>
                      <a:pt x="1153210" y="1809356"/>
                    </a:lnTo>
                    <a:close/>
                  </a:path>
                  <a:path extrusionOk="0" h="1974850" w="2996565">
                    <a:moveTo>
                      <a:pt x="2995968" y="0"/>
                    </a:moveTo>
                    <a:lnTo>
                      <a:pt x="2922765" y="43599"/>
                    </a:lnTo>
                    <a:lnTo>
                      <a:pt x="2944152" y="57302"/>
                    </a:lnTo>
                    <a:lnTo>
                      <a:pt x="1744167" y="1929638"/>
                    </a:lnTo>
                    <a:lnTo>
                      <a:pt x="1749590" y="1933130"/>
                    </a:lnTo>
                    <a:lnTo>
                      <a:pt x="1746681" y="1935568"/>
                    </a:lnTo>
                    <a:lnTo>
                      <a:pt x="1752638" y="1942655"/>
                    </a:lnTo>
                    <a:lnTo>
                      <a:pt x="1752638" y="1948891"/>
                    </a:lnTo>
                    <a:lnTo>
                      <a:pt x="1757895" y="1948891"/>
                    </a:lnTo>
                    <a:lnTo>
                      <a:pt x="1763039" y="1954999"/>
                    </a:lnTo>
                    <a:lnTo>
                      <a:pt x="1770291" y="1948891"/>
                    </a:lnTo>
                    <a:lnTo>
                      <a:pt x="2862745" y="1948891"/>
                    </a:lnTo>
                    <a:lnTo>
                      <a:pt x="2862745" y="1974291"/>
                    </a:lnTo>
                    <a:lnTo>
                      <a:pt x="2913545" y="1948891"/>
                    </a:lnTo>
                    <a:lnTo>
                      <a:pt x="2938945" y="1936191"/>
                    </a:lnTo>
                    <a:lnTo>
                      <a:pt x="2862745" y="1898091"/>
                    </a:lnTo>
                    <a:lnTo>
                      <a:pt x="2862745" y="1923491"/>
                    </a:lnTo>
                    <a:lnTo>
                      <a:pt x="1800453" y="1923491"/>
                    </a:lnTo>
                    <a:lnTo>
                      <a:pt x="2894965" y="1001750"/>
                    </a:lnTo>
                    <a:lnTo>
                      <a:pt x="2911322" y="1021181"/>
                    </a:lnTo>
                    <a:lnTo>
                      <a:pt x="2931617" y="974140"/>
                    </a:lnTo>
                    <a:lnTo>
                      <a:pt x="2945066" y="942949"/>
                    </a:lnTo>
                    <a:lnTo>
                      <a:pt x="2862237" y="962888"/>
                    </a:lnTo>
                    <a:lnTo>
                      <a:pt x="2878594" y="982319"/>
                    </a:lnTo>
                    <a:lnTo>
                      <a:pt x="1798510" y="1891919"/>
                    </a:lnTo>
                    <a:lnTo>
                      <a:pt x="2965539" y="71005"/>
                    </a:lnTo>
                    <a:lnTo>
                      <a:pt x="2986925" y="84721"/>
                    </a:lnTo>
                    <a:lnTo>
                      <a:pt x="2990989" y="46621"/>
                    </a:lnTo>
                    <a:lnTo>
                      <a:pt x="299596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sp>
        <p:nvSpPr>
          <p:cNvPr id="341" name="Google Shape;341;p29"/>
          <p:cNvSpPr txBox="1"/>
          <p:nvPr/>
        </p:nvSpPr>
        <p:spPr>
          <a:xfrm>
            <a:off x="995500" y="1795525"/>
            <a:ext cx="790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F</a:t>
            </a:r>
            <a:r>
              <a:rPr baseline="30000" lang="en" sz="2400">
                <a:latin typeface="Helvetica Neue"/>
                <a:ea typeface="Helvetica Neue"/>
                <a:cs typeface="Helvetica Neue"/>
                <a:sym typeface="Helvetica Neue"/>
              </a:rPr>
              <a:t>h1 x |X|</a:t>
            </a:r>
            <a:endParaRPr baseline="30000" sz="2400">
              <a:latin typeface="Helvetica Neue"/>
              <a:ea typeface="Helvetica Neue"/>
              <a:cs typeface="Helvetica Neue"/>
              <a:sym typeface="Helvetica Neue"/>
            </a:endParaRPr>
          </a:p>
        </p:txBody>
      </p:sp>
      <p:sp>
        <p:nvSpPr>
          <p:cNvPr id="342" name="Google Shape;342;p29"/>
          <p:cNvSpPr txBox="1"/>
          <p:nvPr/>
        </p:nvSpPr>
        <p:spPr>
          <a:xfrm>
            <a:off x="2408275" y="1226450"/>
            <a:ext cx="887100" cy="597600"/>
          </a:xfrm>
          <a:prstGeom prst="rect">
            <a:avLst/>
          </a:prstGeom>
          <a:noFill/>
          <a:ln>
            <a:noFill/>
          </a:ln>
        </p:spPr>
        <p:txBody>
          <a:bodyPr anchorCtr="0" anchor="t" bIns="0" lIns="0" spcFirstLastPara="1" rIns="0" wrap="square" tIns="226050">
            <a:spAutoFit/>
          </a:bodyPr>
          <a:lstStyle/>
          <a:p>
            <a:pPr indent="0" lvl="0" marL="0" rtl="0" algn="l">
              <a:lnSpc>
                <a:spcPct val="100000"/>
              </a:lnSpc>
              <a:spcBef>
                <a:spcPts val="0"/>
              </a:spcBef>
              <a:spcAft>
                <a:spcPts val="0"/>
              </a:spcAft>
              <a:buNone/>
            </a:pPr>
            <a:r>
              <a:rPr lang="en" sz="2400">
                <a:latin typeface="Helvetica Neue"/>
                <a:ea typeface="Helvetica Neue"/>
                <a:cs typeface="Helvetica Neue"/>
                <a:sym typeface="Helvetica Neue"/>
              </a:rPr>
              <a:t>G</a:t>
            </a:r>
            <a:r>
              <a:rPr baseline="30000" lang="en" sz="2400">
                <a:latin typeface="Helvetica Neue"/>
                <a:ea typeface="Helvetica Neue"/>
                <a:cs typeface="Helvetica Neue"/>
                <a:sym typeface="Helvetica Neue"/>
              </a:rPr>
              <a:t>h2 x h1 </a:t>
            </a:r>
            <a:endParaRPr baseline="30000" sz="2400">
              <a:latin typeface="Helvetica Neue"/>
              <a:ea typeface="Helvetica Neue"/>
              <a:cs typeface="Helvetica Neue"/>
              <a:sym typeface="Helvetica Neue"/>
            </a:endParaRPr>
          </a:p>
        </p:txBody>
      </p:sp>
      <p:grpSp>
        <p:nvGrpSpPr>
          <p:cNvPr id="343" name="Google Shape;343;p29"/>
          <p:cNvGrpSpPr/>
          <p:nvPr/>
        </p:nvGrpSpPr>
        <p:grpSpPr>
          <a:xfrm>
            <a:off x="6645105" y="2667693"/>
            <a:ext cx="1708974" cy="474157"/>
            <a:chOff x="6645105" y="2667693"/>
            <a:chExt cx="1708974" cy="474157"/>
          </a:xfrm>
        </p:grpSpPr>
        <p:grpSp>
          <p:nvGrpSpPr>
            <p:cNvPr id="344" name="Google Shape;344;p29"/>
            <p:cNvGrpSpPr/>
            <p:nvPr/>
          </p:nvGrpSpPr>
          <p:grpSpPr>
            <a:xfrm>
              <a:off x="6645105" y="2682785"/>
              <a:ext cx="459065" cy="459065"/>
              <a:chOff x="8909304" y="3685032"/>
              <a:chExt cx="670559" cy="670560"/>
            </a:xfrm>
          </p:grpSpPr>
          <p:pic>
            <p:nvPicPr>
              <p:cNvPr id="345" name="Google Shape;345;p29"/>
              <p:cNvPicPr preferRelativeResize="0"/>
              <p:nvPr/>
            </p:nvPicPr>
            <p:blipFill rotWithShape="1">
              <a:blip r:embed="rId13">
                <a:alphaModFix/>
              </a:blip>
              <a:srcRect b="0" l="0" r="0" t="0"/>
              <a:stretch/>
            </p:blipFill>
            <p:spPr>
              <a:xfrm>
                <a:off x="8909304" y="3685032"/>
                <a:ext cx="670559" cy="670560"/>
              </a:xfrm>
              <a:prstGeom prst="rect">
                <a:avLst/>
              </a:prstGeom>
              <a:noFill/>
              <a:ln>
                <a:noFill/>
              </a:ln>
            </p:spPr>
          </p:pic>
          <p:sp>
            <p:nvSpPr>
              <p:cNvPr id="346" name="Google Shape;346;p29"/>
              <p:cNvSpPr/>
              <p:nvPr/>
            </p:nvSpPr>
            <p:spPr>
              <a:xfrm>
                <a:off x="8948680" y="3698655"/>
                <a:ext cx="592454" cy="592454"/>
              </a:xfrm>
              <a:custGeom>
                <a:rect b="b" l="l" r="r" t="t"/>
                <a:pathLst>
                  <a:path extrusionOk="0" h="592454" w="592454">
                    <a:moveTo>
                      <a:pt x="296044" y="0"/>
                    </a:moveTo>
                    <a:lnTo>
                      <a:pt x="248024" y="3874"/>
                    </a:lnTo>
                    <a:lnTo>
                      <a:pt x="202471" y="15092"/>
                    </a:lnTo>
                    <a:lnTo>
                      <a:pt x="159995" y="33043"/>
                    </a:lnTo>
                    <a:lnTo>
                      <a:pt x="121204" y="57119"/>
                    </a:lnTo>
                    <a:lnTo>
                      <a:pt x="86709" y="86709"/>
                    </a:lnTo>
                    <a:lnTo>
                      <a:pt x="57119" y="121204"/>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5" y="559044"/>
                    </a:lnTo>
                    <a:lnTo>
                      <a:pt x="202471" y="576995"/>
                    </a:lnTo>
                    <a:lnTo>
                      <a:pt x="248024" y="588213"/>
                    </a:lnTo>
                    <a:lnTo>
                      <a:pt x="296044" y="592087"/>
                    </a:lnTo>
                    <a:lnTo>
                      <a:pt x="344064" y="588213"/>
                    </a:lnTo>
                    <a:lnTo>
                      <a:pt x="389617" y="576995"/>
                    </a:lnTo>
                    <a:lnTo>
                      <a:pt x="432093" y="559044"/>
                    </a:lnTo>
                    <a:lnTo>
                      <a:pt x="470884" y="534968"/>
                    </a:lnTo>
                    <a:lnTo>
                      <a:pt x="505379" y="505378"/>
                    </a:lnTo>
                    <a:lnTo>
                      <a:pt x="534969" y="470883"/>
                    </a:lnTo>
                    <a:lnTo>
                      <a:pt x="559045" y="432092"/>
                    </a:lnTo>
                    <a:lnTo>
                      <a:pt x="576996" y="389616"/>
                    </a:lnTo>
                    <a:lnTo>
                      <a:pt x="588214" y="344063"/>
                    </a:lnTo>
                    <a:lnTo>
                      <a:pt x="592089" y="296043"/>
                    </a:lnTo>
                    <a:lnTo>
                      <a:pt x="588214" y="248023"/>
                    </a:lnTo>
                    <a:lnTo>
                      <a:pt x="576996" y="202470"/>
                    </a:lnTo>
                    <a:lnTo>
                      <a:pt x="559045" y="159994"/>
                    </a:lnTo>
                    <a:lnTo>
                      <a:pt x="534969" y="121204"/>
                    </a:lnTo>
                    <a:lnTo>
                      <a:pt x="505379" y="86709"/>
                    </a:lnTo>
                    <a:lnTo>
                      <a:pt x="470884" y="57119"/>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47" name="Google Shape;347;p29"/>
            <p:cNvSpPr txBox="1"/>
            <p:nvPr/>
          </p:nvSpPr>
          <p:spPr>
            <a:xfrm>
              <a:off x="6770076" y="2671866"/>
              <a:ext cx="2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X</a:t>
              </a:r>
              <a:endParaRPr sz="2400">
                <a:latin typeface="Helvetica Neue"/>
                <a:ea typeface="Helvetica Neue"/>
                <a:cs typeface="Helvetica Neue"/>
                <a:sym typeface="Helvetica Neue"/>
              </a:endParaRPr>
            </a:p>
          </p:txBody>
        </p:sp>
        <p:grpSp>
          <p:nvGrpSpPr>
            <p:cNvPr id="348" name="Google Shape;348;p29"/>
            <p:cNvGrpSpPr/>
            <p:nvPr/>
          </p:nvGrpSpPr>
          <p:grpSpPr>
            <a:xfrm>
              <a:off x="7087469" y="2678611"/>
              <a:ext cx="1266611" cy="459065"/>
              <a:chOff x="9555467" y="3678935"/>
              <a:chExt cx="1850147" cy="670560"/>
            </a:xfrm>
          </p:grpSpPr>
          <p:sp>
            <p:nvSpPr>
              <p:cNvPr id="349" name="Google Shape;349;p29"/>
              <p:cNvSpPr/>
              <p:nvPr/>
            </p:nvSpPr>
            <p:spPr>
              <a:xfrm>
                <a:off x="9555467" y="3956598"/>
                <a:ext cx="1186815" cy="76200"/>
              </a:xfrm>
              <a:custGeom>
                <a:rect b="b" l="l" r="r" t="t"/>
                <a:pathLst>
                  <a:path extrusionOk="0" h="76200" w="1186815">
                    <a:moveTo>
                      <a:pt x="1110110" y="50799"/>
                    </a:moveTo>
                    <a:lnTo>
                      <a:pt x="1110110" y="76200"/>
                    </a:lnTo>
                    <a:lnTo>
                      <a:pt x="1160910" y="50800"/>
                    </a:lnTo>
                    <a:lnTo>
                      <a:pt x="1110110" y="50799"/>
                    </a:lnTo>
                    <a:close/>
                  </a:path>
                  <a:path extrusionOk="0" h="76200" w="1186815">
                    <a:moveTo>
                      <a:pt x="1110110" y="25399"/>
                    </a:moveTo>
                    <a:lnTo>
                      <a:pt x="1110110" y="50799"/>
                    </a:lnTo>
                    <a:lnTo>
                      <a:pt x="1122810" y="50800"/>
                    </a:lnTo>
                    <a:lnTo>
                      <a:pt x="1122810" y="25400"/>
                    </a:lnTo>
                    <a:lnTo>
                      <a:pt x="1110110" y="25399"/>
                    </a:lnTo>
                    <a:close/>
                  </a:path>
                  <a:path extrusionOk="0" h="76200" w="1186815">
                    <a:moveTo>
                      <a:pt x="1110110" y="0"/>
                    </a:moveTo>
                    <a:lnTo>
                      <a:pt x="1110110" y="25399"/>
                    </a:lnTo>
                    <a:lnTo>
                      <a:pt x="1122810" y="25400"/>
                    </a:lnTo>
                    <a:lnTo>
                      <a:pt x="1122810" y="50800"/>
                    </a:lnTo>
                    <a:lnTo>
                      <a:pt x="1160913" y="50798"/>
                    </a:lnTo>
                    <a:lnTo>
                      <a:pt x="1186310" y="38100"/>
                    </a:lnTo>
                    <a:lnTo>
                      <a:pt x="1110110" y="0"/>
                    </a:lnTo>
                    <a:close/>
                  </a:path>
                  <a:path extrusionOk="0" h="76200" w="1186815">
                    <a:moveTo>
                      <a:pt x="0" y="25398"/>
                    </a:moveTo>
                    <a:lnTo>
                      <a:pt x="0" y="50798"/>
                    </a:lnTo>
                    <a:lnTo>
                      <a:pt x="1110110" y="50799"/>
                    </a:lnTo>
                    <a:lnTo>
                      <a:pt x="1110110" y="25399"/>
                    </a:lnTo>
                    <a:lnTo>
                      <a:pt x="0" y="2539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50" name="Google Shape;350;p29"/>
              <p:cNvPicPr preferRelativeResize="0"/>
              <p:nvPr/>
            </p:nvPicPr>
            <p:blipFill rotWithShape="1">
              <a:blip r:embed="rId14">
                <a:alphaModFix/>
              </a:blip>
              <a:srcRect b="0" l="0" r="0" t="0"/>
              <a:stretch/>
            </p:blipFill>
            <p:spPr>
              <a:xfrm>
                <a:off x="10732007" y="3678935"/>
                <a:ext cx="673607" cy="670560"/>
              </a:xfrm>
              <a:prstGeom prst="rect">
                <a:avLst/>
              </a:prstGeom>
              <a:noFill/>
              <a:ln>
                <a:noFill/>
              </a:ln>
            </p:spPr>
          </p:pic>
          <p:sp>
            <p:nvSpPr>
              <p:cNvPr id="351" name="Google Shape;351;p29"/>
              <p:cNvSpPr/>
              <p:nvPr/>
            </p:nvSpPr>
            <p:spPr>
              <a:xfrm>
                <a:off x="10772673" y="3693429"/>
                <a:ext cx="592454" cy="592454"/>
              </a:xfrm>
              <a:custGeom>
                <a:rect b="b" l="l" r="r" t="t"/>
                <a:pathLst>
                  <a:path extrusionOk="0" h="592454" w="592454">
                    <a:moveTo>
                      <a:pt x="296043" y="0"/>
                    </a:moveTo>
                    <a:lnTo>
                      <a:pt x="248023" y="3874"/>
                    </a:lnTo>
                    <a:lnTo>
                      <a:pt x="202470" y="15092"/>
                    </a:lnTo>
                    <a:lnTo>
                      <a:pt x="159994" y="33043"/>
                    </a:lnTo>
                    <a:lnTo>
                      <a:pt x="121203" y="57119"/>
                    </a:lnTo>
                    <a:lnTo>
                      <a:pt x="86708" y="86709"/>
                    </a:lnTo>
                    <a:lnTo>
                      <a:pt x="57118" y="121204"/>
                    </a:lnTo>
                    <a:lnTo>
                      <a:pt x="33043" y="159995"/>
                    </a:lnTo>
                    <a:lnTo>
                      <a:pt x="15092" y="202471"/>
                    </a:lnTo>
                    <a:lnTo>
                      <a:pt x="3874" y="248024"/>
                    </a:lnTo>
                    <a:lnTo>
                      <a:pt x="0" y="296044"/>
                    </a:lnTo>
                    <a:lnTo>
                      <a:pt x="3874" y="344064"/>
                    </a:lnTo>
                    <a:lnTo>
                      <a:pt x="15092" y="389617"/>
                    </a:lnTo>
                    <a:lnTo>
                      <a:pt x="33043" y="432093"/>
                    </a:lnTo>
                    <a:lnTo>
                      <a:pt x="57118" y="470883"/>
                    </a:lnTo>
                    <a:lnTo>
                      <a:pt x="86708" y="505378"/>
                    </a:lnTo>
                    <a:lnTo>
                      <a:pt x="121203" y="534968"/>
                    </a:lnTo>
                    <a:lnTo>
                      <a:pt x="159994" y="559044"/>
                    </a:lnTo>
                    <a:lnTo>
                      <a:pt x="202470" y="576995"/>
                    </a:lnTo>
                    <a:lnTo>
                      <a:pt x="248023" y="588213"/>
                    </a:lnTo>
                    <a:lnTo>
                      <a:pt x="296043" y="592087"/>
                    </a:lnTo>
                    <a:lnTo>
                      <a:pt x="344063" y="588213"/>
                    </a:lnTo>
                    <a:lnTo>
                      <a:pt x="389616" y="576995"/>
                    </a:lnTo>
                    <a:lnTo>
                      <a:pt x="432092" y="559044"/>
                    </a:lnTo>
                    <a:lnTo>
                      <a:pt x="470883" y="534968"/>
                    </a:lnTo>
                    <a:lnTo>
                      <a:pt x="505378" y="505378"/>
                    </a:lnTo>
                    <a:lnTo>
                      <a:pt x="534968" y="470883"/>
                    </a:lnTo>
                    <a:lnTo>
                      <a:pt x="559044" y="432093"/>
                    </a:lnTo>
                    <a:lnTo>
                      <a:pt x="576995" y="389617"/>
                    </a:lnTo>
                    <a:lnTo>
                      <a:pt x="588213" y="344064"/>
                    </a:lnTo>
                    <a:lnTo>
                      <a:pt x="592087" y="296044"/>
                    </a:lnTo>
                    <a:lnTo>
                      <a:pt x="588213" y="248024"/>
                    </a:lnTo>
                    <a:lnTo>
                      <a:pt x="576995" y="202471"/>
                    </a:lnTo>
                    <a:lnTo>
                      <a:pt x="559044" y="159995"/>
                    </a:lnTo>
                    <a:lnTo>
                      <a:pt x="534968" y="121204"/>
                    </a:lnTo>
                    <a:lnTo>
                      <a:pt x="505378" y="86709"/>
                    </a:lnTo>
                    <a:lnTo>
                      <a:pt x="470883" y="57119"/>
                    </a:lnTo>
                    <a:lnTo>
                      <a:pt x="432092" y="33043"/>
                    </a:lnTo>
                    <a:lnTo>
                      <a:pt x="389616"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52" name="Google Shape;352;p29"/>
            <p:cNvSpPr txBox="1"/>
            <p:nvPr/>
          </p:nvSpPr>
          <p:spPr>
            <a:xfrm>
              <a:off x="8018715" y="2667693"/>
              <a:ext cx="2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Y</a:t>
              </a:r>
              <a:endParaRPr sz="2400">
                <a:latin typeface="Helvetica Neue"/>
                <a:ea typeface="Helvetica Neue"/>
                <a:cs typeface="Helvetica Neue"/>
                <a:sym typeface="Helvetica Neue"/>
              </a:endParaRPr>
            </a:p>
          </p:txBody>
        </p:sp>
      </p:grpSp>
      <p:grpSp>
        <p:nvGrpSpPr>
          <p:cNvPr id="353" name="Google Shape;353;p29"/>
          <p:cNvGrpSpPr/>
          <p:nvPr/>
        </p:nvGrpSpPr>
        <p:grpSpPr>
          <a:xfrm>
            <a:off x="5295035" y="2451165"/>
            <a:ext cx="924390" cy="922303"/>
            <a:chOff x="6937247" y="3346703"/>
            <a:chExt cx="1350263" cy="1347215"/>
          </a:xfrm>
        </p:grpSpPr>
        <p:pic>
          <p:nvPicPr>
            <p:cNvPr id="354" name="Google Shape;354;p29"/>
            <p:cNvPicPr preferRelativeResize="0"/>
            <p:nvPr/>
          </p:nvPicPr>
          <p:blipFill rotWithShape="1">
            <a:blip r:embed="rId15">
              <a:alphaModFix/>
            </a:blip>
            <a:srcRect b="0" l="0" r="0" t="0"/>
            <a:stretch/>
          </p:blipFill>
          <p:spPr>
            <a:xfrm>
              <a:off x="6937247" y="3346703"/>
              <a:ext cx="1350263" cy="1347215"/>
            </a:xfrm>
            <a:prstGeom prst="rect">
              <a:avLst/>
            </a:prstGeom>
            <a:noFill/>
            <a:ln>
              <a:noFill/>
            </a:ln>
          </p:spPr>
        </p:pic>
        <p:sp>
          <p:nvSpPr>
            <p:cNvPr id="355" name="Google Shape;355;p29"/>
            <p:cNvSpPr/>
            <p:nvPr/>
          </p:nvSpPr>
          <p:spPr>
            <a:xfrm>
              <a:off x="6978035" y="3359698"/>
              <a:ext cx="1270000" cy="1270000"/>
            </a:xfrm>
            <a:custGeom>
              <a:rect b="b" l="l" r="r" t="t"/>
              <a:pathLst>
                <a:path extrusionOk="0" h="1270000" w="1270000">
                  <a:moveTo>
                    <a:pt x="457200" y="0"/>
                  </a:moveTo>
                  <a:lnTo>
                    <a:pt x="457200" y="431800"/>
                  </a:lnTo>
                  <a:lnTo>
                    <a:pt x="0" y="431800"/>
                  </a:lnTo>
                  <a:lnTo>
                    <a:pt x="0" y="838200"/>
                  </a:lnTo>
                  <a:lnTo>
                    <a:pt x="457200" y="838200"/>
                  </a:lnTo>
                  <a:lnTo>
                    <a:pt x="457200" y="1270000"/>
                  </a:lnTo>
                  <a:lnTo>
                    <a:pt x="1270000" y="635000"/>
                  </a:lnTo>
                  <a:lnTo>
                    <a:pt x="457200" y="0"/>
                  </a:lnTo>
                  <a:close/>
                </a:path>
              </a:pathLst>
            </a:custGeom>
            <a:solidFill>
              <a:srgbClr val="EC5C5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56" name="Google Shape;356;p29"/>
          <p:cNvSpPr txBox="1"/>
          <p:nvPr/>
        </p:nvSpPr>
        <p:spPr>
          <a:xfrm>
            <a:off x="1438385" y="4496673"/>
            <a:ext cx="27399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Y=H(G(F(X)))</a:t>
            </a:r>
            <a:endParaRPr sz="2400">
              <a:latin typeface="Helvetica Neue"/>
              <a:ea typeface="Helvetica Neue"/>
              <a:cs typeface="Helvetica Neue"/>
              <a:sym typeface="Helvetica Neue"/>
            </a:endParaRPr>
          </a:p>
        </p:txBody>
      </p:sp>
      <p:sp>
        <p:nvSpPr>
          <p:cNvPr id="357" name="Google Shape;357;p29"/>
          <p:cNvSpPr txBox="1"/>
          <p:nvPr/>
        </p:nvSpPr>
        <p:spPr>
          <a:xfrm>
            <a:off x="3887124" y="1413225"/>
            <a:ext cx="924300" cy="597600"/>
          </a:xfrm>
          <a:prstGeom prst="rect">
            <a:avLst/>
          </a:prstGeom>
          <a:noFill/>
          <a:ln>
            <a:noFill/>
          </a:ln>
        </p:spPr>
        <p:txBody>
          <a:bodyPr anchorCtr="0" anchor="t" bIns="0" lIns="0" spcFirstLastPara="1" rIns="0" wrap="square" tIns="22605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H</a:t>
            </a:r>
            <a:r>
              <a:rPr baseline="30000" lang="en" sz="2400">
                <a:latin typeface="Helvetica Neue"/>
                <a:ea typeface="Helvetica Neue"/>
                <a:cs typeface="Helvetica Neue"/>
                <a:sym typeface="Helvetica Neue"/>
              </a:rPr>
              <a:t>|Y| x h2</a:t>
            </a:r>
            <a:endParaRPr baseline="30000" sz="2400">
              <a:latin typeface="Helvetica Neue"/>
              <a:ea typeface="Helvetica Neue"/>
              <a:cs typeface="Helvetica Neue"/>
              <a:sym typeface="Helvetica Neue"/>
            </a:endParaRPr>
          </a:p>
        </p:txBody>
      </p:sp>
      <p:sp>
        <p:nvSpPr>
          <p:cNvPr id="358" name="Google Shape;358;p29"/>
          <p:cNvSpPr txBox="1"/>
          <p:nvPr/>
        </p:nvSpPr>
        <p:spPr>
          <a:xfrm>
            <a:off x="5782685" y="4127063"/>
            <a:ext cx="3234600" cy="7518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Define Q</a:t>
            </a:r>
            <a:r>
              <a:rPr baseline="30000" lang="en" sz="2400">
                <a:latin typeface="Helvetica Neue"/>
                <a:ea typeface="Helvetica Neue"/>
                <a:cs typeface="Helvetica Neue"/>
                <a:sym typeface="Helvetica Neue"/>
              </a:rPr>
              <a:t>|Y| x |X|</a:t>
            </a:r>
            <a:r>
              <a:rPr lang="en" sz="2400">
                <a:latin typeface="Helvetica Neue"/>
                <a:ea typeface="Helvetica Neue"/>
                <a:cs typeface="Helvetica Neue"/>
                <a:sym typeface="Helvetica Neue"/>
              </a:rPr>
              <a:t> = HGF</a:t>
            </a:r>
            <a:endParaRPr sz="2400">
              <a:latin typeface="Helvetica Neue"/>
              <a:ea typeface="Helvetica Neue"/>
              <a:cs typeface="Helvetica Neue"/>
              <a:sym typeface="Helvetica Neue"/>
            </a:endParaRPr>
          </a:p>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Then Y=QX</a:t>
            </a:r>
            <a:endParaRPr sz="2400">
              <a:latin typeface="Helvetica Neue"/>
              <a:ea typeface="Helvetica Neue"/>
              <a:cs typeface="Helvetica Neue"/>
              <a:sym typeface="Helvetica Neue"/>
            </a:endParaRPr>
          </a:p>
        </p:txBody>
      </p:sp>
      <p:sp>
        <p:nvSpPr>
          <p:cNvPr id="359" name="Google Shape;359;p29"/>
          <p:cNvSpPr txBox="1"/>
          <p:nvPr/>
        </p:nvSpPr>
        <p:spPr>
          <a:xfrm>
            <a:off x="6992199" y="2010825"/>
            <a:ext cx="924300" cy="597600"/>
          </a:xfrm>
          <a:prstGeom prst="rect">
            <a:avLst/>
          </a:prstGeom>
          <a:noFill/>
          <a:ln>
            <a:noFill/>
          </a:ln>
        </p:spPr>
        <p:txBody>
          <a:bodyPr anchorCtr="0" anchor="t" bIns="0" lIns="0" spcFirstLastPara="1" rIns="0" wrap="square" tIns="22605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Q</a:t>
            </a:r>
            <a:r>
              <a:rPr baseline="30000" lang="en" sz="2400">
                <a:latin typeface="Helvetica Neue"/>
                <a:ea typeface="Helvetica Neue"/>
                <a:cs typeface="Helvetica Neue"/>
                <a:sym typeface="Helvetica Neue"/>
              </a:rPr>
              <a:t>|Y| x |X|</a:t>
            </a:r>
            <a:endParaRPr baseline="30000" sz="2400">
              <a:latin typeface="Helvetica Neue"/>
              <a:ea typeface="Helvetica Neue"/>
              <a:cs typeface="Helvetica Neue"/>
              <a:sym typeface="Helvetica Neue"/>
            </a:endParaRPr>
          </a:p>
        </p:txBody>
      </p:sp>
      <p:sp>
        <p:nvSpPr>
          <p:cNvPr id="360" name="Google Shape;360;p29"/>
          <p:cNvSpPr/>
          <p:nvPr/>
        </p:nvSpPr>
        <p:spPr>
          <a:xfrm rot="-367084">
            <a:off x="4627307" y="1080507"/>
            <a:ext cx="4281385" cy="1263035"/>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Helvetica Neue"/>
                <a:ea typeface="Helvetica Neue"/>
                <a:cs typeface="Helvetica Neue"/>
                <a:sym typeface="Helvetica Neue"/>
              </a:rPr>
              <a:t>Without nonlinear activations,</a:t>
            </a:r>
            <a:endParaRPr sz="2400">
              <a:latin typeface="Helvetica Neue"/>
              <a:ea typeface="Helvetica Neue"/>
              <a:cs typeface="Helvetica Neue"/>
              <a:sym typeface="Helvetica Neue"/>
            </a:endParaRPr>
          </a:p>
          <a:p>
            <a:pPr indent="0" lvl="0" marL="0" rtl="0" algn="l">
              <a:spcBef>
                <a:spcPts val="0"/>
              </a:spcBef>
              <a:spcAft>
                <a:spcPts val="0"/>
              </a:spcAft>
              <a:buNone/>
            </a:pPr>
            <a:r>
              <a:rPr lang="en" sz="2400">
                <a:latin typeface="Helvetica Neue"/>
                <a:ea typeface="Helvetica Neue"/>
                <a:cs typeface="Helvetica Neue"/>
                <a:sym typeface="Helvetica Neue"/>
              </a:rPr>
              <a:t>multiple layers are reduced to one matrix multiplication.</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Utilize Non-Linearities in a Deep Neural Network?</a:t>
            </a:r>
            <a:endParaRPr/>
          </a:p>
        </p:txBody>
      </p:sp>
      <p:grpSp>
        <p:nvGrpSpPr>
          <p:cNvPr id="366" name="Google Shape;366;p30"/>
          <p:cNvGrpSpPr/>
          <p:nvPr/>
        </p:nvGrpSpPr>
        <p:grpSpPr>
          <a:xfrm>
            <a:off x="789935" y="1578941"/>
            <a:ext cx="4062729" cy="2662579"/>
            <a:chOff x="789935" y="1578941"/>
            <a:chExt cx="4062729" cy="2662579"/>
          </a:xfrm>
        </p:grpSpPr>
        <p:grpSp>
          <p:nvGrpSpPr>
            <p:cNvPr id="367" name="Google Shape;367;p30"/>
            <p:cNvGrpSpPr/>
            <p:nvPr/>
          </p:nvGrpSpPr>
          <p:grpSpPr>
            <a:xfrm>
              <a:off x="789935" y="2636878"/>
              <a:ext cx="461152" cy="459065"/>
              <a:chOff x="356615" y="3617976"/>
              <a:chExt cx="673608" cy="670560"/>
            </a:xfrm>
          </p:grpSpPr>
          <p:pic>
            <p:nvPicPr>
              <p:cNvPr id="368" name="Google Shape;368;p30"/>
              <p:cNvPicPr preferRelativeResize="0"/>
              <p:nvPr/>
            </p:nvPicPr>
            <p:blipFill rotWithShape="1">
              <a:blip r:embed="rId3">
                <a:alphaModFix/>
              </a:blip>
              <a:srcRect b="0" l="0" r="0" t="0"/>
              <a:stretch/>
            </p:blipFill>
            <p:spPr>
              <a:xfrm>
                <a:off x="356615" y="3617976"/>
                <a:ext cx="673608" cy="670560"/>
              </a:xfrm>
              <a:prstGeom prst="rect">
                <a:avLst/>
              </a:prstGeom>
              <a:noFill/>
              <a:ln>
                <a:noFill/>
              </a:ln>
            </p:spPr>
          </p:pic>
          <p:sp>
            <p:nvSpPr>
              <p:cNvPr id="369" name="Google Shape;369;p30"/>
              <p:cNvSpPr/>
              <p:nvPr/>
            </p:nvSpPr>
            <p:spPr>
              <a:xfrm>
                <a:off x="397331" y="3632676"/>
                <a:ext cx="592455" cy="592454"/>
              </a:xfrm>
              <a:custGeom>
                <a:rect b="b" l="l" r="r" t="t"/>
                <a:pathLst>
                  <a:path extrusionOk="0" h="592454" w="592455">
                    <a:moveTo>
                      <a:pt x="296043" y="0"/>
                    </a:moveTo>
                    <a:lnTo>
                      <a:pt x="248024" y="3874"/>
                    </a:lnTo>
                    <a:lnTo>
                      <a:pt x="202471" y="15092"/>
                    </a:lnTo>
                    <a:lnTo>
                      <a:pt x="159994" y="33043"/>
                    </a:lnTo>
                    <a:lnTo>
                      <a:pt x="121204" y="57119"/>
                    </a:lnTo>
                    <a:lnTo>
                      <a:pt x="86709" y="86709"/>
                    </a:lnTo>
                    <a:lnTo>
                      <a:pt x="57119" y="121204"/>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4" y="559044"/>
                    </a:lnTo>
                    <a:lnTo>
                      <a:pt x="202471" y="576995"/>
                    </a:lnTo>
                    <a:lnTo>
                      <a:pt x="248024" y="588213"/>
                    </a:lnTo>
                    <a:lnTo>
                      <a:pt x="296043" y="592087"/>
                    </a:lnTo>
                    <a:lnTo>
                      <a:pt x="344063" y="588213"/>
                    </a:lnTo>
                    <a:lnTo>
                      <a:pt x="389616" y="576995"/>
                    </a:lnTo>
                    <a:lnTo>
                      <a:pt x="432093" y="559044"/>
                    </a:lnTo>
                    <a:lnTo>
                      <a:pt x="470883" y="534968"/>
                    </a:lnTo>
                    <a:lnTo>
                      <a:pt x="505378" y="505378"/>
                    </a:lnTo>
                    <a:lnTo>
                      <a:pt x="534968" y="470883"/>
                    </a:lnTo>
                    <a:lnTo>
                      <a:pt x="559044" y="432092"/>
                    </a:lnTo>
                    <a:lnTo>
                      <a:pt x="576995" y="389616"/>
                    </a:lnTo>
                    <a:lnTo>
                      <a:pt x="588213" y="344063"/>
                    </a:lnTo>
                    <a:lnTo>
                      <a:pt x="592087" y="296043"/>
                    </a:lnTo>
                    <a:lnTo>
                      <a:pt x="588213" y="248023"/>
                    </a:lnTo>
                    <a:lnTo>
                      <a:pt x="576995" y="202470"/>
                    </a:lnTo>
                    <a:lnTo>
                      <a:pt x="559044" y="159994"/>
                    </a:lnTo>
                    <a:lnTo>
                      <a:pt x="534968" y="121204"/>
                    </a:lnTo>
                    <a:lnTo>
                      <a:pt x="505378" y="86709"/>
                    </a:lnTo>
                    <a:lnTo>
                      <a:pt x="470883" y="57119"/>
                    </a:lnTo>
                    <a:lnTo>
                      <a:pt x="432093" y="33043"/>
                    </a:lnTo>
                    <a:lnTo>
                      <a:pt x="389616"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70" name="Google Shape;370;p30"/>
            <p:cNvSpPr txBox="1"/>
            <p:nvPr/>
          </p:nvSpPr>
          <p:spPr>
            <a:xfrm>
              <a:off x="916128" y="2625962"/>
              <a:ext cx="2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X</a:t>
              </a:r>
              <a:endParaRPr sz="2400">
                <a:latin typeface="Helvetica Neue"/>
                <a:ea typeface="Helvetica Neue"/>
                <a:cs typeface="Helvetica Neue"/>
                <a:sym typeface="Helvetica Neue"/>
              </a:endParaRPr>
            </a:p>
          </p:txBody>
        </p:sp>
        <p:grpSp>
          <p:nvGrpSpPr>
            <p:cNvPr id="371" name="Google Shape;371;p30"/>
            <p:cNvGrpSpPr/>
            <p:nvPr/>
          </p:nvGrpSpPr>
          <p:grpSpPr>
            <a:xfrm>
              <a:off x="1186108" y="1578941"/>
              <a:ext cx="3666555" cy="2662579"/>
              <a:chOff x="935309" y="2072639"/>
              <a:chExt cx="5355763" cy="3889248"/>
            </a:xfrm>
          </p:grpSpPr>
          <p:sp>
            <p:nvSpPr>
              <p:cNvPr id="372" name="Google Shape;372;p30"/>
              <p:cNvSpPr/>
              <p:nvPr/>
            </p:nvSpPr>
            <p:spPr>
              <a:xfrm>
                <a:off x="935309" y="2567652"/>
                <a:ext cx="1115695" cy="1115695"/>
              </a:xfrm>
              <a:custGeom>
                <a:rect b="b" l="l" r="r" t="t"/>
                <a:pathLst>
                  <a:path extrusionOk="0" h="1115695" w="1115695">
                    <a:moveTo>
                      <a:pt x="1052387" y="44900"/>
                    </a:moveTo>
                    <a:lnTo>
                      <a:pt x="0" y="1097287"/>
                    </a:lnTo>
                    <a:lnTo>
                      <a:pt x="17960" y="1115247"/>
                    </a:lnTo>
                    <a:lnTo>
                      <a:pt x="1070347" y="62861"/>
                    </a:lnTo>
                    <a:lnTo>
                      <a:pt x="1052387" y="44900"/>
                    </a:lnTo>
                    <a:close/>
                  </a:path>
                  <a:path extrusionOk="0" h="1115695" w="1115695">
                    <a:moveTo>
                      <a:pt x="1103274" y="35921"/>
                    </a:moveTo>
                    <a:lnTo>
                      <a:pt x="1061366" y="35921"/>
                    </a:lnTo>
                    <a:lnTo>
                      <a:pt x="1079326" y="53882"/>
                    </a:lnTo>
                    <a:lnTo>
                      <a:pt x="1070347" y="62861"/>
                    </a:lnTo>
                    <a:lnTo>
                      <a:pt x="1088308" y="80821"/>
                    </a:lnTo>
                    <a:lnTo>
                      <a:pt x="1103274" y="35921"/>
                    </a:lnTo>
                    <a:close/>
                  </a:path>
                  <a:path extrusionOk="0" h="1115695" w="1115695">
                    <a:moveTo>
                      <a:pt x="1061366" y="35921"/>
                    </a:moveTo>
                    <a:lnTo>
                      <a:pt x="1052387" y="44900"/>
                    </a:lnTo>
                    <a:lnTo>
                      <a:pt x="1070347" y="62861"/>
                    </a:lnTo>
                    <a:lnTo>
                      <a:pt x="1079326" y="53882"/>
                    </a:lnTo>
                    <a:lnTo>
                      <a:pt x="1061366" y="35921"/>
                    </a:lnTo>
                    <a:close/>
                  </a:path>
                  <a:path extrusionOk="0" h="1115695" w="1115695">
                    <a:moveTo>
                      <a:pt x="1115248" y="0"/>
                    </a:moveTo>
                    <a:lnTo>
                      <a:pt x="1034427" y="26940"/>
                    </a:lnTo>
                    <a:lnTo>
                      <a:pt x="1052387" y="44900"/>
                    </a:lnTo>
                    <a:lnTo>
                      <a:pt x="1061366" y="35921"/>
                    </a:lnTo>
                    <a:lnTo>
                      <a:pt x="1103274" y="35921"/>
                    </a:lnTo>
                    <a:lnTo>
                      <a:pt x="111524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73" name="Google Shape;373;p30"/>
              <p:cNvPicPr preferRelativeResize="0"/>
              <p:nvPr/>
            </p:nvPicPr>
            <p:blipFill rotWithShape="1">
              <a:blip r:embed="rId4">
                <a:alphaModFix/>
              </a:blip>
              <a:srcRect b="0" l="0" r="0" t="0"/>
              <a:stretch/>
            </p:blipFill>
            <p:spPr>
              <a:xfrm>
                <a:off x="2011680" y="2072639"/>
                <a:ext cx="673607" cy="670559"/>
              </a:xfrm>
              <a:prstGeom prst="rect">
                <a:avLst/>
              </a:prstGeom>
              <a:noFill/>
              <a:ln>
                <a:noFill/>
              </a:ln>
            </p:spPr>
          </p:pic>
          <p:sp>
            <p:nvSpPr>
              <p:cNvPr id="374" name="Google Shape;374;p30"/>
              <p:cNvSpPr/>
              <p:nvPr/>
            </p:nvSpPr>
            <p:spPr>
              <a:xfrm>
                <a:off x="2052140" y="2087084"/>
                <a:ext cx="592455" cy="592455"/>
              </a:xfrm>
              <a:custGeom>
                <a:rect b="b" l="l" r="r" t="t"/>
                <a:pathLst>
                  <a:path extrusionOk="0" h="592455" w="592455">
                    <a:moveTo>
                      <a:pt x="296043" y="0"/>
                    </a:moveTo>
                    <a:lnTo>
                      <a:pt x="248023" y="3874"/>
                    </a:lnTo>
                    <a:lnTo>
                      <a:pt x="202470" y="15092"/>
                    </a:lnTo>
                    <a:lnTo>
                      <a:pt x="159994"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3"/>
                    </a:lnTo>
                    <a:lnTo>
                      <a:pt x="86709" y="505378"/>
                    </a:lnTo>
                    <a:lnTo>
                      <a:pt x="121204" y="534968"/>
                    </a:lnTo>
                    <a:lnTo>
                      <a:pt x="159994" y="559044"/>
                    </a:lnTo>
                    <a:lnTo>
                      <a:pt x="202470" y="576995"/>
                    </a:lnTo>
                    <a:lnTo>
                      <a:pt x="248023" y="588213"/>
                    </a:lnTo>
                    <a:lnTo>
                      <a:pt x="296043" y="592087"/>
                    </a:lnTo>
                    <a:lnTo>
                      <a:pt x="344063" y="588213"/>
                    </a:lnTo>
                    <a:lnTo>
                      <a:pt x="389615" y="576995"/>
                    </a:lnTo>
                    <a:lnTo>
                      <a:pt x="432092" y="559044"/>
                    </a:lnTo>
                    <a:lnTo>
                      <a:pt x="470882" y="534968"/>
                    </a:lnTo>
                    <a:lnTo>
                      <a:pt x="505377" y="505378"/>
                    </a:lnTo>
                    <a:lnTo>
                      <a:pt x="534967" y="470883"/>
                    </a:lnTo>
                    <a:lnTo>
                      <a:pt x="559042" y="432093"/>
                    </a:lnTo>
                    <a:lnTo>
                      <a:pt x="576994" y="389617"/>
                    </a:lnTo>
                    <a:lnTo>
                      <a:pt x="588211" y="344064"/>
                    </a:lnTo>
                    <a:lnTo>
                      <a:pt x="592086" y="296044"/>
                    </a:lnTo>
                    <a:lnTo>
                      <a:pt x="588211" y="248024"/>
                    </a:lnTo>
                    <a:lnTo>
                      <a:pt x="576994" y="202471"/>
                    </a:lnTo>
                    <a:lnTo>
                      <a:pt x="559042" y="159995"/>
                    </a:lnTo>
                    <a:lnTo>
                      <a:pt x="534967" y="121204"/>
                    </a:lnTo>
                    <a:lnTo>
                      <a:pt x="505377" y="86709"/>
                    </a:lnTo>
                    <a:lnTo>
                      <a:pt x="470882" y="57119"/>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75" name="Google Shape;375;p30"/>
              <p:cNvPicPr preferRelativeResize="0"/>
              <p:nvPr/>
            </p:nvPicPr>
            <p:blipFill rotWithShape="1">
              <a:blip r:embed="rId5">
                <a:alphaModFix/>
              </a:blip>
              <a:srcRect b="0" l="0" r="0" t="0"/>
              <a:stretch/>
            </p:blipFill>
            <p:spPr>
              <a:xfrm>
                <a:off x="3822191" y="2072639"/>
                <a:ext cx="670560" cy="670559"/>
              </a:xfrm>
              <a:prstGeom prst="rect">
                <a:avLst/>
              </a:prstGeom>
              <a:noFill/>
              <a:ln>
                <a:noFill/>
              </a:ln>
            </p:spPr>
          </p:pic>
          <p:sp>
            <p:nvSpPr>
              <p:cNvPr id="376" name="Google Shape;376;p30"/>
              <p:cNvSpPr/>
              <p:nvPr/>
            </p:nvSpPr>
            <p:spPr>
              <a:xfrm>
                <a:off x="3861309" y="2087084"/>
                <a:ext cx="592454" cy="592455"/>
              </a:xfrm>
              <a:custGeom>
                <a:rect b="b" l="l" r="r" t="t"/>
                <a:pathLst>
                  <a:path extrusionOk="0" h="592455" w="592454">
                    <a:moveTo>
                      <a:pt x="296044" y="0"/>
                    </a:moveTo>
                    <a:lnTo>
                      <a:pt x="248024" y="3874"/>
                    </a:lnTo>
                    <a:lnTo>
                      <a:pt x="202471" y="15092"/>
                    </a:lnTo>
                    <a:lnTo>
                      <a:pt x="159995"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3"/>
                    </a:lnTo>
                    <a:lnTo>
                      <a:pt x="86709" y="505378"/>
                    </a:lnTo>
                    <a:lnTo>
                      <a:pt x="121204" y="534968"/>
                    </a:lnTo>
                    <a:lnTo>
                      <a:pt x="159995" y="559044"/>
                    </a:lnTo>
                    <a:lnTo>
                      <a:pt x="202471" y="576995"/>
                    </a:lnTo>
                    <a:lnTo>
                      <a:pt x="248024" y="588213"/>
                    </a:lnTo>
                    <a:lnTo>
                      <a:pt x="296044" y="592087"/>
                    </a:lnTo>
                    <a:lnTo>
                      <a:pt x="344064" y="588213"/>
                    </a:lnTo>
                    <a:lnTo>
                      <a:pt x="389617" y="576995"/>
                    </a:lnTo>
                    <a:lnTo>
                      <a:pt x="432093" y="559044"/>
                    </a:lnTo>
                    <a:lnTo>
                      <a:pt x="470884" y="534968"/>
                    </a:lnTo>
                    <a:lnTo>
                      <a:pt x="505379" y="505378"/>
                    </a:lnTo>
                    <a:lnTo>
                      <a:pt x="534969" y="470883"/>
                    </a:lnTo>
                    <a:lnTo>
                      <a:pt x="559044" y="432093"/>
                    </a:lnTo>
                    <a:lnTo>
                      <a:pt x="576995" y="389617"/>
                    </a:lnTo>
                    <a:lnTo>
                      <a:pt x="588213" y="344064"/>
                    </a:lnTo>
                    <a:lnTo>
                      <a:pt x="592087" y="296044"/>
                    </a:lnTo>
                    <a:lnTo>
                      <a:pt x="588213" y="248024"/>
                    </a:lnTo>
                    <a:lnTo>
                      <a:pt x="576995" y="202471"/>
                    </a:lnTo>
                    <a:lnTo>
                      <a:pt x="559044" y="159995"/>
                    </a:lnTo>
                    <a:lnTo>
                      <a:pt x="534969" y="121204"/>
                    </a:lnTo>
                    <a:lnTo>
                      <a:pt x="505379" y="86709"/>
                    </a:lnTo>
                    <a:lnTo>
                      <a:pt x="470884" y="57119"/>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7" name="Google Shape;377;p30"/>
              <p:cNvSpPr/>
              <p:nvPr/>
            </p:nvSpPr>
            <p:spPr>
              <a:xfrm>
                <a:off x="2667209" y="2345029"/>
                <a:ext cx="1186814" cy="76200"/>
              </a:xfrm>
              <a:custGeom>
                <a:rect b="b" l="l" r="r" t="t"/>
                <a:pathLst>
                  <a:path extrusionOk="0" h="76200" w="1186814">
                    <a:moveTo>
                      <a:pt x="1110110" y="50799"/>
                    </a:moveTo>
                    <a:lnTo>
                      <a:pt x="1110110" y="76200"/>
                    </a:lnTo>
                    <a:lnTo>
                      <a:pt x="1160910" y="50800"/>
                    </a:lnTo>
                    <a:lnTo>
                      <a:pt x="1110110" y="50799"/>
                    </a:lnTo>
                    <a:close/>
                  </a:path>
                  <a:path extrusionOk="0" h="76200" w="1186814">
                    <a:moveTo>
                      <a:pt x="1110110" y="25399"/>
                    </a:moveTo>
                    <a:lnTo>
                      <a:pt x="1110110" y="50799"/>
                    </a:lnTo>
                    <a:lnTo>
                      <a:pt x="1122809" y="50800"/>
                    </a:lnTo>
                    <a:lnTo>
                      <a:pt x="1122809" y="25400"/>
                    </a:lnTo>
                    <a:lnTo>
                      <a:pt x="1110110" y="25399"/>
                    </a:lnTo>
                    <a:close/>
                  </a:path>
                  <a:path extrusionOk="0" h="76200" w="1186814">
                    <a:moveTo>
                      <a:pt x="1110110" y="0"/>
                    </a:moveTo>
                    <a:lnTo>
                      <a:pt x="1110110" y="25399"/>
                    </a:lnTo>
                    <a:lnTo>
                      <a:pt x="1122809" y="25400"/>
                    </a:lnTo>
                    <a:lnTo>
                      <a:pt x="1122809" y="50800"/>
                    </a:lnTo>
                    <a:lnTo>
                      <a:pt x="1160913" y="50798"/>
                    </a:lnTo>
                    <a:lnTo>
                      <a:pt x="1186310" y="38100"/>
                    </a:lnTo>
                    <a:lnTo>
                      <a:pt x="1110110" y="0"/>
                    </a:lnTo>
                    <a:close/>
                  </a:path>
                  <a:path extrusionOk="0" h="76200" w="1186814">
                    <a:moveTo>
                      <a:pt x="0" y="25398"/>
                    </a:moveTo>
                    <a:lnTo>
                      <a:pt x="0" y="50798"/>
                    </a:lnTo>
                    <a:lnTo>
                      <a:pt x="1110110" y="50799"/>
                    </a:lnTo>
                    <a:lnTo>
                      <a:pt x="1110110" y="25399"/>
                    </a:lnTo>
                    <a:lnTo>
                      <a:pt x="0" y="2539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78" name="Google Shape;378;p30"/>
              <p:cNvPicPr preferRelativeResize="0"/>
              <p:nvPr/>
            </p:nvPicPr>
            <p:blipFill rotWithShape="1">
              <a:blip r:embed="rId6">
                <a:alphaModFix/>
              </a:blip>
              <a:srcRect b="0" l="0" r="0" t="0"/>
              <a:stretch/>
            </p:blipFill>
            <p:spPr>
              <a:xfrm>
                <a:off x="2011680" y="3145536"/>
                <a:ext cx="673607" cy="670559"/>
              </a:xfrm>
              <a:prstGeom prst="rect">
                <a:avLst/>
              </a:prstGeom>
              <a:noFill/>
              <a:ln>
                <a:noFill/>
              </a:ln>
            </p:spPr>
          </p:pic>
          <p:sp>
            <p:nvSpPr>
              <p:cNvPr id="379" name="Google Shape;379;p30"/>
              <p:cNvSpPr/>
              <p:nvPr/>
            </p:nvSpPr>
            <p:spPr>
              <a:xfrm>
                <a:off x="2052140" y="3159724"/>
                <a:ext cx="592455" cy="592454"/>
              </a:xfrm>
              <a:custGeom>
                <a:rect b="b" l="l" r="r" t="t"/>
                <a:pathLst>
                  <a:path extrusionOk="0" h="592454" w="592455">
                    <a:moveTo>
                      <a:pt x="296043" y="0"/>
                    </a:moveTo>
                    <a:lnTo>
                      <a:pt x="248023" y="3874"/>
                    </a:lnTo>
                    <a:lnTo>
                      <a:pt x="202470" y="15092"/>
                    </a:lnTo>
                    <a:lnTo>
                      <a:pt x="159994" y="33043"/>
                    </a:lnTo>
                    <a:lnTo>
                      <a:pt x="121204" y="57118"/>
                    </a:lnTo>
                    <a:lnTo>
                      <a:pt x="86709" y="86708"/>
                    </a:lnTo>
                    <a:lnTo>
                      <a:pt x="57119" y="121203"/>
                    </a:lnTo>
                    <a:lnTo>
                      <a:pt x="33043" y="159994"/>
                    </a:lnTo>
                    <a:lnTo>
                      <a:pt x="15092" y="202470"/>
                    </a:lnTo>
                    <a:lnTo>
                      <a:pt x="3874" y="248023"/>
                    </a:lnTo>
                    <a:lnTo>
                      <a:pt x="0" y="296043"/>
                    </a:lnTo>
                    <a:lnTo>
                      <a:pt x="3874" y="344063"/>
                    </a:lnTo>
                    <a:lnTo>
                      <a:pt x="15092" y="389615"/>
                    </a:lnTo>
                    <a:lnTo>
                      <a:pt x="33043" y="432092"/>
                    </a:lnTo>
                    <a:lnTo>
                      <a:pt x="57119" y="470882"/>
                    </a:lnTo>
                    <a:lnTo>
                      <a:pt x="86709" y="505377"/>
                    </a:lnTo>
                    <a:lnTo>
                      <a:pt x="121204" y="534967"/>
                    </a:lnTo>
                    <a:lnTo>
                      <a:pt x="159994" y="559042"/>
                    </a:lnTo>
                    <a:lnTo>
                      <a:pt x="202470" y="576994"/>
                    </a:lnTo>
                    <a:lnTo>
                      <a:pt x="248023" y="588211"/>
                    </a:lnTo>
                    <a:lnTo>
                      <a:pt x="296043" y="592086"/>
                    </a:lnTo>
                    <a:lnTo>
                      <a:pt x="344063" y="588211"/>
                    </a:lnTo>
                    <a:lnTo>
                      <a:pt x="389615" y="576994"/>
                    </a:lnTo>
                    <a:lnTo>
                      <a:pt x="432092" y="559042"/>
                    </a:lnTo>
                    <a:lnTo>
                      <a:pt x="470882" y="534967"/>
                    </a:lnTo>
                    <a:lnTo>
                      <a:pt x="505377" y="505377"/>
                    </a:lnTo>
                    <a:lnTo>
                      <a:pt x="534967" y="470882"/>
                    </a:lnTo>
                    <a:lnTo>
                      <a:pt x="559042" y="432092"/>
                    </a:lnTo>
                    <a:lnTo>
                      <a:pt x="576994" y="389615"/>
                    </a:lnTo>
                    <a:lnTo>
                      <a:pt x="588211" y="344063"/>
                    </a:lnTo>
                    <a:lnTo>
                      <a:pt x="592086" y="296043"/>
                    </a:lnTo>
                    <a:lnTo>
                      <a:pt x="588211" y="248023"/>
                    </a:lnTo>
                    <a:lnTo>
                      <a:pt x="576994" y="202470"/>
                    </a:lnTo>
                    <a:lnTo>
                      <a:pt x="559042" y="159994"/>
                    </a:lnTo>
                    <a:lnTo>
                      <a:pt x="534967" y="121203"/>
                    </a:lnTo>
                    <a:lnTo>
                      <a:pt x="505377" y="86708"/>
                    </a:lnTo>
                    <a:lnTo>
                      <a:pt x="470882" y="57118"/>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80" name="Google Shape;380;p30"/>
              <p:cNvPicPr preferRelativeResize="0"/>
              <p:nvPr/>
            </p:nvPicPr>
            <p:blipFill rotWithShape="1">
              <a:blip r:embed="rId7">
                <a:alphaModFix/>
              </a:blip>
              <a:srcRect b="0" l="0" r="0" t="0"/>
              <a:stretch/>
            </p:blipFill>
            <p:spPr>
              <a:xfrm>
                <a:off x="3822191" y="3145536"/>
                <a:ext cx="670560" cy="670559"/>
              </a:xfrm>
              <a:prstGeom prst="rect">
                <a:avLst/>
              </a:prstGeom>
              <a:noFill/>
              <a:ln>
                <a:noFill/>
              </a:ln>
            </p:spPr>
          </p:pic>
          <p:sp>
            <p:nvSpPr>
              <p:cNvPr id="381" name="Google Shape;381;p30"/>
              <p:cNvSpPr/>
              <p:nvPr/>
            </p:nvSpPr>
            <p:spPr>
              <a:xfrm>
                <a:off x="3861309" y="3159724"/>
                <a:ext cx="592454" cy="592454"/>
              </a:xfrm>
              <a:custGeom>
                <a:rect b="b" l="l" r="r" t="t"/>
                <a:pathLst>
                  <a:path extrusionOk="0" h="592454" w="592454">
                    <a:moveTo>
                      <a:pt x="296044" y="0"/>
                    </a:moveTo>
                    <a:lnTo>
                      <a:pt x="248024" y="3874"/>
                    </a:lnTo>
                    <a:lnTo>
                      <a:pt x="202471" y="15092"/>
                    </a:lnTo>
                    <a:lnTo>
                      <a:pt x="159995" y="33043"/>
                    </a:lnTo>
                    <a:lnTo>
                      <a:pt x="121204" y="57118"/>
                    </a:lnTo>
                    <a:lnTo>
                      <a:pt x="86709" y="86708"/>
                    </a:lnTo>
                    <a:lnTo>
                      <a:pt x="57119" y="121203"/>
                    </a:lnTo>
                    <a:lnTo>
                      <a:pt x="33043" y="159994"/>
                    </a:lnTo>
                    <a:lnTo>
                      <a:pt x="15092" y="202470"/>
                    </a:lnTo>
                    <a:lnTo>
                      <a:pt x="3874" y="248023"/>
                    </a:lnTo>
                    <a:lnTo>
                      <a:pt x="0" y="296043"/>
                    </a:lnTo>
                    <a:lnTo>
                      <a:pt x="3874" y="344063"/>
                    </a:lnTo>
                    <a:lnTo>
                      <a:pt x="15092" y="389615"/>
                    </a:lnTo>
                    <a:lnTo>
                      <a:pt x="33043" y="432092"/>
                    </a:lnTo>
                    <a:lnTo>
                      <a:pt x="57119" y="470882"/>
                    </a:lnTo>
                    <a:lnTo>
                      <a:pt x="86709" y="505377"/>
                    </a:lnTo>
                    <a:lnTo>
                      <a:pt x="121204" y="534967"/>
                    </a:lnTo>
                    <a:lnTo>
                      <a:pt x="159995" y="559042"/>
                    </a:lnTo>
                    <a:lnTo>
                      <a:pt x="202471" y="576994"/>
                    </a:lnTo>
                    <a:lnTo>
                      <a:pt x="248024" y="588211"/>
                    </a:lnTo>
                    <a:lnTo>
                      <a:pt x="296044" y="592086"/>
                    </a:lnTo>
                    <a:lnTo>
                      <a:pt x="344064" y="588211"/>
                    </a:lnTo>
                    <a:lnTo>
                      <a:pt x="389617" y="576994"/>
                    </a:lnTo>
                    <a:lnTo>
                      <a:pt x="432093" y="559042"/>
                    </a:lnTo>
                    <a:lnTo>
                      <a:pt x="470884" y="534967"/>
                    </a:lnTo>
                    <a:lnTo>
                      <a:pt x="505379" y="505377"/>
                    </a:lnTo>
                    <a:lnTo>
                      <a:pt x="534969" y="470882"/>
                    </a:lnTo>
                    <a:lnTo>
                      <a:pt x="559044" y="432092"/>
                    </a:lnTo>
                    <a:lnTo>
                      <a:pt x="576995" y="389615"/>
                    </a:lnTo>
                    <a:lnTo>
                      <a:pt x="588213" y="344063"/>
                    </a:lnTo>
                    <a:lnTo>
                      <a:pt x="592087" y="296043"/>
                    </a:lnTo>
                    <a:lnTo>
                      <a:pt x="588213" y="248023"/>
                    </a:lnTo>
                    <a:lnTo>
                      <a:pt x="576995" y="202470"/>
                    </a:lnTo>
                    <a:lnTo>
                      <a:pt x="559044" y="159994"/>
                    </a:lnTo>
                    <a:lnTo>
                      <a:pt x="534969" y="121203"/>
                    </a:lnTo>
                    <a:lnTo>
                      <a:pt x="505379" y="86708"/>
                    </a:lnTo>
                    <a:lnTo>
                      <a:pt x="470884" y="57118"/>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2" name="Google Shape;382;p30"/>
              <p:cNvSpPr/>
              <p:nvPr/>
            </p:nvSpPr>
            <p:spPr>
              <a:xfrm>
                <a:off x="2667203" y="3417671"/>
                <a:ext cx="2947670" cy="471804"/>
              </a:xfrm>
              <a:custGeom>
                <a:rect b="b" l="l" r="r" t="t"/>
                <a:pathLst>
                  <a:path extrusionOk="0" h="471804" w="2947670">
                    <a:moveTo>
                      <a:pt x="1186307" y="38100"/>
                    </a:moveTo>
                    <a:lnTo>
                      <a:pt x="1110107" y="0"/>
                    </a:lnTo>
                    <a:lnTo>
                      <a:pt x="1110107" y="25400"/>
                    </a:lnTo>
                    <a:lnTo>
                      <a:pt x="0" y="25400"/>
                    </a:lnTo>
                    <a:lnTo>
                      <a:pt x="0" y="50800"/>
                    </a:lnTo>
                    <a:lnTo>
                      <a:pt x="1110107" y="50800"/>
                    </a:lnTo>
                    <a:lnTo>
                      <a:pt x="1110107" y="76200"/>
                    </a:lnTo>
                    <a:lnTo>
                      <a:pt x="1160907" y="50800"/>
                    </a:lnTo>
                    <a:lnTo>
                      <a:pt x="1186307" y="38100"/>
                    </a:lnTo>
                    <a:close/>
                  </a:path>
                  <a:path extrusionOk="0" h="471804" w="2947670">
                    <a:moveTo>
                      <a:pt x="2947200" y="462457"/>
                    </a:moveTo>
                    <a:lnTo>
                      <a:pt x="2937662" y="452259"/>
                    </a:lnTo>
                    <a:lnTo>
                      <a:pt x="2889021" y="400215"/>
                    </a:lnTo>
                    <a:lnTo>
                      <a:pt x="2880182" y="424027"/>
                    </a:lnTo>
                    <a:lnTo>
                      <a:pt x="1808759" y="26200"/>
                    </a:lnTo>
                    <a:lnTo>
                      <a:pt x="1799920" y="49999"/>
                    </a:lnTo>
                    <a:lnTo>
                      <a:pt x="2871343" y="447840"/>
                    </a:lnTo>
                    <a:lnTo>
                      <a:pt x="2862503" y="471639"/>
                    </a:lnTo>
                    <a:lnTo>
                      <a:pt x="2947200" y="46245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83" name="Google Shape;383;p30"/>
              <p:cNvPicPr preferRelativeResize="0"/>
              <p:nvPr/>
            </p:nvPicPr>
            <p:blipFill rotWithShape="1">
              <a:blip r:embed="rId8">
                <a:alphaModFix/>
              </a:blip>
              <a:srcRect b="0" l="0" r="0" t="0"/>
              <a:stretch/>
            </p:blipFill>
            <p:spPr>
              <a:xfrm>
                <a:off x="2011680" y="4218432"/>
                <a:ext cx="673607" cy="670560"/>
              </a:xfrm>
              <a:prstGeom prst="rect">
                <a:avLst/>
              </a:prstGeom>
              <a:noFill/>
              <a:ln>
                <a:noFill/>
              </a:ln>
            </p:spPr>
          </p:pic>
          <p:sp>
            <p:nvSpPr>
              <p:cNvPr id="384" name="Google Shape;384;p30"/>
              <p:cNvSpPr/>
              <p:nvPr/>
            </p:nvSpPr>
            <p:spPr>
              <a:xfrm>
                <a:off x="2052140" y="4232361"/>
                <a:ext cx="592455" cy="592454"/>
              </a:xfrm>
              <a:custGeom>
                <a:rect b="b" l="l" r="r" t="t"/>
                <a:pathLst>
                  <a:path extrusionOk="0" h="592454" w="592455">
                    <a:moveTo>
                      <a:pt x="296043" y="0"/>
                    </a:moveTo>
                    <a:lnTo>
                      <a:pt x="248023" y="3874"/>
                    </a:lnTo>
                    <a:lnTo>
                      <a:pt x="202470" y="15092"/>
                    </a:lnTo>
                    <a:lnTo>
                      <a:pt x="159994" y="33043"/>
                    </a:lnTo>
                    <a:lnTo>
                      <a:pt x="121204" y="57118"/>
                    </a:lnTo>
                    <a:lnTo>
                      <a:pt x="86709" y="86708"/>
                    </a:lnTo>
                    <a:lnTo>
                      <a:pt x="57119" y="121203"/>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4" y="559044"/>
                    </a:lnTo>
                    <a:lnTo>
                      <a:pt x="202470" y="576995"/>
                    </a:lnTo>
                    <a:lnTo>
                      <a:pt x="248023" y="588213"/>
                    </a:lnTo>
                    <a:lnTo>
                      <a:pt x="296043" y="592087"/>
                    </a:lnTo>
                    <a:lnTo>
                      <a:pt x="344063" y="588213"/>
                    </a:lnTo>
                    <a:lnTo>
                      <a:pt x="389615" y="576995"/>
                    </a:lnTo>
                    <a:lnTo>
                      <a:pt x="432092" y="559044"/>
                    </a:lnTo>
                    <a:lnTo>
                      <a:pt x="470882" y="534968"/>
                    </a:lnTo>
                    <a:lnTo>
                      <a:pt x="505377" y="505378"/>
                    </a:lnTo>
                    <a:lnTo>
                      <a:pt x="534967" y="470883"/>
                    </a:lnTo>
                    <a:lnTo>
                      <a:pt x="559042" y="432092"/>
                    </a:lnTo>
                    <a:lnTo>
                      <a:pt x="576994" y="389616"/>
                    </a:lnTo>
                    <a:lnTo>
                      <a:pt x="588211" y="344063"/>
                    </a:lnTo>
                    <a:lnTo>
                      <a:pt x="592086" y="296043"/>
                    </a:lnTo>
                    <a:lnTo>
                      <a:pt x="588211" y="248023"/>
                    </a:lnTo>
                    <a:lnTo>
                      <a:pt x="576994" y="202470"/>
                    </a:lnTo>
                    <a:lnTo>
                      <a:pt x="559042" y="159994"/>
                    </a:lnTo>
                    <a:lnTo>
                      <a:pt x="534967" y="121203"/>
                    </a:lnTo>
                    <a:lnTo>
                      <a:pt x="505377" y="86708"/>
                    </a:lnTo>
                    <a:lnTo>
                      <a:pt x="470882" y="57118"/>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85" name="Google Shape;385;p30"/>
              <p:cNvPicPr preferRelativeResize="0"/>
              <p:nvPr/>
            </p:nvPicPr>
            <p:blipFill rotWithShape="1">
              <a:blip r:embed="rId9">
                <a:alphaModFix/>
              </a:blip>
              <a:srcRect b="0" l="0" r="0" t="0"/>
              <a:stretch/>
            </p:blipFill>
            <p:spPr>
              <a:xfrm>
                <a:off x="3822191" y="4218432"/>
                <a:ext cx="670560" cy="670560"/>
              </a:xfrm>
              <a:prstGeom prst="rect">
                <a:avLst/>
              </a:prstGeom>
              <a:noFill/>
              <a:ln>
                <a:noFill/>
              </a:ln>
            </p:spPr>
          </p:pic>
          <p:sp>
            <p:nvSpPr>
              <p:cNvPr id="386" name="Google Shape;386;p30"/>
              <p:cNvSpPr/>
              <p:nvPr/>
            </p:nvSpPr>
            <p:spPr>
              <a:xfrm>
                <a:off x="3861309" y="4232361"/>
                <a:ext cx="592454" cy="592454"/>
              </a:xfrm>
              <a:custGeom>
                <a:rect b="b" l="l" r="r" t="t"/>
                <a:pathLst>
                  <a:path extrusionOk="0" h="592454" w="592454">
                    <a:moveTo>
                      <a:pt x="296044" y="0"/>
                    </a:moveTo>
                    <a:lnTo>
                      <a:pt x="248024" y="3874"/>
                    </a:lnTo>
                    <a:lnTo>
                      <a:pt x="202471" y="15092"/>
                    </a:lnTo>
                    <a:lnTo>
                      <a:pt x="159995" y="33043"/>
                    </a:lnTo>
                    <a:lnTo>
                      <a:pt x="121204" y="57118"/>
                    </a:lnTo>
                    <a:lnTo>
                      <a:pt x="86709" y="86708"/>
                    </a:lnTo>
                    <a:lnTo>
                      <a:pt x="57119" y="121203"/>
                    </a:lnTo>
                    <a:lnTo>
                      <a:pt x="33043" y="159994"/>
                    </a:lnTo>
                    <a:lnTo>
                      <a:pt x="15092" y="202470"/>
                    </a:lnTo>
                    <a:lnTo>
                      <a:pt x="3874" y="248023"/>
                    </a:lnTo>
                    <a:lnTo>
                      <a:pt x="0" y="296043"/>
                    </a:lnTo>
                    <a:lnTo>
                      <a:pt x="3874" y="344063"/>
                    </a:lnTo>
                    <a:lnTo>
                      <a:pt x="15092" y="389616"/>
                    </a:lnTo>
                    <a:lnTo>
                      <a:pt x="33043" y="432092"/>
                    </a:lnTo>
                    <a:lnTo>
                      <a:pt x="57119" y="470883"/>
                    </a:lnTo>
                    <a:lnTo>
                      <a:pt x="86709" y="505378"/>
                    </a:lnTo>
                    <a:lnTo>
                      <a:pt x="121204" y="534968"/>
                    </a:lnTo>
                    <a:lnTo>
                      <a:pt x="159995" y="559044"/>
                    </a:lnTo>
                    <a:lnTo>
                      <a:pt x="202471" y="576995"/>
                    </a:lnTo>
                    <a:lnTo>
                      <a:pt x="248024" y="588213"/>
                    </a:lnTo>
                    <a:lnTo>
                      <a:pt x="296044" y="592087"/>
                    </a:lnTo>
                    <a:lnTo>
                      <a:pt x="344064" y="588213"/>
                    </a:lnTo>
                    <a:lnTo>
                      <a:pt x="389617" y="576995"/>
                    </a:lnTo>
                    <a:lnTo>
                      <a:pt x="432093" y="559044"/>
                    </a:lnTo>
                    <a:lnTo>
                      <a:pt x="470884" y="534968"/>
                    </a:lnTo>
                    <a:lnTo>
                      <a:pt x="505379" y="505378"/>
                    </a:lnTo>
                    <a:lnTo>
                      <a:pt x="534969" y="470883"/>
                    </a:lnTo>
                    <a:lnTo>
                      <a:pt x="559044" y="432092"/>
                    </a:lnTo>
                    <a:lnTo>
                      <a:pt x="576995" y="389616"/>
                    </a:lnTo>
                    <a:lnTo>
                      <a:pt x="588213" y="344063"/>
                    </a:lnTo>
                    <a:lnTo>
                      <a:pt x="592087" y="296043"/>
                    </a:lnTo>
                    <a:lnTo>
                      <a:pt x="588213" y="248023"/>
                    </a:lnTo>
                    <a:lnTo>
                      <a:pt x="576995" y="202470"/>
                    </a:lnTo>
                    <a:lnTo>
                      <a:pt x="559044" y="159994"/>
                    </a:lnTo>
                    <a:lnTo>
                      <a:pt x="534969" y="121203"/>
                    </a:lnTo>
                    <a:lnTo>
                      <a:pt x="505379" y="86708"/>
                    </a:lnTo>
                    <a:lnTo>
                      <a:pt x="470884" y="57118"/>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7" name="Google Shape;387;p30"/>
              <p:cNvSpPr/>
              <p:nvPr/>
            </p:nvSpPr>
            <p:spPr>
              <a:xfrm>
                <a:off x="2663126" y="2375610"/>
                <a:ext cx="1292225" cy="2191385"/>
              </a:xfrm>
              <a:custGeom>
                <a:rect b="b" l="l" r="r" t="t"/>
                <a:pathLst>
                  <a:path extrusionOk="0" h="2191385" w="1292225">
                    <a:moveTo>
                      <a:pt x="1190383" y="2152802"/>
                    </a:moveTo>
                    <a:lnTo>
                      <a:pt x="1114183" y="2114702"/>
                    </a:lnTo>
                    <a:lnTo>
                      <a:pt x="1114183" y="2140102"/>
                    </a:lnTo>
                    <a:lnTo>
                      <a:pt x="4076" y="2140102"/>
                    </a:lnTo>
                    <a:lnTo>
                      <a:pt x="4076" y="2165502"/>
                    </a:lnTo>
                    <a:lnTo>
                      <a:pt x="1114183" y="2165502"/>
                    </a:lnTo>
                    <a:lnTo>
                      <a:pt x="1114183" y="2190902"/>
                    </a:lnTo>
                    <a:lnTo>
                      <a:pt x="1164983" y="2165502"/>
                    </a:lnTo>
                    <a:lnTo>
                      <a:pt x="1190383" y="2152802"/>
                    </a:lnTo>
                    <a:close/>
                  </a:path>
                  <a:path extrusionOk="0" h="2191385" w="1292225">
                    <a:moveTo>
                      <a:pt x="1291805" y="1936292"/>
                    </a:moveTo>
                    <a:lnTo>
                      <a:pt x="1286179" y="1890382"/>
                    </a:lnTo>
                    <a:lnTo>
                      <a:pt x="1281455" y="1851736"/>
                    </a:lnTo>
                    <a:lnTo>
                      <a:pt x="1260284" y="1865769"/>
                    </a:lnTo>
                    <a:lnTo>
                      <a:pt x="81495" y="87998"/>
                    </a:lnTo>
                    <a:lnTo>
                      <a:pt x="1118489" y="960081"/>
                    </a:lnTo>
                    <a:lnTo>
                      <a:pt x="1102144" y="979512"/>
                    </a:lnTo>
                    <a:lnTo>
                      <a:pt x="1184986" y="999401"/>
                    </a:lnTo>
                    <a:lnTo>
                      <a:pt x="1171524" y="968248"/>
                    </a:lnTo>
                    <a:lnTo>
                      <a:pt x="1151191" y="921194"/>
                    </a:lnTo>
                    <a:lnTo>
                      <a:pt x="1134833" y="940638"/>
                    </a:lnTo>
                    <a:lnTo>
                      <a:pt x="31750" y="12966"/>
                    </a:lnTo>
                    <a:lnTo>
                      <a:pt x="23431" y="406"/>
                    </a:lnTo>
                    <a:lnTo>
                      <a:pt x="19735" y="2857"/>
                    </a:lnTo>
                    <a:lnTo>
                      <a:pt x="16344" y="0"/>
                    </a:lnTo>
                    <a:lnTo>
                      <a:pt x="6654" y="11531"/>
                    </a:lnTo>
                    <a:lnTo>
                      <a:pt x="2260" y="14439"/>
                    </a:lnTo>
                    <a:lnTo>
                      <a:pt x="3111" y="15735"/>
                    </a:lnTo>
                    <a:lnTo>
                      <a:pt x="0" y="19443"/>
                    </a:lnTo>
                    <a:lnTo>
                      <a:pt x="12598" y="30060"/>
                    </a:lnTo>
                    <a:lnTo>
                      <a:pt x="1239113" y="1879803"/>
                    </a:lnTo>
                    <a:lnTo>
                      <a:pt x="1217942" y="1893836"/>
                    </a:lnTo>
                    <a:lnTo>
                      <a:pt x="1291805" y="193629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88" name="Google Shape;388;p30"/>
              <p:cNvPicPr preferRelativeResize="0"/>
              <p:nvPr/>
            </p:nvPicPr>
            <p:blipFill rotWithShape="1">
              <a:blip r:embed="rId10">
                <a:alphaModFix/>
              </a:blip>
              <a:srcRect b="0" l="0" r="0" t="0"/>
              <a:stretch/>
            </p:blipFill>
            <p:spPr>
              <a:xfrm>
                <a:off x="3825240" y="5291327"/>
                <a:ext cx="673608" cy="670560"/>
              </a:xfrm>
              <a:prstGeom prst="rect">
                <a:avLst/>
              </a:prstGeom>
              <a:noFill/>
              <a:ln>
                <a:noFill/>
              </a:ln>
            </p:spPr>
          </p:pic>
          <p:sp>
            <p:nvSpPr>
              <p:cNvPr id="389" name="Google Shape;389;p30"/>
              <p:cNvSpPr/>
              <p:nvPr/>
            </p:nvSpPr>
            <p:spPr>
              <a:xfrm>
                <a:off x="3866199" y="5304998"/>
                <a:ext cx="592454" cy="592454"/>
              </a:xfrm>
              <a:custGeom>
                <a:rect b="b" l="l" r="r" t="t"/>
                <a:pathLst>
                  <a:path extrusionOk="0" h="592454" w="592454">
                    <a:moveTo>
                      <a:pt x="296043" y="0"/>
                    </a:moveTo>
                    <a:lnTo>
                      <a:pt x="248023" y="3874"/>
                    </a:lnTo>
                    <a:lnTo>
                      <a:pt x="202470" y="15092"/>
                    </a:lnTo>
                    <a:lnTo>
                      <a:pt x="159994"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4"/>
                    </a:lnTo>
                    <a:lnTo>
                      <a:pt x="86709" y="505379"/>
                    </a:lnTo>
                    <a:lnTo>
                      <a:pt x="121204" y="534969"/>
                    </a:lnTo>
                    <a:lnTo>
                      <a:pt x="159994" y="559044"/>
                    </a:lnTo>
                    <a:lnTo>
                      <a:pt x="202470" y="576995"/>
                    </a:lnTo>
                    <a:lnTo>
                      <a:pt x="248023" y="588213"/>
                    </a:lnTo>
                    <a:lnTo>
                      <a:pt x="296043" y="592087"/>
                    </a:lnTo>
                    <a:lnTo>
                      <a:pt x="344063" y="588213"/>
                    </a:lnTo>
                    <a:lnTo>
                      <a:pt x="389615" y="576995"/>
                    </a:lnTo>
                    <a:lnTo>
                      <a:pt x="432092" y="559044"/>
                    </a:lnTo>
                    <a:lnTo>
                      <a:pt x="470882" y="534969"/>
                    </a:lnTo>
                    <a:lnTo>
                      <a:pt x="505377" y="505379"/>
                    </a:lnTo>
                    <a:lnTo>
                      <a:pt x="534967" y="470884"/>
                    </a:lnTo>
                    <a:lnTo>
                      <a:pt x="559042" y="432093"/>
                    </a:lnTo>
                    <a:lnTo>
                      <a:pt x="576994" y="389617"/>
                    </a:lnTo>
                    <a:lnTo>
                      <a:pt x="588211" y="344064"/>
                    </a:lnTo>
                    <a:lnTo>
                      <a:pt x="592086" y="296044"/>
                    </a:lnTo>
                    <a:lnTo>
                      <a:pt x="588211" y="248024"/>
                    </a:lnTo>
                    <a:lnTo>
                      <a:pt x="576994" y="202471"/>
                    </a:lnTo>
                    <a:lnTo>
                      <a:pt x="559042" y="159995"/>
                    </a:lnTo>
                    <a:lnTo>
                      <a:pt x="534967" y="121204"/>
                    </a:lnTo>
                    <a:lnTo>
                      <a:pt x="505377" y="86709"/>
                    </a:lnTo>
                    <a:lnTo>
                      <a:pt x="470882" y="57119"/>
                    </a:lnTo>
                    <a:lnTo>
                      <a:pt x="432092" y="33043"/>
                    </a:lnTo>
                    <a:lnTo>
                      <a:pt x="389615"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0" name="Google Shape;390;p30"/>
              <p:cNvSpPr/>
              <p:nvPr/>
            </p:nvSpPr>
            <p:spPr>
              <a:xfrm>
                <a:off x="975995" y="2374709"/>
                <a:ext cx="3018154" cy="3114675"/>
              </a:xfrm>
              <a:custGeom>
                <a:rect b="b" l="l" r="r" t="t"/>
                <a:pathLst>
                  <a:path extrusionOk="0" h="3114675" w="3018154">
                    <a:moveTo>
                      <a:pt x="1034199" y="2153996"/>
                    </a:moveTo>
                    <a:lnTo>
                      <a:pt x="1023264" y="2141385"/>
                    </a:lnTo>
                    <a:lnTo>
                      <a:pt x="978420" y="2089594"/>
                    </a:lnTo>
                    <a:lnTo>
                      <a:pt x="968692" y="2113051"/>
                    </a:lnTo>
                    <a:lnTo>
                      <a:pt x="9740" y="1714969"/>
                    </a:lnTo>
                    <a:lnTo>
                      <a:pt x="0" y="1738426"/>
                    </a:lnTo>
                    <a:lnTo>
                      <a:pt x="958951" y="2136508"/>
                    </a:lnTo>
                    <a:lnTo>
                      <a:pt x="949210" y="2159978"/>
                    </a:lnTo>
                    <a:lnTo>
                      <a:pt x="1034199" y="2153996"/>
                    </a:lnTo>
                    <a:close/>
                  </a:path>
                  <a:path extrusionOk="0" h="3114675" w="3018154">
                    <a:moveTo>
                      <a:pt x="1064450" y="1215339"/>
                    </a:moveTo>
                    <a:lnTo>
                      <a:pt x="981938" y="1194130"/>
                    </a:lnTo>
                    <a:lnTo>
                      <a:pt x="987272" y="1218958"/>
                    </a:lnTo>
                    <a:lnTo>
                      <a:pt x="25450" y="1425994"/>
                    </a:lnTo>
                    <a:lnTo>
                      <a:pt x="30784" y="1450822"/>
                    </a:lnTo>
                    <a:lnTo>
                      <a:pt x="992619" y="1243799"/>
                    </a:lnTo>
                    <a:lnTo>
                      <a:pt x="997966" y="1268628"/>
                    </a:lnTo>
                    <a:lnTo>
                      <a:pt x="1063269" y="1216291"/>
                    </a:lnTo>
                    <a:lnTo>
                      <a:pt x="1064450" y="1215339"/>
                    </a:lnTo>
                    <a:close/>
                  </a:path>
                  <a:path extrusionOk="0" h="3114675" w="3018154">
                    <a:moveTo>
                      <a:pt x="3017850" y="2874886"/>
                    </a:moveTo>
                    <a:lnTo>
                      <a:pt x="2994647" y="2885211"/>
                    </a:lnTo>
                    <a:lnTo>
                      <a:pt x="2470404" y="1707388"/>
                    </a:lnTo>
                    <a:lnTo>
                      <a:pt x="2838348" y="2002116"/>
                    </a:lnTo>
                    <a:lnTo>
                      <a:pt x="2822460" y="2021941"/>
                    </a:lnTo>
                    <a:lnTo>
                      <a:pt x="2905760" y="2039848"/>
                    </a:lnTo>
                    <a:lnTo>
                      <a:pt x="2892031" y="2010067"/>
                    </a:lnTo>
                    <a:lnTo>
                      <a:pt x="2870111" y="1962467"/>
                    </a:lnTo>
                    <a:lnTo>
                      <a:pt x="2854223" y="1982292"/>
                    </a:lnTo>
                    <a:lnTo>
                      <a:pt x="2447899" y="1656803"/>
                    </a:lnTo>
                    <a:lnTo>
                      <a:pt x="2411387" y="1574774"/>
                    </a:lnTo>
                    <a:lnTo>
                      <a:pt x="2833535" y="1219263"/>
                    </a:lnTo>
                    <a:lnTo>
                      <a:pt x="2849892" y="1238694"/>
                    </a:lnTo>
                    <a:lnTo>
                      <a:pt x="2870187" y="1191653"/>
                    </a:lnTo>
                    <a:lnTo>
                      <a:pt x="2883636" y="1160462"/>
                    </a:lnTo>
                    <a:lnTo>
                      <a:pt x="2800807" y="1180401"/>
                    </a:lnTo>
                    <a:lnTo>
                      <a:pt x="2817164" y="1199832"/>
                    </a:lnTo>
                    <a:lnTo>
                      <a:pt x="2404681" y="1547215"/>
                    </a:lnTo>
                    <a:lnTo>
                      <a:pt x="2404681" y="1622196"/>
                    </a:lnTo>
                    <a:lnTo>
                      <a:pt x="2379256" y="1601838"/>
                    </a:lnTo>
                    <a:lnTo>
                      <a:pt x="2391156" y="1591818"/>
                    </a:lnTo>
                    <a:lnTo>
                      <a:pt x="2404681" y="1622196"/>
                    </a:lnTo>
                    <a:lnTo>
                      <a:pt x="2404681" y="1547215"/>
                    </a:lnTo>
                    <a:lnTo>
                      <a:pt x="2400630" y="1550619"/>
                    </a:lnTo>
                    <a:lnTo>
                      <a:pt x="2380399" y="1505178"/>
                    </a:lnTo>
                    <a:lnTo>
                      <a:pt x="2380399" y="1567662"/>
                    </a:lnTo>
                    <a:lnTo>
                      <a:pt x="2359037" y="1585645"/>
                    </a:lnTo>
                    <a:lnTo>
                      <a:pt x="2339238" y="1569796"/>
                    </a:lnTo>
                    <a:lnTo>
                      <a:pt x="2339238" y="1602320"/>
                    </a:lnTo>
                    <a:lnTo>
                      <a:pt x="2144801" y="1766062"/>
                    </a:lnTo>
                    <a:lnTo>
                      <a:pt x="2125192" y="1734934"/>
                    </a:lnTo>
                    <a:lnTo>
                      <a:pt x="2125192" y="1782572"/>
                    </a:lnTo>
                    <a:lnTo>
                      <a:pt x="1737080" y="2109419"/>
                    </a:lnTo>
                    <a:lnTo>
                      <a:pt x="2036648" y="1642008"/>
                    </a:lnTo>
                    <a:lnTo>
                      <a:pt x="2125192" y="1782572"/>
                    </a:lnTo>
                    <a:lnTo>
                      <a:pt x="2125192" y="1734934"/>
                    </a:lnTo>
                    <a:lnTo>
                      <a:pt x="2051786" y="1618399"/>
                    </a:lnTo>
                    <a:lnTo>
                      <a:pt x="2156104" y="1455623"/>
                    </a:lnTo>
                    <a:lnTo>
                      <a:pt x="2339238" y="1602320"/>
                    </a:lnTo>
                    <a:lnTo>
                      <a:pt x="2339238" y="1569796"/>
                    </a:lnTo>
                    <a:lnTo>
                      <a:pt x="2169884" y="1434122"/>
                    </a:lnTo>
                    <a:lnTo>
                      <a:pt x="2259038" y="1295019"/>
                    </a:lnTo>
                    <a:lnTo>
                      <a:pt x="2380399" y="1567662"/>
                    </a:lnTo>
                    <a:lnTo>
                      <a:pt x="2380399" y="1505178"/>
                    </a:lnTo>
                    <a:lnTo>
                      <a:pt x="2275459" y="1269403"/>
                    </a:lnTo>
                    <a:lnTo>
                      <a:pt x="2904109" y="288518"/>
                    </a:lnTo>
                    <a:lnTo>
                      <a:pt x="2925495" y="302234"/>
                    </a:lnTo>
                    <a:lnTo>
                      <a:pt x="2929559" y="264134"/>
                    </a:lnTo>
                    <a:lnTo>
                      <a:pt x="2934538" y="217512"/>
                    </a:lnTo>
                    <a:lnTo>
                      <a:pt x="2861335" y="261112"/>
                    </a:lnTo>
                    <a:lnTo>
                      <a:pt x="2882722" y="274815"/>
                    </a:lnTo>
                    <a:lnTo>
                      <a:pt x="2263089" y="1241615"/>
                    </a:lnTo>
                    <a:lnTo>
                      <a:pt x="2246680" y="1204760"/>
                    </a:lnTo>
                    <a:lnTo>
                      <a:pt x="2246680" y="1267231"/>
                    </a:lnTo>
                    <a:lnTo>
                      <a:pt x="2149945" y="1418158"/>
                    </a:lnTo>
                    <a:lnTo>
                      <a:pt x="2136165" y="1407121"/>
                    </a:lnTo>
                    <a:lnTo>
                      <a:pt x="2136165" y="1439659"/>
                    </a:lnTo>
                    <a:lnTo>
                      <a:pt x="2036826" y="1594662"/>
                    </a:lnTo>
                    <a:lnTo>
                      <a:pt x="1738604" y="1121168"/>
                    </a:lnTo>
                    <a:lnTo>
                      <a:pt x="2136165" y="1439659"/>
                    </a:lnTo>
                    <a:lnTo>
                      <a:pt x="2136165" y="1407121"/>
                    </a:lnTo>
                    <a:lnTo>
                      <a:pt x="1724304" y="1077163"/>
                    </a:lnTo>
                    <a:lnTo>
                      <a:pt x="2043912" y="811644"/>
                    </a:lnTo>
                    <a:lnTo>
                      <a:pt x="2246680" y="1267231"/>
                    </a:lnTo>
                    <a:lnTo>
                      <a:pt x="2246680" y="1204760"/>
                    </a:lnTo>
                    <a:lnTo>
                      <a:pt x="2064219" y="794778"/>
                    </a:lnTo>
                    <a:lnTo>
                      <a:pt x="2825978" y="161937"/>
                    </a:lnTo>
                    <a:lnTo>
                      <a:pt x="2842222" y="181483"/>
                    </a:lnTo>
                    <a:lnTo>
                      <a:pt x="2862948" y="134289"/>
                    </a:lnTo>
                    <a:lnTo>
                      <a:pt x="2876486" y="103479"/>
                    </a:lnTo>
                    <a:lnTo>
                      <a:pt x="2793517" y="122872"/>
                    </a:lnTo>
                    <a:lnTo>
                      <a:pt x="2809748" y="142405"/>
                    </a:lnTo>
                    <a:lnTo>
                      <a:pt x="2053488" y="770674"/>
                    </a:lnTo>
                    <a:lnTo>
                      <a:pt x="1710486" y="0"/>
                    </a:lnTo>
                    <a:lnTo>
                      <a:pt x="1687271" y="10325"/>
                    </a:lnTo>
                    <a:lnTo>
                      <a:pt x="2033181" y="787539"/>
                    </a:lnTo>
                    <a:lnTo>
                      <a:pt x="1683588" y="1077976"/>
                    </a:lnTo>
                    <a:lnTo>
                      <a:pt x="1692313" y="1088491"/>
                    </a:lnTo>
                    <a:lnTo>
                      <a:pt x="1689227" y="1090434"/>
                    </a:lnTo>
                    <a:lnTo>
                      <a:pt x="2021687" y="1618272"/>
                    </a:lnTo>
                    <a:lnTo>
                      <a:pt x="1682737" y="2147151"/>
                    </a:lnTo>
                    <a:lnTo>
                      <a:pt x="1688147" y="2150630"/>
                    </a:lnTo>
                    <a:lnTo>
                      <a:pt x="1685239" y="2153081"/>
                    </a:lnTo>
                    <a:lnTo>
                      <a:pt x="1696034" y="2165908"/>
                    </a:lnTo>
                    <a:lnTo>
                      <a:pt x="1693799" y="2168639"/>
                    </a:lnTo>
                    <a:lnTo>
                      <a:pt x="2803741" y="3075800"/>
                    </a:lnTo>
                    <a:lnTo>
                      <a:pt x="2787662" y="3095460"/>
                    </a:lnTo>
                    <a:lnTo>
                      <a:pt x="2870784" y="3114192"/>
                    </a:lnTo>
                    <a:lnTo>
                      <a:pt x="2857157" y="3083839"/>
                    </a:lnTo>
                    <a:lnTo>
                      <a:pt x="2835884" y="3036468"/>
                    </a:lnTo>
                    <a:lnTo>
                      <a:pt x="2819819" y="3056128"/>
                    </a:lnTo>
                    <a:lnTo>
                      <a:pt x="1719859" y="2157145"/>
                    </a:lnTo>
                    <a:lnTo>
                      <a:pt x="2138870" y="1804276"/>
                    </a:lnTo>
                    <a:lnTo>
                      <a:pt x="2874937" y="2972828"/>
                    </a:lnTo>
                    <a:lnTo>
                      <a:pt x="2853448" y="2986367"/>
                    </a:lnTo>
                    <a:lnTo>
                      <a:pt x="2926296" y="3030537"/>
                    </a:lnTo>
                    <a:lnTo>
                      <a:pt x="2921660" y="2983573"/>
                    </a:lnTo>
                    <a:lnTo>
                      <a:pt x="2917926" y="2945752"/>
                    </a:lnTo>
                    <a:lnTo>
                      <a:pt x="2896425" y="2959290"/>
                    </a:lnTo>
                    <a:lnTo>
                      <a:pt x="2158479" y="1787766"/>
                    </a:lnTo>
                    <a:lnTo>
                      <a:pt x="2359456" y="1618513"/>
                    </a:lnTo>
                    <a:lnTo>
                      <a:pt x="2427198" y="1672767"/>
                    </a:lnTo>
                    <a:lnTo>
                      <a:pt x="2971444" y="2895536"/>
                    </a:lnTo>
                    <a:lnTo>
                      <a:pt x="2948241" y="2905874"/>
                    </a:lnTo>
                    <a:lnTo>
                      <a:pt x="3014027" y="2959989"/>
                    </a:lnTo>
                    <a:lnTo>
                      <a:pt x="3016402" y="2907157"/>
                    </a:lnTo>
                    <a:lnTo>
                      <a:pt x="3017850" y="287488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91" name="Google Shape;391;p30"/>
              <p:cNvPicPr preferRelativeResize="0"/>
              <p:nvPr/>
            </p:nvPicPr>
            <p:blipFill rotWithShape="1">
              <a:blip r:embed="rId11">
                <a:alphaModFix/>
              </a:blip>
              <a:srcRect b="0" l="0" r="0" t="0"/>
              <a:stretch/>
            </p:blipFill>
            <p:spPr>
              <a:xfrm>
                <a:off x="5620512" y="3624072"/>
                <a:ext cx="670560" cy="670560"/>
              </a:xfrm>
              <a:prstGeom prst="rect">
                <a:avLst/>
              </a:prstGeom>
              <a:noFill/>
              <a:ln>
                <a:noFill/>
              </a:ln>
            </p:spPr>
          </p:pic>
          <p:sp>
            <p:nvSpPr>
              <p:cNvPr id="392" name="Google Shape;392;p30"/>
              <p:cNvSpPr/>
              <p:nvPr/>
            </p:nvSpPr>
            <p:spPr>
              <a:xfrm>
                <a:off x="5659008" y="3638664"/>
                <a:ext cx="592454" cy="592454"/>
              </a:xfrm>
              <a:custGeom>
                <a:rect b="b" l="l" r="r" t="t"/>
                <a:pathLst>
                  <a:path extrusionOk="0" h="592454" w="592454">
                    <a:moveTo>
                      <a:pt x="296044" y="0"/>
                    </a:moveTo>
                    <a:lnTo>
                      <a:pt x="248024" y="3874"/>
                    </a:lnTo>
                    <a:lnTo>
                      <a:pt x="202471" y="15092"/>
                    </a:lnTo>
                    <a:lnTo>
                      <a:pt x="159995"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4"/>
                    </a:lnTo>
                    <a:lnTo>
                      <a:pt x="86709" y="505379"/>
                    </a:lnTo>
                    <a:lnTo>
                      <a:pt x="121204" y="534969"/>
                    </a:lnTo>
                    <a:lnTo>
                      <a:pt x="159995" y="559044"/>
                    </a:lnTo>
                    <a:lnTo>
                      <a:pt x="202471" y="576995"/>
                    </a:lnTo>
                    <a:lnTo>
                      <a:pt x="248024" y="588213"/>
                    </a:lnTo>
                    <a:lnTo>
                      <a:pt x="296044" y="592087"/>
                    </a:lnTo>
                    <a:lnTo>
                      <a:pt x="344064" y="588213"/>
                    </a:lnTo>
                    <a:lnTo>
                      <a:pt x="389617" y="576995"/>
                    </a:lnTo>
                    <a:lnTo>
                      <a:pt x="432093" y="559044"/>
                    </a:lnTo>
                    <a:lnTo>
                      <a:pt x="470883" y="534969"/>
                    </a:lnTo>
                    <a:lnTo>
                      <a:pt x="505378" y="505379"/>
                    </a:lnTo>
                    <a:lnTo>
                      <a:pt x="534968" y="470884"/>
                    </a:lnTo>
                    <a:lnTo>
                      <a:pt x="559044" y="432093"/>
                    </a:lnTo>
                    <a:lnTo>
                      <a:pt x="576995" y="389617"/>
                    </a:lnTo>
                    <a:lnTo>
                      <a:pt x="588213" y="344064"/>
                    </a:lnTo>
                    <a:lnTo>
                      <a:pt x="592087" y="296044"/>
                    </a:lnTo>
                    <a:lnTo>
                      <a:pt x="588213" y="248024"/>
                    </a:lnTo>
                    <a:lnTo>
                      <a:pt x="576995" y="202471"/>
                    </a:lnTo>
                    <a:lnTo>
                      <a:pt x="559044" y="159995"/>
                    </a:lnTo>
                    <a:lnTo>
                      <a:pt x="534968" y="121204"/>
                    </a:lnTo>
                    <a:lnTo>
                      <a:pt x="505378" y="86709"/>
                    </a:lnTo>
                    <a:lnTo>
                      <a:pt x="470883" y="57119"/>
                    </a:lnTo>
                    <a:lnTo>
                      <a:pt x="432093" y="33043"/>
                    </a:lnTo>
                    <a:lnTo>
                      <a:pt x="389617" y="15092"/>
                    </a:lnTo>
                    <a:lnTo>
                      <a:pt x="344064" y="3874"/>
                    </a:lnTo>
                    <a:lnTo>
                      <a:pt x="296044"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93" name="Google Shape;393;p30"/>
            <p:cNvSpPr txBox="1"/>
            <p:nvPr/>
          </p:nvSpPr>
          <p:spPr>
            <a:xfrm>
              <a:off x="4518084" y="2630135"/>
              <a:ext cx="2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Y</a:t>
              </a:r>
              <a:endParaRPr sz="2400">
                <a:latin typeface="Helvetica Neue"/>
                <a:ea typeface="Helvetica Neue"/>
                <a:cs typeface="Helvetica Neue"/>
                <a:sym typeface="Helvetica Neue"/>
              </a:endParaRPr>
            </a:p>
          </p:txBody>
        </p:sp>
        <p:grpSp>
          <p:nvGrpSpPr>
            <p:cNvPr id="394" name="Google Shape;394;p30"/>
            <p:cNvGrpSpPr/>
            <p:nvPr/>
          </p:nvGrpSpPr>
          <p:grpSpPr>
            <a:xfrm>
              <a:off x="1168925" y="1788250"/>
              <a:ext cx="3328154" cy="2453270"/>
              <a:chOff x="910209" y="2378379"/>
              <a:chExt cx="4861458" cy="3583508"/>
            </a:xfrm>
          </p:grpSpPr>
          <p:sp>
            <p:nvSpPr>
              <p:cNvPr id="395" name="Google Shape;395;p30"/>
              <p:cNvSpPr/>
              <p:nvPr/>
            </p:nvSpPr>
            <p:spPr>
              <a:xfrm>
                <a:off x="4468647" y="2378379"/>
                <a:ext cx="1303020" cy="3225800"/>
              </a:xfrm>
              <a:custGeom>
                <a:rect b="b" l="l" r="r" t="t"/>
                <a:pathLst>
                  <a:path extrusionOk="0" h="3225800" w="1303020">
                    <a:moveTo>
                      <a:pt x="1163713" y="1741284"/>
                    </a:moveTo>
                    <a:lnTo>
                      <a:pt x="1079157" y="1730895"/>
                    </a:lnTo>
                    <a:lnTo>
                      <a:pt x="1087653" y="1754822"/>
                    </a:lnTo>
                    <a:lnTo>
                      <a:pt x="7874" y="2138362"/>
                    </a:lnTo>
                    <a:lnTo>
                      <a:pt x="16370" y="2162302"/>
                    </a:lnTo>
                    <a:lnTo>
                      <a:pt x="1096162" y="1778762"/>
                    </a:lnTo>
                    <a:lnTo>
                      <a:pt x="1104658" y="1802688"/>
                    </a:lnTo>
                    <a:lnTo>
                      <a:pt x="1154785" y="1750568"/>
                    </a:lnTo>
                    <a:lnTo>
                      <a:pt x="1163713" y="1741284"/>
                    </a:lnTo>
                    <a:close/>
                  </a:path>
                  <a:path extrusionOk="0" h="3225800" w="1303020">
                    <a:moveTo>
                      <a:pt x="1254010" y="1340815"/>
                    </a:moveTo>
                    <a:lnTo>
                      <a:pt x="1242834" y="1303083"/>
                    </a:lnTo>
                    <a:lnTo>
                      <a:pt x="1229829" y="1259128"/>
                    </a:lnTo>
                    <a:lnTo>
                      <a:pt x="1211262" y="1276464"/>
                    </a:lnTo>
                    <a:lnTo>
                      <a:pt x="18554" y="0"/>
                    </a:lnTo>
                    <a:lnTo>
                      <a:pt x="0" y="17348"/>
                    </a:lnTo>
                    <a:lnTo>
                      <a:pt x="1192707" y="1293812"/>
                    </a:lnTo>
                    <a:lnTo>
                      <a:pt x="1174153" y="1311148"/>
                    </a:lnTo>
                    <a:lnTo>
                      <a:pt x="1254010" y="1340815"/>
                    </a:lnTo>
                    <a:close/>
                  </a:path>
                  <a:path extrusionOk="0" h="3225800" w="1303020">
                    <a:moveTo>
                      <a:pt x="1302969" y="1866366"/>
                    </a:moveTo>
                    <a:lnTo>
                      <a:pt x="1222921" y="1895525"/>
                    </a:lnTo>
                    <a:lnTo>
                      <a:pt x="1241374" y="1912988"/>
                    </a:lnTo>
                    <a:lnTo>
                      <a:pt x="16230" y="3207855"/>
                    </a:lnTo>
                    <a:lnTo>
                      <a:pt x="34683" y="3225317"/>
                    </a:lnTo>
                    <a:lnTo>
                      <a:pt x="1259827" y="1930450"/>
                    </a:lnTo>
                    <a:lnTo>
                      <a:pt x="1278280" y="1947900"/>
                    </a:lnTo>
                    <a:lnTo>
                      <a:pt x="1291640" y="1903768"/>
                    </a:lnTo>
                    <a:lnTo>
                      <a:pt x="1302969" y="18663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96" name="Google Shape;396;p30"/>
              <p:cNvPicPr preferRelativeResize="0"/>
              <p:nvPr/>
            </p:nvPicPr>
            <p:blipFill rotWithShape="1">
              <a:blip r:embed="rId12">
                <a:alphaModFix/>
              </a:blip>
              <a:srcRect b="0" l="0" r="0" t="0"/>
              <a:stretch/>
            </p:blipFill>
            <p:spPr>
              <a:xfrm>
                <a:off x="2023872" y="5291327"/>
                <a:ext cx="670560" cy="670560"/>
              </a:xfrm>
              <a:prstGeom prst="rect">
                <a:avLst/>
              </a:prstGeom>
              <a:noFill/>
              <a:ln>
                <a:noFill/>
              </a:ln>
            </p:spPr>
          </p:pic>
          <p:sp>
            <p:nvSpPr>
              <p:cNvPr id="397" name="Google Shape;397;p30"/>
              <p:cNvSpPr/>
              <p:nvPr/>
            </p:nvSpPr>
            <p:spPr>
              <a:xfrm>
                <a:off x="2063559" y="5304998"/>
                <a:ext cx="592455" cy="592454"/>
              </a:xfrm>
              <a:custGeom>
                <a:rect b="b" l="l" r="r" t="t"/>
                <a:pathLst>
                  <a:path extrusionOk="0" h="592454" w="592455">
                    <a:moveTo>
                      <a:pt x="296043" y="0"/>
                    </a:moveTo>
                    <a:lnTo>
                      <a:pt x="248023" y="3874"/>
                    </a:lnTo>
                    <a:lnTo>
                      <a:pt x="202470" y="15092"/>
                    </a:lnTo>
                    <a:lnTo>
                      <a:pt x="159994" y="33043"/>
                    </a:lnTo>
                    <a:lnTo>
                      <a:pt x="121204" y="57119"/>
                    </a:lnTo>
                    <a:lnTo>
                      <a:pt x="86709" y="86709"/>
                    </a:lnTo>
                    <a:lnTo>
                      <a:pt x="57119" y="121204"/>
                    </a:lnTo>
                    <a:lnTo>
                      <a:pt x="33043" y="159995"/>
                    </a:lnTo>
                    <a:lnTo>
                      <a:pt x="15092" y="202471"/>
                    </a:lnTo>
                    <a:lnTo>
                      <a:pt x="3874" y="248024"/>
                    </a:lnTo>
                    <a:lnTo>
                      <a:pt x="0" y="296044"/>
                    </a:lnTo>
                    <a:lnTo>
                      <a:pt x="3874" y="344064"/>
                    </a:lnTo>
                    <a:lnTo>
                      <a:pt x="15092" y="389617"/>
                    </a:lnTo>
                    <a:lnTo>
                      <a:pt x="33043" y="432093"/>
                    </a:lnTo>
                    <a:lnTo>
                      <a:pt x="57119" y="470884"/>
                    </a:lnTo>
                    <a:lnTo>
                      <a:pt x="86709" y="505379"/>
                    </a:lnTo>
                    <a:lnTo>
                      <a:pt x="121204" y="534969"/>
                    </a:lnTo>
                    <a:lnTo>
                      <a:pt x="159994" y="559044"/>
                    </a:lnTo>
                    <a:lnTo>
                      <a:pt x="202470" y="576995"/>
                    </a:lnTo>
                    <a:lnTo>
                      <a:pt x="248023" y="588213"/>
                    </a:lnTo>
                    <a:lnTo>
                      <a:pt x="296043" y="592087"/>
                    </a:lnTo>
                    <a:lnTo>
                      <a:pt x="344063" y="588213"/>
                    </a:lnTo>
                    <a:lnTo>
                      <a:pt x="389616" y="576995"/>
                    </a:lnTo>
                    <a:lnTo>
                      <a:pt x="432092" y="559044"/>
                    </a:lnTo>
                    <a:lnTo>
                      <a:pt x="470883" y="534969"/>
                    </a:lnTo>
                    <a:lnTo>
                      <a:pt x="505378" y="505379"/>
                    </a:lnTo>
                    <a:lnTo>
                      <a:pt x="534968" y="470884"/>
                    </a:lnTo>
                    <a:lnTo>
                      <a:pt x="559044" y="432093"/>
                    </a:lnTo>
                    <a:lnTo>
                      <a:pt x="576995" y="389617"/>
                    </a:lnTo>
                    <a:lnTo>
                      <a:pt x="588213" y="344064"/>
                    </a:lnTo>
                    <a:lnTo>
                      <a:pt x="592087" y="296044"/>
                    </a:lnTo>
                    <a:lnTo>
                      <a:pt x="588213" y="248024"/>
                    </a:lnTo>
                    <a:lnTo>
                      <a:pt x="576995" y="202471"/>
                    </a:lnTo>
                    <a:lnTo>
                      <a:pt x="559044" y="159995"/>
                    </a:lnTo>
                    <a:lnTo>
                      <a:pt x="534968" y="121204"/>
                    </a:lnTo>
                    <a:lnTo>
                      <a:pt x="505378" y="86709"/>
                    </a:lnTo>
                    <a:lnTo>
                      <a:pt x="470883" y="57119"/>
                    </a:lnTo>
                    <a:lnTo>
                      <a:pt x="432092" y="33043"/>
                    </a:lnTo>
                    <a:lnTo>
                      <a:pt x="389616" y="15092"/>
                    </a:lnTo>
                    <a:lnTo>
                      <a:pt x="344063" y="3874"/>
                    </a:lnTo>
                    <a:lnTo>
                      <a:pt x="296043" y="0"/>
                    </a:lnTo>
                    <a:close/>
                  </a:path>
                </a:pathLst>
              </a:custGeom>
              <a:solidFill>
                <a:srgbClr val="51A8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8" name="Google Shape;398;p30"/>
              <p:cNvSpPr/>
              <p:nvPr/>
            </p:nvSpPr>
            <p:spPr>
              <a:xfrm>
                <a:off x="910209" y="3682555"/>
                <a:ext cx="2996565" cy="1974850"/>
              </a:xfrm>
              <a:custGeom>
                <a:rect b="b" l="l" r="r" t="t"/>
                <a:pathLst>
                  <a:path extrusionOk="0" h="1974850" w="2996565">
                    <a:moveTo>
                      <a:pt x="1153210" y="1809356"/>
                    </a:moveTo>
                    <a:lnTo>
                      <a:pt x="1142530" y="1770659"/>
                    </a:lnTo>
                    <a:lnTo>
                      <a:pt x="1130541" y="1727238"/>
                    </a:lnTo>
                    <a:lnTo>
                      <a:pt x="1111669" y="1744230"/>
                    </a:lnTo>
                    <a:lnTo>
                      <a:pt x="18872" y="530352"/>
                    </a:lnTo>
                    <a:lnTo>
                      <a:pt x="0" y="547344"/>
                    </a:lnTo>
                    <a:lnTo>
                      <a:pt x="1092784" y="1761223"/>
                    </a:lnTo>
                    <a:lnTo>
                      <a:pt x="1073912" y="1778215"/>
                    </a:lnTo>
                    <a:lnTo>
                      <a:pt x="1153210" y="1809356"/>
                    </a:lnTo>
                    <a:close/>
                  </a:path>
                  <a:path extrusionOk="0" h="1974850" w="2996565">
                    <a:moveTo>
                      <a:pt x="2995968" y="0"/>
                    </a:moveTo>
                    <a:lnTo>
                      <a:pt x="2922765" y="43599"/>
                    </a:lnTo>
                    <a:lnTo>
                      <a:pt x="2944152" y="57302"/>
                    </a:lnTo>
                    <a:lnTo>
                      <a:pt x="1744167" y="1929638"/>
                    </a:lnTo>
                    <a:lnTo>
                      <a:pt x="1749590" y="1933130"/>
                    </a:lnTo>
                    <a:lnTo>
                      <a:pt x="1746681" y="1935568"/>
                    </a:lnTo>
                    <a:lnTo>
                      <a:pt x="1752638" y="1942655"/>
                    </a:lnTo>
                    <a:lnTo>
                      <a:pt x="1752638" y="1948891"/>
                    </a:lnTo>
                    <a:lnTo>
                      <a:pt x="1757895" y="1948891"/>
                    </a:lnTo>
                    <a:lnTo>
                      <a:pt x="1763039" y="1954999"/>
                    </a:lnTo>
                    <a:lnTo>
                      <a:pt x="1770291" y="1948891"/>
                    </a:lnTo>
                    <a:lnTo>
                      <a:pt x="2862745" y="1948891"/>
                    </a:lnTo>
                    <a:lnTo>
                      <a:pt x="2862745" y="1974291"/>
                    </a:lnTo>
                    <a:lnTo>
                      <a:pt x="2913545" y="1948891"/>
                    </a:lnTo>
                    <a:lnTo>
                      <a:pt x="2938945" y="1936191"/>
                    </a:lnTo>
                    <a:lnTo>
                      <a:pt x="2862745" y="1898091"/>
                    </a:lnTo>
                    <a:lnTo>
                      <a:pt x="2862745" y="1923491"/>
                    </a:lnTo>
                    <a:lnTo>
                      <a:pt x="1800453" y="1923491"/>
                    </a:lnTo>
                    <a:lnTo>
                      <a:pt x="2894965" y="1001750"/>
                    </a:lnTo>
                    <a:lnTo>
                      <a:pt x="2911322" y="1021181"/>
                    </a:lnTo>
                    <a:lnTo>
                      <a:pt x="2931617" y="974140"/>
                    </a:lnTo>
                    <a:lnTo>
                      <a:pt x="2945066" y="942949"/>
                    </a:lnTo>
                    <a:lnTo>
                      <a:pt x="2862237" y="962888"/>
                    </a:lnTo>
                    <a:lnTo>
                      <a:pt x="2878594" y="982319"/>
                    </a:lnTo>
                    <a:lnTo>
                      <a:pt x="1798510" y="1891919"/>
                    </a:lnTo>
                    <a:lnTo>
                      <a:pt x="2965539" y="71005"/>
                    </a:lnTo>
                    <a:lnTo>
                      <a:pt x="2986925" y="84721"/>
                    </a:lnTo>
                    <a:lnTo>
                      <a:pt x="2990989" y="46621"/>
                    </a:lnTo>
                    <a:lnTo>
                      <a:pt x="299596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sp>
        <p:nvSpPr>
          <p:cNvPr id="399" name="Google Shape;399;p30"/>
          <p:cNvSpPr txBox="1"/>
          <p:nvPr/>
        </p:nvSpPr>
        <p:spPr>
          <a:xfrm>
            <a:off x="995500" y="1795525"/>
            <a:ext cx="790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F</a:t>
            </a:r>
            <a:r>
              <a:rPr baseline="30000" lang="en" sz="2400">
                <a:latin typeface="Helvetica Neue"/>
                <a:ea typeface="Helvetica Neue"/>
                <a:cs typeface="Helvetica Neue"/>
                <a:sym typeface="Helvetica Neue"/>
              </a:rPr>
              <a:t>h1 x |X|</a:t>
            </a:r>
            <a:endParaRPr baseline="30000" sz="2400">
              <a:latin typeface="Helvetica Neue"/>
              <a:ea typeface="Helvetica Neue"/>
              <a:cs typeface="Helvetica Neue"/>
              <a:sym typeface="Helvetica Neue"/>
            </a:endParaRPr>
          </a:p>
        </p:txBody>
      </p:sp>
      <p:sp>
        <p:nvSpPr>
          <p:cNvPr id="400" name="Google Shape;400;p30"/>
          <p:cNvSpPr txBox="1"/>
          <p:nvPr/>
        </p:nvSpPr>
        <p:spPr>
          <a:xfrm>
            <a:off x="2408275" y="1226450"/>
            <a:ext cx="887100" cy="597600"/>
          </a:xfrm>
          <a:prstGeom prst="rect">
            <a:avLst/>
          </a:prstGeom>
          <a:noFill/>
          <a:ln>
            <a:noFill/>
          </a:ln>
        </p:spPr>
        <p:txBody>
          <a:bodyPr anchorCtr="0" anchor="t" bIns="0" lIns="0" spcFirstLastPara="1" rIns="0" wrap="square" tIns="226050">
            <a:spAutoFit/>
          </a:bodyPr>
          <a:lstStyle/>
          <a:p>
            <a:pPr indent="0" lvl="0" marL="0" rtl="0" algn="l">
              <a:lnSpc>
                <a:spcPct val="100000"/>
              </a:lnSpc>
              <a:spcBef>
                <a:spcPts val="0"/>
              </a:spcBef>
              <a:spcAft>
                <a:spcPts val="0"/>
              </a:spcAft>
              <a:buNone/>
            </a:pPr>
            <a:r>
              <a:rPr lang="en" sz="2400">
                <a:latin typeface="Helvetica Neue"/>
                <a:ea typeface="Helvetica Neue"/>
                <a:cs typeface="Helvetica Neue"/>
                <a:sym typeface="Helvetica Neue"/>
              </a:rPr>
              <a:t>G</a:t>
            </a:r>
            <a:r>
              <a:rPr baseline="30000" lang="en" sz="2400">
                <a:latin typeface="Helvetica Neue"/>
                <a:ea typeface="Helvetica Neue"/>
                <a:cs typeface="Helvetica Neue"/>
                <a:sym typeface="Helvetica Neue"/>
              </a:rPr>
              <a:t>h2 x h1 </a:t>
            </a:r>
            <a:endParaRPr baseline="30000" sz="2400">
              <a:latin typeface="Helvetica Neue"/>
              <a:ea typeface="Helvetica Neue"/>
              <a:cs typeface="Helvetica Neue"/>
              <a:sym typeface="Helvetica Neue"/>
            </a:endParaRPr>
          </a:p>
        </p:txBody>
      </p:sp>
      <p:sp>
        <p:nvSpPr>
          <p:cNvPr id="401" name="Google Shape;401;p30"/>
          <p:cNvSpPr txBox="1"/>
          <p:nvPr/>
        </p:nvSpPr>
        <p:spPr>
          <a:xfrm>
            <a:off x="1438385" y="4496673"/>
            <a:ext cx="27399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Y=H(G(F(X)))</a:t>
            </a:r>
            <a:endParaRPr sz="2400">
              <a:latin typeface="Helvetica Neue"/>
              <a:ea typeface="Helvetica Neue"/>
              <a:cs typeface="Helvetica Neue"/>
              <a:sym typeface="Helvetica Neue"/>
            </a:endParaRPr>
          </a:p>
        </p:txBody>
      </p:sp>
      <p:sp>
        <p:nvSpPr>
          <p:cNvPr id="402" name="Google Shape;402;p30"/>
          <p:cNvSpPr txBox="1"/>
          <p:nvPr/>
        </p:nvSpPr>
        <p:spPr>
          <a:xfrm>
            <a:off x="3887124" y="1413225"/>
            <a:ext cx="924300" cy="597600"/>
          </a:xfrm>
          <a:prstGeom prst="rect">
            <a:avLst/>
          </a:prstGeom>
          <a:noFill/>
          <a:ln>
            <a:noFill/>
          </a:ln>
        </p:spPr>
        <p:txBody>
          <a:bodyPr anchorCtr="0" anchor="t" bIns="0" lIns="0" spcFirstLastPara="1" rIns="0" wrap="square" tIns="22605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H</a:t>
            </a:r>
            <a:r>
              <a:rPr baseline="30000" lang="en" sz="2400">
                <a:latin typeface="Helvetica Neue"/>
                <a:ea typeface="Helvetica Neue"/>
                <a:cs typeface="Helvetica Neue"/>
                <a:sym typeface="Helvetica Neue"/>
              </a:rPr>
              <a:t>|Y| x h2</a:t>
            </a:r>
            <a:endParaRPr baseline="30000" sz="2400">
              <a:latin typeface="Helvetica Neue"/>
              <a:ea typeface="Helvetica Neue"/>
              <a:cs typeface="Helvetica Neue"/>
              <a:sym typeface="Helvetica Neue"/>
            </a:endParaRPr>
          </a:p>
        </p:txBody>
      </p:sp>
      <p:grpSp>
        <p:nvGrpSpPr>
          <p:cNvPr id="403" name="Google Shape;403;p30"/>
          <p:cNvGrpSpPr/>
          <p:nvPr/>
        </p:nvGrpSpPr>
        <p:grpSpPr>
          <a:xfrm>
            <a:off x="1982322" y="1678144"/>
            <a:ext cx="1580952" cy="2444826"/>
            <a:chOff x="1982322" y="1678144"/>
            <a:chExt cx="1580952" cy="2444826"/>
          </a:xfrm>
        </p:grpSpPr>
        <p:sp>
          <p:nvSpPr>
            <p:cNvPr id="404" name="Google Shape;404;p30"/>
            <p:cNvSpPr/>
            <p:nvPr/>
          </p:nvSpPr>
          <p:spPr>
            <a:xfrm>
              <a:off x="1982322" y="1783167"/>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5" name="Google Shape;405;p30"/>
            <p:cNvSpPr/>
            <p:nvPr/>
          </p:nvSpPr>
          <p:spPr>
            <a:xfrm>
              <a:off x="2144104" y="1678144"/>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6" name="Google Shape;406;p30"/>
            <p:cNvSpPr/>
            <p:nvPr/>
          </p:nvSpPr>
          <p:spPr>
            <a:xfrm>
              <a:off x="1982322" y="2545167"/>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7" name="Google Shape;407;p30"/>
            <p:cNvSpPr/>
            <p:nvPr/>
          </p:nvSpPr>
          <p:spPr>
            <a:xfrm>
              <a:off x="2144104" y="2440144"/>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 name="Google Shape;408;p30"/>
            <p:cNvSpPr/>
            <p:nvPr/>
          </p:nvSpPr>
          <p:spPr>
            <a:xfrm>
              <a:off x="1982322" y="3264218"/>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9" name="Google Shape;409;p30"/>
            <p:cNvSpPr/>
            <p:nvPr/>
          </p:nvSpPr>
          <p:spPr>
            <a:xfrm>
              <a:off x="2144104" y="3159195"/>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0" name="Google Shape;410;p30"/>
            <p:cNvSpPr/>
            <p:nvPr/>
          </p:nvSpPr>
          <p:spPr>
            <a:xfrm>
              <a:off x="1982322" y="3992967"/>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1" name="Google Shape;411;p30"/>
            <p:cNvSpPr/>
            <p:nvPr/>
          </p:nvSpPr>
          <p:spPr>
            <a:xfrm>
              <a:off x="2144104" y="3887944"/>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2" name="Google Shape;412;p30"/>
            <p:cNvSpPr/>
            <p:nvPr/>
          </p:nvSpPr>
          <p:spPr>
            <a:xfrm>
              <a:off x="3234773" y="1783167"/>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3" name="Google Shape;413;p30"/>
            <p:cNvSpPr/>
            <p:nvPr/>
          </p:nvSpPr>
          <p:spPr>
            <a:xfrm>
              <a:off x="3396554" y="1678144"/>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4" name="Google Shape;414;p30"/>
            <p:cNvSpPr/>
            <p:nvPr/>
          </p:nvSpPr>
          <p:spPr>
            <a:xfrm>
              <a:off x="3234773" y="2545167"/>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5" name="Google Shape;415;p30"/>
            <p:cNvSpPr/>
            <p:nvPr/>
          </p:nvSpPr>
          <p:spPr>
            <a:xfrm>
              <a:off x="3396554" y="2440144"/>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6" name="Google Shape;416;p30"/>
            <p:cNvSpPr/>
            <p:nvPr/>
          </p:nvSpPr>
          <p:spPr>
            <a:xfrm>
              <a:off x="3234773" y="3264218"/>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7" name="Google Shape;417;p30"/>
            <p:cNvSpPr/>
            <p:nvPr/>
          </p:nvSpPr>
          <p:spPr>
            <a:xfrm>
              <a:off x="3396554" y="3159195"/>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8" name="Google Shape;418;p30"/>
            <p:cNvSpPr/>
            <p:nvPr/>
          </p:nvSpPr>
          <p:spPr>
            <a:xfrm>
              <a:off x="3234773" y="3992967"/>
              <a:ext cx="166719" cy="130004"/>
            </a:xfrm>
            <a:custGeom>
              <a:rect b="b" l="l" r="r" t="t"/>
              <a:pathLst>
                <a:path extrusionOk="0" h="220345" w="282575">
                  <a:moveTo>
                    <a:pt x="0" y="218532"/>
                  </a:moveTo>
                  <a:lnTo>
                    <a:pt x="58443" y="219724"/>
                  </a:lnTo>
                  <a:lnTo>
                    <a:pt x="110115" y="214547"/>
                  </a:lnTo>
                  <a:lnTo>
                    <a:pt x="155016" y="203002"/>
                  </a:lnTo>
                  <a:lnTo>
                    <a:pt x="193146" y="185089"/>
                  </a:lnTo>
                  <a:lnTo>
                    <a:pt x="224505" y="160808"/>
                  </a:lnTo>
                  <a:lnTo>
                    <a:pt x="249093" y="130158"/>
                  </a:lnTo>
                  <a:lnTo>
                    <a:pt x="266909" y="93140"/>
                  </a:lnTo>
                  <a:lnTo>
                    <a:pt x="277954" y="49754"/>
                  </a:lnTo>
                  <a:lnTo>
                    <a:pt x="282229" y="0"/>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9" name="Google Shape;419;p30"/>
            <p:cNvSpPr/>
            <p:nvPr/>
          </p:nvSpPr>
          <p:spPr>
            <a:xfrm>
              <a:off x="3396554" y="3887944"/>
              <a:ext cx="166719" cy="130004"/>
            </a:xfrm>
            <a:custGeom>
              <a:rect b="b" l="l" r="r" t="t"/>
              <a:pathLst>
                <a:path extrusionOk="0" h="220345" w="282575">
                  <a:moveTo>
                    <a:pt x="282230" y="1191"/>
                  </a:moveTo>
                  <a:lnTo>
                    <a:pt x="223786" y="0"/>
                  </a:lnTo>
                  <a:lnTo>
                    <a:pt x="172113" y="5176"/>
                  </a:lnTo>
                  <a:lnTo>
                    <a:pt x="127212" y="16721"/>
                  </a:lnTo>
                  <a:lnTo>
                    <a:pt x="89082" y="34634"/>
                  </a:lnTo>
                  <a:lnTo>
                    <a:pt x="57723" y="58916"/>
                  </a:lnTo>
                  <a:lnTo>
                    <a:pt x="33135" y="89566"/>
                  </a:lnTo>
                  <a:lnTo>
                    <a:pt x="15319" y="126584"/>
                  </a:lnTo>
                  <a:lnTo>
                    <a:pt x="4274" y="169970"/>
                  </a:lnTo>
                  <a:lnTo>
                    <a:pt x="0" y="219725"/>
                  </a:lnTo>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20" name="Google Shape;420;p30"/>
          <p:cNvSpPr txBox="1"/>
          <p:nvPr/>
        </p:nvSpPr>
        <p:spPr>
          <a:xfrm>
            <a:off x="5481149" y="2685325"/>
            <a:ext cx="3124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F(</a:t>
            </a:r>
            <a:r>
              <a:rPr b="1" lang="en" sz="2400">
                <a:latin typeface="Helvetica Neue"/>
                <a:ea typeface="Helvetica Neue"/>
                <a:cs typeface="Helvetica Neue"/>
                <a:sym typeface="Helvetica Neue"/>
              </a:rPr>
              <a:t>x</a:t>
            </a:r>
            <a:r>
              <a:rPr lang="en" sz="2400">
                <a:latin typeface="Helvetica Neue"/>
                <a:ea typeface="Helvetica Neue"/>
                <a:cs typeface="Helvetica Neue"/>
                <a:sym typeface="Helvetica Neue"/>
              </a:rPr>
              <a:t>) = a(W</a:t>
            </a:r>
            <a:r>
              <a:rPr baseline="-25000" lang="en" sz="2400">
                <a:latin typeface="Helvetica Neue"/>
                <a:ea typeface="Helvetica Neue"/>
                <a:cs typeface="Helvetica Neue"/>
                <a:sym typeface="Helvetica Neue"/>
              </a:rPr>
              <a:t>F</a:t>
            </a:r>
            <a:r>
              <a:rPr lang="en" sz="2400">
                <a:latin typeface="Helvetica Neue"/>
                <a:ea typeface="Helvetica Neue"/>
                <a:cs typeface="Helvetica Neue"/>
                <a:sym typeface="Helvetica Neue"/>
              </a:rPr>
              <a:t>(</a:t>
            </a:r>
            <a:r>
              <a:rPr b="1" lang="en" sz="2400">
                <a:latin typeface="Helvetica Neue"/>
                <a:ea typeface="Helvetica Neue"/>
                <a:cs typeface="Helvetica Neue"/>
                <a:sym typeface="Helvetica Neue"/>
              </a:rPr>
              <a:t>x</a:t>
            </a:r>
            <a:r>
              <a:rPr lang="en" sz="2400">
                <a:latin typeface="Helvetica Neue"/>
                <a:ea typeface="Helvetica Neue"/>
                <a:cs typeface="Helvetica Neue"/>
                <a:sym typeface="Helvetica Neue"/>
              </a:rPr>
              <a:t>)+</a:t>
            </a:r>
            <a:r>
              <a:rPr b="1" lang="en" sz="2400">
                <a:latin typeface="Helvetica Neue"/>
                <a:ea typeface="Helvetica Neue"/>
                <a:cs typeface="Helvetica Neue"/>
                <a:sym typeface="Helvetica Neue"/>
              </a:rPr>
              <a:t>b</a:t>
            </a:r>
            <a:r>
              <a:rPr baseline="-25000" lang="en" sz="2400">
                <a:latin typeface="Helvetica Neue"/>
                <a:ea typeface="Helvetica Neue"/>
                <a:cs typeface="Helvetica Neue"/>
                <a:sym typeface="Helvetica Neue"/>
              </a:rPr>
              <a:t>F</a:t>
            </a: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lang="en" sz="2400">
                <a:latin typeface="Helvetica Neue"/>
                <a:ea typeface="Helvetica Neue"/>
                <a:cs typeface="Helvetica Neue"/>
                <a:sym typeface="Helvetica Neue"/>
              </a:rPr>
              <a:t>G(</a:t>
            </a:r>
            <a:r>
              <a:rPr b="1" lang="en" sz="2400">
                <a:latin typeface="Helvetica Neue"/>
                <a:ea typeface="Helvetica Neue"/>
                <a:cs typeface="Helvetica Neue"/>
                <a:sym typeface="Helvetica Neue"/>
              </a:rPr>
              <a:t>x</a:t>
            </a:r>
            <a:r>
              <a:rPr b="1" baseline="-25000" lang="en" sz="2400">
                <a:latin typeface="Helvetica Neue"/>
                <a:ea typeface="Helvetica Neue"/>
                <a:cs typeface="Helvetica Neue"/>
                <a:sym typeface="Helvetica Neue"/>
              </a:rPr>
              <a:t>h1</a:t>
            </a:r>
            <a:r>
              <a:rPr lang="en" sz="2400">
                <a:latin typeface="Helvetica Neue"/>
                <a:ea typeface="Helvetica Neue"/>
                <a:cs typeface="Helvetica Neue"/>
                <a:sym typeface="Helvetica Neue"/>
              </a:rPr>
              <a:t>) = a(W</a:t>
            </a:r>
            <a:r>
              <a:rPr baseline="-25000" lang="en" sz="2400">
                <a:latin typeface="Helvetica Neue"/>
                <a:ea typeface="Helvetica Neue"/>
                <a:cs typeface="Helvetica Neue"/>
                <a:sym typeface="Helvetica Neue"/>
              </a:rPr>
              <a:t>G</a:t>
            </a:r>
            <a:r>
              <a:rPr lang="en" sz="2400">
                <a:latin typeface="Helvetica Neue"/>
                <a:ea typeface="Helvetica Neue"/>
                <a:cs typeface="Helvetica Neue"/>
                <a:sym typeface="Helvetica Neue"/>
              </a:rPr>
              <a:t>(</a:t>
            </a:r>
            <a:r>
              <a:rPr b="1" lang="en" sz="2400">
                <a:latin typeface="Helvetica Neue"/>
                <a:ea typeface="Helvetica Neue"/>
                <a:cs typeface="Helvetica Neue"/>
                <a:sym typeface="Helvetica Neue"/>
              </a:rPr>
              <a:t>x</a:t>
            </a:r>
            <a:r>
              <a:rPr b="1" baseline="-25000" lang="en" sz="2400">
                <a:latin typeface="Helvetica Neue"/>
                <a:ea typeface="Helvetica Neue"/>
                <a:cs typeface="Helvetica Neue"/>
                <a:sym typeface="Helvetica Neue"/>
              </a:rPr>
              <a:t>h1</a:t>
            </a:r>
            <a:r>
              <a:rPr lang="en" sz="2400">
                <a:latin typeface="Helvetica Neue"/>
                <a:ea typeface="Helvetica Neue"/>
                <a:cs typeface="Helvetica Neue"/>
                <a:sym typeface="Helvetica Neue"/>
              </a:rPr>
              <a:t>)+</a:t>
            </a:r>
            <a:r>
              <a:rPr b="1" lang="en" sz="2400">
                <a:latin typeface="Helvetica Neue"/>
                <a:ea typeface="Helvetica Neue"/>
                <a:cs typeface="Helvetica Neue"/>
                <a:sym typeface="Helvetica Neue"/>
              </a:rPr>
              <a:t>b</a:t>
            </a:r>
            <a:r>
              <a:rPr baseline="-25000" lang="en" sz="2400">
                <a:latin typeface="Helvetica Neue"/>
                <a:ea typeface="Helvetica Neue"/>
                <a:cs typeface="Helvetica Neue"/>
                <a:sym typeface="Helvetica Neue"/>
              </a:rPr>
              <a:t>G</a:t>
            </a:r>
            <a:endParaRPr baseline="-25000" sz="2400">
              <a:latin typeface="Helvetica Neue"/>
              <a:ea typeface="Helvetica Neue"/>
              <a:cs typeface="Helvetica Neue"/>
              <a:sym typeface="Helvetica Neue"/>
            </a:endParaRPr>
          </a:p>
        </p:txBody>
      </p:sp>
      <p:sp>
        <p:nvSpPr>
          <p:cNvPr id="421" name="Google Shape;421;p30"/>
          <p:cNvSpPr txBox="1"/>
          <p:nvPr/>
        </p:nvSpPr>
        <p:spPr>
          <a:xfrm>
            <a:off x="4766850" y="3642675"/>
            <a:ext cx="4168500" cy="1121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i="1" lang="en" sz="2400">
                <a:latin typeface="Helvetica Neue"/>
                <a:ea typeface="Helvetica Neue"/>
                <a:cs typeface="Helvetica Neue"/>
                <a:sym typeface="Helvetica Neue"/>
              </a:rPr>
              <a:t>Activation</a:t>
            </a:r>
            <a:r>
              <a:rPr lang="en" sz="2400">
                <a:latin typeface="Helvetica Neue"/>
                <a:ea typeface="Helvetica Neue"/>
                <a:cs typeface="Helvetica Neue"/>
                <a:sym typeface="Helvetica Neue"/>
              </a:rPr>
              <a:t> function </a:t>
            </a:r>
            <a:r>
              <a:rPr i="1" lang="en" sz="2400">
                <a:latin typeface="Helvetica Neue"/>
                <a:ea typeface="Helvetica Neue"/>
                <a:cs typeface="Helvetica Neue"/>
                <a:sym typeface="Helvetica Neue"/>
              </a:rPr>
              <a:t>a</a:t>
            </a:r>
            <a:r>
              <a:rPr lang="en" sz="2400">
                <a:latin typeface="Helvetica Neue"/>
                <a:ea typeface="Helvetica Neue"/>
                <a:cs typeface="Helvetica Neue"/>
                <a:sym typeface="Helvetica Neue"/>
              </a:rPr>
              <a:t> is non-linear and not expressible as a matrix multiplication.</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Borrows</a:t>
            </a:r>
            <a:r>
              <a:rPr b="1" lang="en"/>
              <a:t>*</a:t>
            </a:r>
            <a:r>
              <a:rPr lang="en"/>
              <a:t> Terminology from Neuroscience</a:t>
            </a:r>
            <a:endParaRPr/>
          </a:p>
        </p:txBody>
      </p:sp>
      <p:sp>
        <p:nvSpPr>
          <p:cNvPr id="427" name="Google Shape;427;p31"/>
          <p:cNvSpPr txBox="1"/>
          <p:nvPr>
            <p:ph idx="1" type="body"/>
          </p:nvPr>
        </p:nvSpPr>
        <p:spPr>
          <a:xfrm>
            <a:off x="311700" y="1152475"/>
            <a:ext cx="8520600" cy="3423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Brains are complex, interconnected networks of neurons</a:t>
            </a:r>
            <a:endParaRPr/>
          </a:p>
          <a:p>
            <a:pPr indent="-368300" lvl="0" marL="457200" rtl="0" algn="l">
              <a:spcBef>
                <a:spcPts val="0"/>
              </a:spcBef>
              <a:spcAft>
                <a:spcPts val="0"/>
              </a:spcAft>
              <a:buSzPts val="2200"/>
              <a:buChar char="●"/>
            </a:pPr>
            <a:r>
              <a:rPr lang="en"/>
              <a:t>Neurons are connected via dendritic spines and communicate through chemical and electrical synapses</a:t>
            </a:r>
            <a:endParaRPr/>
          </a:p>
          <a:p>
            <a:pPr indent="-368300" lvl="0" marL="457200" rtl="0" algn="l">
              <a:spcBef>
                <a:spcPts val="0"/>
              </a:spcBef>
              <a:spcAft>
                <a:spcPts val="0"/>
              </a:spcAft>
              <a:buSzPts val="2200"/>
              <a:buChar char="●"/>
            </a:pPr>
            <a:r>
              <a:rPr lang="en"/>
              <a:t>“Artificial neural networks” was an early term coined for binary variables “</a:t>
            </a:r>
            <a:r>
              <a:rPr b="1" lang="en"/>
              <a:t>activated</a:t>
            </a:r>
            <a:r>
              <a:rPr lang="en"/>
              <a:t>” by signals from other binary variables</a:t>
            </a:r>
            <a:endParaRPr/>
          </a:p>
          <a:p>
            <a:pPr indent="-368300" lvl="0" marL="457200" rtl="0" algn="l">
              <a:spcBef>
                <a:spcPts val="0"/>
              </a:spcBef>
              <a:spcAft>
                <a:spcPts val="0"/>
              </a:spcAft>
              <a:buSzPts val="2200"/>
              <a:buChar char="●"/>
            </a:pPr>
            <a:r>
              <a:rPr lang="en"/>
              <a:t>In a “feed forward neural network”, those variables are activated in order from input to output</a:t>
            </a:r>
            <a:endParaRPr/>
          </a:p>
          <a:p>
            <a:pPr indent="-368300" lvl="0" marL="457200" rtl="0" algn="l">
              <a:spcBef>
                <a:spcPts val="0"/>
              </a:spcBef>
              <a:spcAft>
                <a:spcPts val="0"/>
              </a:spcAft>
              <a:buSzPts val="2200"/>
              <a:buChar char="●"/>
            </a:pPr>
            <a:r>
              <a:rPr lang="en"/>
              <a:t>A “deep neural network” has sequenced input/output layers</a:t>
            </a:r>
            <a:endParaRPr/>
          </a:p>
        </p:txBody>
      </p:sp>
      <p:sp>
        <p:nvSpPr>
          <p:cNvPr id="428" name="Google Shape;428;p31"/>
          <p:cNvSpPr txBox="1"/>
          <p:nvPr>
            <p:ph idx="1" type="body"/>
          </p:nvPr>
        </p:nvSpPr>
        <p:spPr>
          <a:xfrm>
            <a:off x="311700" y="4638125"/>
            <a:ext cx="8520600" cy="3993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en"/>
              <a:t>*</a:t>
            </a:r>
            <a:r>
              <a:rPr lang="en"/>
              <a:t>Abuses, one might say. </a:t>
            </a:r>
            <a:endParaRPr/>
          </a:p>
        </p:txBody>
      </p:sp>
      <p:pic>
        <p:nvPicPr>
          <p:cNvPr id="429" name="Google Shape;429;p31">
            <a:hlinkClick r:id="rId3"/>
          </p:cNvPr>
          <p:cNvPicPr preferRelativeResize="0"/>
          <p:nvPr/>
        </p:nvPicPr>
        <p:blipFill>
          <a:blip r:embed="rId4">
            <a:alphaModFix/>
          </a:blip>
          <a:stretch>
            <a:fillRect/>
          </a:stretch>
        </p:blipFill>
        <p:spPr>
          <a:xfrm>
            <a:off x="4437993" y="1017722"/>
            <a:ext cx="4394308" cy="3754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0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000"/>
                                        <p:tgtEl>
                                          <p:spTgt spid="4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000"/>
                                        <p:tgtEl>
                                          <p:spTgt spid="4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000"/>
                                        <p:tgtEl>
                                          <p:spTgt spid="4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animEffect filter="fade" transition="in">
                                      <p:cBhvr>
                                        <p:cTn dur="1000"/>
                                        <p:tgtEl>
                                          <p:spTgt spid="4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CSCI 566 Resources</a:t>
            </a:r>
            <a:endParaRPr/>
          </a:p>
        </p:txBody>
      </p:sp>
      <p:sp>
        <p:nvSpPr>
          <p:cNvPr id="62" name="Google Shape;62;p1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a:t>Website: </a:t>
            </a:r>
            <a:r>
              <a:rPr lang="en" u="sng">
                <a:solidFill>
                  <a:schemeClr val="accent5"/>
                </a:solidFill>
                <a:hlinkClick r:id="rId3">
                  <a:extLst>
                    <a:ext uri="{A12FA001-AC4F-418D-AE19-62706E023703}">
                      <ahyp:hlinkClr val="tx"/>
                    </a:ext>
                  </a:extLst>
                </a:hlinkClick>
              </a:rPr>
              <a:t>https://csci566-spring2023.github.io/</a:t>
            </a:r>
            <a:r>
              <a:rPr lang="en"/>
              <a:t> </a:t>
            </a:r>
            <a:r>
              <a:rPr b="1" lang="en"/>
              <a:t>  </a:t>
            </a:r>
            <a:endParaRPr b="1"/>
          </a:p>
          <a:p>
            <a:pPr indent="-368300" lvl="0" marL="457200" rtl="0" algn="l">
              <a:spcBef>
                <a:spcPts val="0"/>
              </a:spcBef>
              <a:spcAft>
                <a:spcPts val="0"/>
              </a:spcAft>
              <a:buSzPts val="2200"/>
              <a:buChar char="●"/>
            </a:pPr>
            <a:r>
              <a:rPr b="1" lang="en"/>
              <a:t>Piazza: </a:t>
            </a:r>
            <a:r>
              <a:rPr lang="en" u="sng">
                <a:solidFill>
                  <a:schemeClr val="accent5"/>
                </a:solidFill>
                <a:hlinkClick r:id="rId4">
                  <a:extLst>
                    <a:ext uri="{A12FA001-AC4F-418D-AE19-62706E023703}">
                      <ahyp:hlinkClr val="tx"/>
                    </a:ext>
                  </a:extLst>
                </a:hlinkClick>
              </a:rPr>
              <a:t>https://piazza.com/usc/spring2023/csci566/info</a:t>
            </a:r>
            <a:r>
              <a:rPr lang="en"/>
              <a:t>  </a:t>
            </a:r>
            <a:endParaRPr b="1"/>
          </a:p>
          <a:p>
            <a:pPr indent="-368300" lvl="0" marL="457200" rtl="0" algn="l">
              <a:spcBef>
                <a:spcPts val="0"/>
              </a:spcBef>
              <a:spcAft>
                <a:spcPts val="0"/>
              </a:spcAft>
              <a:buSzPts val="2200"/>
              <a:buChar char="●"/>
            </a:pPr>
            <a:r>
              <a:rPr b="1" lang="en"/>
              <a:t>GDrive: </a:t>
            </a:r>
            <a:r>
              <a:rPr lang="en" u="sng">
                <a:solidFill>
                  <a:schemeClr val="hlink"/>
                </a:solidFill>
                <a:hlinkClick r:id="rId5"/>
              </a:rPr>
              <a:t>https://drive.google.com/drive/folders/11YcbSZcJUdRSbrNBWiOs_HM2VkxdNKWS?usp=share_link</a:t>
            </a:r>
            <a:r>
              <a:rPr lang="en"/>
              <a:t> </a:t>
            </a:r>
            <a:endParaRPr/>
          </a:p>
          <a:p>
            <a:pPr indent="-368300" lvl="1" marL="914400" rtl="0" algn="l">
              <a:spcBef>
                <a:spcPts val="0"/>
              </a:spcBef>
              <a:spcAft>
                <a:spcPts val="0"/>
              </a:spcAft>
              <a:buSzPts val="2200"/>
              <a:buChar char="○"/>
            </a:pPr>
            <a:r>
              <a:rPr lang="en"/>
              <a:t>Includes spreadsheet with lecture slide + recording links!</a:t>
            </a:r>
            <a:endParaRPr/>
          </a:p>
          <a:p>
            <a:pPr indent="-368300" lvl="0" marL="457200" rtl="0" algn="l">
              <a:spcBef>
                <a:spcPts val="0"/>
              </a:spcBef>
              <a:spcAft>
                <a:spcPts val="0"/>
              </a:spcAft>
              <a:buSzPts val="2200"/>
              <a:buChar char="●"/>
            </a:pPr>
            <a:r>
              <a:rPr b="1" lang="en"/>
              <a:t>Zoom: </a:t>
            </a:r>
            <a:r>
              <a:rPr lang="en" u="sng">
                <a:solidFill>
                  <a:schemeClr val="hlink"/>
                </a:solidFill>
                <a:hlinkClick r:id="rId6"/>
              </a:rPr>
              <a:t>https://usc.zoom.us/j/95538924150?pwd=TTRBM283VCt4WDFkN1hLMmtrKzdGUT09</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1000"/>
                                        <p:tgtEl>
                                          <p:spTgt spid="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1000"/>
                                        <p:tgtEl>
                                          <p:spTgt spid="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1000"/>
                                        <p:tgtEl>
                                          <p:spTgt spid="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1000"/>
                                        <p:tgtEl>
                                          <p:spTgt spid="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animEffect filter="fade" transition="in">
                                      <p:cBhvr>
                                        <p:cTn dur="1000"/>
                                        <p:tgtEl>
                                          <p:spTgt spid="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a:t>
            </a:r>
            <a:endParaRPr sz="2500"/>
          </a:p>
        </p:txBody>
      </p:sp>
      <p:grpSp>
        <p:nvGrpSpPr>
          <p:cNvPr id="435" name="Google Shape;435;p32"/>
          <p:cNvGrpSpPr/>
          <p:nvPr/>
        </p:nvGrpSpPr>
        <p:grpSpPr>
          <a:xfrm>
            <a:off x="103650" y="1144513"/>
            <a:ext cx="776100" cy="3206388"/>
            <a:chOff x="103650" y="1144513"/>
            <a:chExt cx="776100" cy="3206388"/>
          </a:xfrm>
        </p:grpSpPr>
        <p:sp>
          <p:nvSpPr>
            <p:cNvPr id="436" name="Google Shape;436;p32"/>
            <p:cNvSpPr/>
            <p:nvPr/>
          </p:nvSpPr>
          <p:spPr>
            <a:xfrm>
              <a:off x="268800" y="15191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268800" y="21156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268800" y="27121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268800" y="33086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268800" y="39051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txBox="1"/>
            <p:nvPr/>
          </p:nvSpPr>
          <p:spPr>
            <a:xfrm>
              <a:off x="103650" y="1144513"/>
              <a:ext cx="77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ɸ</a:t>
              </a:r>
              <a:r>
                <a:rPr baseline="-25000" lang="en">
                  <a:latin typeface="Helvetica Neue"/>
                  <a:ea typeface="Helvetica Neue"/>
                  <a:cs typeface="Helvetica Neue"/>
                  <a:sym typeface="Helvetica Neue"/>
                </a:rPr>
                <a:t>x</a:t>
              </a:r>
              <a:r>
                <a:rPr lang="en">
                  <a:latin typeface="Helvetica Neue"/>
                  <a:ea typeface="Helvetica Neue"/>
                  <a:cs typeface="Helvetica Neue"/>
                  <a:sym typeface="Helvetica Neue"/>
                </a:rPr>
                <a:t>(x)=</a:t>
              </a:r>
              <a:r>
                <a:rPr b="1" lang="en">
                  <a:latin typeface="Helvetica Neue"/>
                  <a:ea typeface="Helvetica Neue"/>
                  <a:cs typeface="Helvetica Neue"/>
                  <a:sym typeface="Helvetica Neue"/>
                </a:rPr>
                <a:t>x</a:t>
              </a:r>
              <a:endParaRPr b="1">
                <a:latin typeface="Helvetica Neue"/>
                <a:ea typeface="Helvetica Neue"/>
                <a:cs typeface="Helvetica Neue"/>
                <a:sym typeface="Helvetica Neue"/>
              </a:endParaRPr>
            </a:p>
          </p:txBody>
        </p:sp>
      </p:grpSp>
      <p:sp>
        <p:nvSpPr>
          <p:cNvPr id="442" name="Google Shape;442;p32"/>
          <p:cNvSpPr/>
          <p:nvPr/>
        </p:nvSpPr>
        <p:spPr>
          <a:xfrm>
            <a:off x="1459250" y="1519100"/>
            <a:ext cx="445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1459250" y="2115600"/>
            <a:ext cx="445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1459250" y="2712100"/>
            <a:ext cx="445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32"/>
          <p:cNvCxnSpPr>
            <a:stCxn id="436" idx="6"/>
            <a:endCxn id="444" idx="2"/>
          </p:cNvCxnSpPr>
          <p:nvPr/>
        </p:nvCxnSpPr>
        <p:spPr>
          <a:xfrm>
            <a:off x="714600" y="17420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32"/>
          <p:cNvCxnSpPr>
            <a:stCxn id="437" idx="6"/>
            <a:endCxn id="444" idx="2"/>
          </p:cNvCxnSpPr>
          <p:nvPr/>
        </p:nvCxnSpPr>
        <p:spPr>
          <a:xfrm>
            <a:off x="714600" y="23385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32"/>
          <p:cNvCxnSpPr>
            <a:stCxn id="438" idx="6"/>
            <a:endCxn id="444" idx="2"/>
          </p:cNvCxnSpPr>
          <p:nvPr/>
        </p:nvCxnSpPr>
        <p:spPr>
          <a:xfrm>
            <a:off x="714600" y="2935000"/>
            <a:ext cx="744600" cy="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32"/>
          <p:cNvCxnSpPr>
            <a:stCxn id="439" idx="6"/>
            <a:endCxn id="444" idx="2"/>
          </p:cNvCxnSpPr>
          <p:nvPr/>
        </p:nvCxnSpPr>
        <p:spPr>
          <a:xfrm flipH="1" rot="10800000">
            <a:off x="714600" y="29351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32"/>
          <p:cNvCxnSpPr>
            <a:stCxn id="440" idx="6"/>
            <a:endCxn id="444" idx="2"/>
          </p:cNvCxnSpPr>
          <p:nvPr/>
        </p:nvCxnSpPr>
        <p:spPr>
          <a:xfrm flipH="1" rot="10800000">
            <a:off x="714600" y="29349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32"/>
          <p:cNvCxnSpPr>
            <a:stCxn id="436" idx="6"/>
            <a:endCxn id="443" idx="2"/>
          </p:cNvCxnSpPr>
          <p:nvPr/>
        </p:nvCxnSpPr>
        <p:spPr>
          <a:xfrm>
            <a:off x="714600" y="17420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451" name="Google Shape;451;p32"/>
          <p:cNvCxnSpPr>
            <a:stCxn id="437" idx="6"/>
            <a:endCxn id="443" idx="2"/>
          </p:cNvCxnSpPr>
          <p:nvPr/>
        </p:nvCxnSpPr>
        <p:spPr>
          <a:xfrm>
            <a:off x="714600" y="2338500"/>
            <a:ext cx="744600" cy="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32"/>
          <p:cNvCxnSpPr>
            <a:stCxn id="438" idx="6"/>
            <a:endCxn id="443" idx="2"/>
          </p:cNvCxnSpPr>
          <p:nvPr/>
        </p:nvCxnSpPr>
        <p:spPr>
          <a:xfrm flipH="1" rot="10800000">
            <a:off x="714600" y="23386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32"/>
          <p:cNvCxnSpPr>
            <a:stCxn id="439" idx="6"/>
            <a:endCxn id="443" idx="2"/>
          </p:cNvCxnSpPr>
          <p:nvPr/>
        </p:nvCxnSpPr>
        <p:spPr>
          <a:xfrm flipH="1" rot="10800000">
            <a:off x="714600" y="23384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32"/>
          <p:cNvCxnSpPr>
            <a:stCxn id="440" idx="6"/>
            <a:endCxn id="443" idx="2"/>
          </p:cNvCxnSpPr>
          <p:nvPr/>
        </p:nvCxnSpPr>
        <p:spPr>
          <a:xfrm flipH="1" rot="10800000">
            <a:off x="714600" y="2338500"/>
            <a:ext cx="744600" cy="178950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32"/>
          <p:cNvCxnSpPr>
            <a:stCxn id="436" idx="6"/>
            <a:endCxn id="442" idx="2"/>
          </p:cNvCxnSpPr>
          <p:nvPr/>
        </p:nvCxnSpPr>
        <p:spPr>
          <a:xfrm>
            <a:off x="714600" y="1742000"/>
            <a:ext cx="744600" cy="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32"/>
          <p:cNvCxnSpPr>
            <a:stCxn id="437" idx="6"/>
            <a:endCxn id="442" idx="2"/>
          </p:cNvCxnSpPr>
          <p:nvPr/>
        </p:nvCxnSpPr>
        <p:spPr>
          <a:xfrm flipH="1" rot="10800000">
            <a:off x="714600" y="17421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32"/>
          <p:cNvCxnSpPr>
            <a:stCxn id="438" idx="6"/>
            <a:endCxn id="442" idx="2"/>
          </p:cNvCxnSpPr>
          <p:nvPr/>
        </p:nvCxnSpPr>
        <p:spPr>
          <a:xfrm flipH="1" rot="10800000">
            <a:off x="714600" y="17419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458" name="Google Shape;458;p32"/>
          <p:cNvCxnSpPr>
            <a:stCxn id="439" idx="6"/>
            <a:endCxn id="442" idx="2"/>
          </p:cNvCxnSpPr>
          <p:nvPr/>
        </p:nvCxnSpPr>
        <p:spPr>
          <a:xfrm flipH="1" rot="10800000">
            <a:off x="714600" y="1742000"/>
            <a:ext cx="744600" cy="1789500"/>
          </a:xfrm>
          <a:prstGeom prst="straightConnector1">
            <a:avLst/>
          </a:prstGeom>
          <a:noFill/>
          <a:ln cap="flat" cmpd="sng" w="9525">
            <a:solidFill>
              <a:schemeClr val="dk2"/>
            </a:solidFill>
            <a:prstDash val="solid"/>
            <a:round/>
            <a:headEnd len="med" w="med" type="none"/>
            <a:tailEnd len="med" w="med" type="triangle"/>
          </a:ln>
        </p:spPr>
      </p:cxnSp>
      <p:cxnSp>
        <p:nvCxnSpPr>
          <p:cNvPr id="459" name="Google Shape;459;p32"/>
          <p:cNvCxnSpPr>
            <a:stCxn id="440" idx="6"/>
            <a:endCxn id="442" idx="2"/>
          </p:cNvCxnSpPr>
          <p:nvPr/>
        </p:nvCxnSpPr>
        <p:spPr>
          <a:xfrm flipH="1" rot="10800000">
            <a:off x="714600" y="1742100"/>
            <a:ext cx="744600" cy="238590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32"/>
          <p:cNvSpPr txBox="1"/>
          <p:nvPr/>
        </p:nvSpPr>
        <p:spPr>
          <a:xfrm>
            <a:off x="1281570" y="1144513"/>
            <a:ext cx="77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W</a:t>
            </a:r>
            <a:r>
              <a:rPr b="1" lang="en">
                <a:latin typeface="Helvetica Neue"/>
                <a:ea typeface="Helvetica Neue"/>
                <a:cs typeface="Helvetica Neue"/>
                <a:sym typeface="Helvetica Neue"/>
              </a:rPr>
              <a:t>x</a:t>
            </a:r>
            <a:endParaRPr b="1">
              <a:latin typeface="Helvetica Neue"/>
              <a:ea typeface="Helvetica Neue"/>
              <a:cs typeface="Helvetica Neue"/>
              <a:sym typeface="Helvetica Neue"/>
            </a:endParaRPr>
          </a:p>
        </p:txBody>
      </p:sp>
      <p:sp>
        <p:nvSpPr>
          <p:cNvPr id="461" name="Google Shape;461;p32"/>
          <p:cNvSpPr/>
          <p:nvPr/>
        </p:nvSpPr>
        <p:spPr>
          <a:xfrm>
            <a:off x="1446725" y="3461000"/>
            <a:ext cx="445800" cy="445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1446725" y="4057500"/>
            <a:ext cx="445800" cy="445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1446725" y="4654000"/>
            <a:ext cx="445800" cy="445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2624650" y="1522025"/>
            <a:ext cx="445800" cy="445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2624650" y="2118525"/>
            <a:ext cx="445800" cy="445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2624650" y="2715025"/>
            <a:ext cx="445800" cy="445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txBox="1"/>
          <p:nvPr/>
        </p:nvSpPr>
        <p:spPr>
          <a:xfrm>
            <a:off x="1281570" y="3104982"/>
            <a:ext cx="77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Helvetica Neue"/>
                <a:ea typeface="Helvetica Neue"/>
                <a:cs typeface="Helvetica Neue"/>
                <a:sym typeface="Helvetica Neue"/>
              </a:rPr>
              <a:t>b</a:t>
            </a:r>
            <a:r>
              <a:rPr b="1" baseline="-25000" lang="en">
                <a:latin typeface="Helvetica Neue"/>
                <a:ea typeface="Helvetica Neue"/>
                <a:cs typeface="Helvetica Neue"/>
                <a:sym typeface="Helvetica Neue"/>
              </a:rPr>
              <a:t>1</a:t>
            </a:r>
            <a:endParaRPr b="1" baseline="-25000">
              <a:latin typeface="Helvetica Neue"/>
              <a:ea typeface="Helvetica Neue"/>
              <a:cs typeface="Helvetica Neue"/>
              <a:sym typeface="Helvetica Neue"/>
            </a:endParaRPr>
          </a:p>
        </p:txBody>
      </p:sp>
      <p:sp>
        <p:nvSpPr>
          <p:cNvPr id="468" name="Google Shape;468;p32"/>
          <p:cNvSpPr txBox="1"/>
          <p:nvPr/>
        </p:nvSpPr>
        <p:spPr>
          <a:xfrm>
            <a:off x="2459500" y="1147450"/>
            <a:ext cx="8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W</a:t>
            </a:r>
            <a:r>
              <a:rPr b="1" lang="en">
                <a:latin typeface="Helvetica Neue"/>
                <a:ea typeface="Helvetica Neue"/>
                <a:cs typeface="Helvetica Neue"/>
                <a:sym typeface="Helvetica Neue"/>
              </a:rPr>
              <a:t>x</a:t>
            </a:r>
            <a:r>
              <a:rPr lang="en">
                <a:latin typeface="Helvetica Neue"/>
                <a:ea typeface="Helvetica Neue"/>
                <a:cs typeface="Helvetica Neue"/>
                <a:sym typeface="Helvetica Neue"/>
              </a:rPr>
              <a:t>+</a:t>
            </a:r>
            <a:r>
              <a:rPr b="1" lang="en">
                <a:latin typeface="Helvetica Neue"/>
                <a:ea typeface="Helvetica Neue"/>
                <a:cs typeface="Helvetica Neue"/>
                <a:sym typeface="Helvetica Neue"/>
              </a:rPr>
              <a:t>b</a:t>
            </a:r>
            <a:endParaRPr b="1" baseline="-25000">
              <a:latin typeface="Helvetica Neue"/>
              <a:ea typeface="Helvetica Neue"/>
              <a:cs typeface="Helvetica Neue"/>
              <a:sym typeface="Helvetica Neue"/>
            </a:endParaRPr>
          </a:p>
        </p:txBody>
      </p:sp>
      <p:cxnSp>
        <p:nvCxnSpPr>
          <p:cNvPr id="469" name="Google Shape;469;p32"/>
          <p:cNvCxnSpPr>
            <a:stCxn id="442" idx="6"/>
            <a:endCxn id="464" idx="2"/>
          </p:cNvCxnSpPr>
          <p:nvPr/>
        </p:nvCxnSpPr>
        <p:spPr>
          <a:xfrm>
            <a:off x="1905050" y="1742000"/>
            <a:ext cx="719700" cy="30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32"/>
          <p:cNvCxnSpPr>
            <a:stCxn id="443" idx="6"/>
            <a:endCxn id="465" idx="2"/>
          </p:cNvCxnSpPr>
          <p:nvPr/>
        </p:nvCxnSpPr>
        <p:spPr>
          <a:xfrm>
            <a:off x="1905050" y="2338500"/>
            <a:ext cx="719700" cy="30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32"/>
          <p:cNvCxnSpPr>
            <a:stCxn id="444" idx="6"/>
            <a:endCxn id="466" idx="2"/>
          </p:cNvCxnSpPr>
          <p:nvPr/>
        </p:nvCxnSpPr>
        <p:spPr>
          <a:xfrm>
            <a:off x="1905050" y="2935000"/>
            <a:ext cx="719700" cy="3000"/>
          </a:xfrm>
          <a:prstGeom prst="straightConnector1">
            <a:avLst/>
          </a:prstGeom>
          <a:noFill/>
          <a:ln cap="flat" cmpd="sng" w="9525">
            <a:solidFill>
              <a:schemeClr val="dk2"/>
            </a:solidFill>
            <a:prstDash val="solid"/>
            <a:round/>
            <a:headEnd len="med" w="med" type="none"/>
            <a:tailEnd len="med" w="med" type="triangle"/>
          </a:ln>
        </p:spPr>
      </p:cxnSp>
      <p:cxnSp>
        <p:nvCxnSpPr>
          <p:cNvPr id="472" name="Google Shape;472;p32"/>
          <p:cNvCxnSpPr>
            <a:stCxn id="461" idx="6"/>
            <a:endCxn id="464" idx="2"/>
          </p:cNvCxnSpPr>
          <p:nvPr/>
        </p:nvCxnSpPr>
        <p:spPr>
          <a:xfrm flipH="1" rot="10800000">
            <a:off x="1892525" y="1745000"/>
            <a:ext cx="732000" cy="193890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32"/>
          <p:cNvCxnSpPr>
            <a:stCxn id="462" idx="6"/>
            <a:endCxn id="465" idx="2"/>
          </p:cNvCxnSpPr>
          <p:nvPr/>
        </p:nvCxnSpPr>
        <p:spPr>
          <a:xfrm flipH="1" rot="10800000">
            <a:off x="1892525" y="2341500"/>
            <a:ext cx="732000" cy="1938900"/>
          </a:xfrm>
          <a:prstGeom prst="straightConnector1">
            <a:avLst/>
          </a:prstGeom>
          <a:noFill/>
          <a:ln cap="flat" cmpd="sng" w="9525">
            <a:solidFill>
              <a:schemeClr val="dk2"/>
            </a:solidFill>
            <a:prstDash val="solid"/>
            <a:round/>
            <a:headEnd len="med" w="med" type="none"/>
            <a:tailEnd len="med" w="med" type="triangle"/>
          </a:ln>
        </p:spPr>
      </p:cxnSp>
      <p:cxnSp>
        <p:nvCxnSpPr>
          <p:cNvPr id="474" name="Google Shape;474;p32"/>
          <p:cNvCxnSpPr>
            <a:stCxn id="463" idx="6"/>
            <a:endCxn id="466" idx="2"/>
          </p:cNvCxnSpPr>
          <p:nvPr/>
        </p:nvCxnSpPr>
        <p:spPr>
          <a:xfrm flipH="1" rot="10800000">
            <a:off x="1892525" y="2938000"/>
            <a:ext cx="732000" cy="1938900"/>
          </a:xfrm>
          <a:prstGeom prst="straightConnector1">
            <a:avLst/>
          </a:prstGeom>
          <a:noFill/>
          <a:ln cap="flat" cmpd="sng" w="9525">
            <a:solidFill>
              <a:schemeClr val="dk2"/>
            </a:solidFill>
            <a:prstDash val="solid"/>
            <a:round/>
            <a:headEnd len="med" w="med" type="none"/>
            <a:tailEnd len="med" w="med" type="triangle"/>
          </a:ln>
        </p:spPr>
      </p:cxnSp>
      <p:grpSp>
        <p:nvGrpSpPr>
          <p:cNvPr id="475" name="Google Shape;475;p32"/>
          <p:cNvGrpSpPr/>
          <p:nvPr/>
        </p:nvGrpSpPr>
        <p:grpSpPr>
          <a:xfrm>
            <a:off x="3070450" y="1139194"/>
            <a:ext cx="1544795" cy="2024556"/>
            <a:chOff x="3070450" y="1139194"/>
            <a:chExt cx="1544795" cy="2024556"/>
          </a:xfrm>
        </p:grpSpPr>
        <p:sp>
          <p:nvSpPr>
            <p:cNvPr id="476" name="Google Shape;476;p32"/>
            <p:cNvSpPr/>
            <p:nvPr/>
          </p:nvSpPr>
          <p:spPr>
            <a:xfrm>
              <a:off x="3904575" y="1524950"/>
              <a:ext cx="445800" cy="445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3904575" y="2121450"/>
              <a:ext cx="445800" cy="445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3904575" y="2717950"/>
              <a:ext cx="445800" cy="445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32"/>
            <p:cNvCxnSpPr>
              <a:stCxn id="464" idx="6"/>
              <a:endCxn id="476" idx="2"/>
            </p:cNvCxnSpPr>
            <p:nvPr/>
          </p:nvCxnSpPr>
          <p:spPr>
            <a:xfrm>
              <a:off x="3070450" y="1744925"/>
              <a:ext cx="834000" cy="30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32"/>
            <p:cNvCxnSpPr>
              <a:stCxn id="465" idx="6"/>
              <a:endCxn id="477" idx="2"/>
            </p:cNvCxnSpPr>
            <p:nvPr/>
          </p:nvCxnSpPr>
          <p:spPr>
            <a:xfrm>
              <a:off x="3070450" y="2341425"/>
              <a:ext cx="834000" cy="300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32"/>
            <p:cNvCxnSpPr>
              <a:stCxn id="466" idx="6"/>
              <a:endCxn id="478" idx="2"/>
            </p:cNvCxnSpPr>
            <p:nvPr/>
          </p:nvCxnSpPr>
          <p:spPr>
            <a:xfrm>
              <a:off x="3070450" y="2937925"/>
              <a:ext cx="834000" cy="3000"/>
            </a:xfrm>
            <a:prstGeom prst="straightConnector1">
              <a:avLst/>
            </a:prstGeom>
            <a:noFill/>
            <a:ln cap="flat" cmpd="sng" w="9525">
              <a:solidFill>
                <a:schemeClr val="dk2"/>
              </a:solidFill>
              <a:prstDash val="solid"/>
              <a:round/>
              <a:headEnd len="med" w="med" type="none"/>
              <a:tailEnd len="med" w="med" type="triangle"/>
            </a:ln>
          </p:spPr>
        </p:cxnSp>
        <p:sp>
          <p:nvSpPr>
            <p:cNvPr id="482" name="Google Shape;482;p32"/>
            <p:cNvSpPr txBox="1"/>
            <p:nvPr/>
          </p:nvSpPr>
          <p:spPr>
            <a:xfrm>
              <a:off x="3633645" y="1139194"/>
              <a:ext cx="98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a</a:t>
              </a:r>
              <a:r>
                <a:rPr lang="en">
                  <a:latin typeface="Helvetica Neue"/>
                  <a:ea typeface="Helvetica Neue"/>
                  <a:cs typeface="Helvetica Neue"/>
                  <a:sym typeface="Helvetica Neue"/>
                </a:rPr>
                <a:t>(W</a:t>
              </a:r>
              <a:r>
                <a:rPr b="1" lang="en">
                  <a:latin typeface="Helvetica Neue"/>
                  <a:ea typeface="Helvetica Neue"/>
                  <a:cs typeface="Helvetica Neue"/>
                  <a:sym typeface="Helvetica Neue"/>
                </a:rPr>
                <a:t>x</a:t>
              </a:r>
              <a:r>
                <a:rPr lang="en">
                  <a:latin typeface="Helvetica Neue"/>
                  <a:ea typeface="Helvetica Neue"/>
                  <a:cs typeface="Helvetica Neue"/>
                  <a:sym typeface="Helvetica Neue"/>
                </a:rPr>
                <a:t>+</a:t>
              </a:r>
              <a:r>
                <a:rPr b="1" lang="en">
                  <a:latin typeface="Helvetica Neue"/>
                  <a:ea typeface="Helvetica Neue"/>
                  <a:cs typeface="Helvetica Neue"/>
                  <a:sym typeface="Helvetica Neue"/>
                </a:rPr>
                <a:t>b</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a:t>
            </a:r>
            <a:endParaRPr sz="2500"/>
          </a:p>
        </p:txBody>
      </p:sp>
      <p:grpSp>
        <p:nvGrpSpPr>
          <p:cNvPr id="488" name="Google Shape;488;p33"/>
          <p:cNvGrpSpPr/>
          <p:nvPr/>
        </p:nvGrpSpPr>
        <p:grpSpPr>
          <a:xfrm>
            <a:off x="103650" y="1144513"/>
            <a:ext cx="776100" cy="3206388"/>
            <a:chOff x="103650" y="1144513"/>
            <a:chExt cx="776100" cy="3206388"/>
          </a:xfrm>
        </p:grpSpPr>
        <p:sp>
          <p:nvSpPr>
            <p:cNvPr id="489" name="Google Shape;489;p33"/>
            <p:cNvSpPr/>
            <p:nvPr/>
          </p:nvSpPr>
          <p:spPr>
            <a:xfrm>
              <a:off x="268800" y="15191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268800" y="21156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268800" y="27121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268800" y="33086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268800" y="3905100"/>
              <a:ext cx="445800" cy="445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txBox="1"/>
            <p:nvPr/>
          </p:nvSpPr>
          <p:spPr>
            <a:xfrm>
              <a:off x="103650" y="1144513"/>
              <a:ext cx="77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ɸ</a:t>
              </a:r>
              <a:r>
                <a:rPr baseline="-25000" lang="en">
                  <a:latin typeface="Helvetica Neue"/>
                  <a:ea typeface="Helvetica Neue"/>
                  <a:cs typeface="Helvetica Neue"/>
                  <a:sym typeface="Helvetica Neue"/>
                </a:rPr>
                <a:t>x</a:t>
              </a:r>
              <a:r>
                <a:rPr lang="en">
                  <a:latin typeface="Helvetica Neue"/>
                  <a:ea typeface="Helvetica Neue"/>
                  <a:cs typeface="Helvetica Neue"/>
                  <a:sym typeface="Helvetica Neue"/>
                </a:rPr>
                <a:t>(x)=</a:t>
              </a:r>
              <a:r>
                <a:rPr b="1" lang="en">
                  <a:latin typeface="Helvetica Neue"/>
                  <a:ea typeface="Helvetica Neue"/>
                  <a:cs typeface="Helvetica Neue"/>
                  <a:sym typeface="Helvetica Neue"/>
                </a:rPr>
                <a:t>x</a:t>
              </a:r>
              <a:endParaRPr b="1">
                <a:latin typeface="Helvetica Neue"/>
                <a:ea typeface="Helvetica Neue"/>
                <a:cs typeface="Helvetica Neue"/>
                <a:sym typeface="Helvetica Neue"/>
              </a:endParaRPr>
            </a:p>
          </p:txBody>
        </p:sp>
      </p:grpSp>
      <p:sp>
        <p:nvSpPr>
          <p:cNvPr id="495" name="Google Shape;495;p33"/>
          <p:cNvSpPr/>
          <p:nvPr/>
        </p:nvSpPr>
        <p:spPr>
          <a:xfrm>
            <a:off x="1459250" y="1519100"/>
            <a:ext cx="445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1459250" y="2115600"/>
            <a:ext cx="445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1459250" y="2712100"/>
            <a:ext cx="445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33"/>
          <p:cNvCxnSpPr>
            <a:stCxn id="489" idx="6"/>
            <a:endCxn id="497" idx="2"/>
          </p:cNvCxnSpPr>
          <p:nvPr/>
        </p:nvCxnSpPr>
        <p:spPr>
          <a:xfrm>
            <a:off x="714600" y="17420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33"/>
          <p:cNvCxnSpPr>
            <a:stCxn id="490" idx="6"/>
            <a:endCxn id="497" idx="2"/>
          </p:cNvCxnSpPr>
          <p:nvPr/>
        </p:nvCxnSpPr>
        <p:spPr>
          <a:xfrm>
            <a:off x="714600" y="23385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33"/>
          <p:cNvCxnSpPr>
            <a:stCxn id="491" idx="6"/>
            <a:endCxn id="497" idx="2"/>
          </p:cNvCxnSpPr>
          <p:nvPr/>
        </p:nvCxnSpPr>
        <p:spPr>
          <a:xfrm>
            <a:off x="714600" y="2935000"/>
            <a:ext cx="744600" cy="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3"/>
          <p:cNvCxnSpPr>
            <a:stCxn id="492" idx="6"/>
            <a:endCxn id="497" idx="2"/>
          </p:cNvCxnSpPr>
          <p:nvPr/>
        </p:nvCxnSpPr>
        <p:spPr>
          <a:xfrm flipH="1" rot="10800000">
            <a:off x="714600" y="29351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33"/>
          <p:cNvCxnSpPr>
            <a:stCxn id="493" idx="6"/>
            <a:endCxn id="497" idx="2"/>
          </p:cNvCxnSpPr>
          <p:nvPr/>
        </p:nvCxnSpPr>
        <p:spPr>
          <a:xfrm flipH="1" rot="10800000">
            <a:off x="714600" y="29349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p33"/>
          <p:cNvCxnSpPr>
            <a:stCxn id="489" idx="6"/>
            <a:endCxn id="496" idx="2"/>
          </p:cNvCxnSpPr>
          <p:nvPr/>
        </p:nvCxnSpPr>
        <p:spPr>
          <a:xfrm>
            <a:off x="714600" y="17420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33"/>
          <p:cNvCxnSpPr>
            <a:stCxn id="490" idx="6"/>
            <a:endCxn id="496" idx="2"/>
          </p:cNvCxnSpPr>
          <p:nvPr/>
        </p:nvCxnSpPr>
        <p:spPr>
          <a:xfrm>
            <a:off x="714600" y="2338500"/>
            <a:ext cx="744600" cy="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p33"/>
          <p:cNvCxnSpPr>
            <a:stCxn id="491" idx="6"/>
            <a:endCxn id="496" idx="2"/>
          </p:cNvCxnSpPr>
          <p:nvPr/>
        </p:nvCxnSpPr>
        <p:spPr>
          <a:xfrm flipH="1" rot="10800000">
            <a:off x="714600" y="2338600"/>
            <a:ext cx="744600" cy="596400"/>
          </a:xfrm>
          <a:prstGeom prst="straightConnector1">
            <a:avLst/>
          </a:prstGeom>
          <a:noFill/>
          <a:ln cap="flat" cmpd="sng" w="9525">
            <a:solidFill>
              <a:schemeClr val="dk2"/>
            </a:solidFill>
            <a:prstDash val="solid"/>
            <a:round/>
            <a:headEnd len="med" w="med" type="none"/>
            <a:tailEnd len="med" w="med" type="triangle"/>
          </a:ln>
        </p:spPr>
      </p:cxnSp>
      <p:cxnSp>
        <p:nvCxnSpPr>
          <p:cNvPr id="506" name="Google Shape;506;p33"/>
          <p:cNvCxnSpPr>
            <a:stCxn id="492" idx="6"/>
            <a:endCxn id="496" idx="2"/>
          </p:cNvCxnSpPr>
          <p:nvPr/>
        </p:nvCxnSpPr>
        <p:spPr>
          <a:xfrm flipH="1" rot="10800000">
            <a:off x="714600" y="2338400"/>
            <a:ext cx="744600" cy="1193100"/>
          </a:xfrm>
          <a:prstGeom prst="straightConnector1">
            <a:avLst/>
          </a:prstGeom>
          <a:noFill/>
          <a:ln cap="flat" cmpd="sng" w="9525">
            <a:solidFill>
              <a:schemeClr val="dk2"/>
            </a:solidFill>
            <a:prstDash val="solid"/>
            <a:round/>
            <a:headEnd len="med" w="med" type="none"/>
            <a:tailEnd len="med" w="med" type="triangle"/>
          </a:ln>
        </p:spPr>
      </p:cxnSp>
      <p:cxnSp>
        <p:nvCxnSpPr>
          <p:cNvPr id="507" name="Google Shape;507;p33"/>
          <p:cNvCxnSpPr>
            <a:stCxn id="493" idx="6"/>
            <a:endCxn id="496" idx="2"/>
          </p:cNvCxnSpPr>
          <p:nvPr/>
        </p:nvCxnSpPr>
        <p:spPr>
          <a:xfrm flipH="1" rot="10800000">
            <a:off x="714600" y="2338500"/>
            <a:ext cx="744600" cy="1789500"/>
          </a:xfrm>
          <a:prstGeom prst="straightConnector1">
            <a:avLst/>
          </a:prstGeom>
          <a:noFill/>
          <a:ln cap="flat" cmpd="sng" w="9525">
            <a:solidFill>
              <a:schemeClr val="dk2"/>
            </a:solidFill>
            <a:prstDash val="solid"/>
            <a:round/>
            <a:headEnd len="med" w="med" type="none"/>
            <a:tailEnd len="med" w="med" type="triangle"/>
          </a:ln>
        </p:spPr>
      </p:cxnSp>
      <p:cxnSp>
        <p:nvCxnSpPr>
          <p:cNvPr id="508" name="Google Shape;508;p33"/>
          <p:cNvCxnSpPr>
            <a:stCxn id="489" idx="6"/>
            <a:endCxn id="495" idx="2"/>
          </p:cNvCxnSpPr>
          <p:nvPr/>
        </p:nvCxnSpPr>
        <p:spPr>
          <a:xfrm>
            <a:off x="714600" y="1742000"/>
            <a:ext cx="744600" cy="0"/>
          </a:xfrm>
          <a:prstGeom prst="straightConnector1">
            <a:avLst/>
          </a:prstGeom>
          <a:noFill/>
          <a:ln cap="flat" cmpd="sng" w="19050">
            <a:solidFill>
              <a:srgbClr val="980000"/>
            </a:solidFill>
            <a:prstDash val="solid"/>
            <a:round/>
            <a:headEnd len="med" w="med" type="none"/>
            <a:tailEnd len="med" w="med" type="triangle"/>
          </a:ln>
        </p:spPr>
      </p:cxnSp>
      <p:cxnSp>
        <p:nvCxnSpPr>
          <p:cNvPr id="509" name="Google Shape;509;p33"/>
          <p:cNvCxnSpPr>
            <a:stCxn id="490" idx="6"/>
            <a:endCxn id="495" idx="2"/>
          </p:cNvCxnSpPr>
          <p:nvPr/>
        </p:nvCxnSpPr>
        <p:spPr>
          <a:xfrm flipH="1" rot="10800000">
            <a:off x="714600" y="1742100"/>
            <a:ext cx="744600" cy="596400"/>
          </a:xfrm>
          <a:prstGeom prst="straightConnector1">
            <a:avLst/>
          </a:prstGeom>
          <a:noFill/>
          <a:ln cap="flat" cmpd="sng" w="19050">
            <a:solidFill>
              <a:srgbClr val="980000"/>
            </a:solidFill>
            <a:prstDash val="solid"/>
            <a:round/>
            <a:headEnd len="med" w="med" type="none"/>
            <a:tailEnd len="med" w="med" type="triangle"/>
          </a:ln>
        </p:spPr>
      </p:cxnSp>
      <p:cxnSp>
        <p:nvCxnSpPr>
          <p:cNvPr id="510" name="Google Shape;510;p33"/>
          <p:cNvCxnSpPr>
            <a:stCxn id="491" idx="6"/>
            <a:endCxn id="495" idx="2"/>
          </p:cNvCxnSpPr>
          <p:nvPr/>
        </p:nvCxnSpPr>
        <p:spPr>
          <a:xfrm flipH="1" rot="10800000">
            <a:off x="714600" y="1741900"/>
            <a:ext cx="744600" cy="1193100"/>
          </a:xfrm>
          <a:prstGeom prst="straightConnector1">
            <a:avLst/>
          </a:prstGeom>
          <a:noFill/>
          <a:ln cap="flat" cmpd="sng" w="19050">
            <a:solidFill>
              <a:srgbClr val="980000"/>
            </a:solidFill>
            <a:prstDash val="solid"/>
            <a:round/>
            <a:headEnd len="med" w="med" type="none"/>
            <a:tailEnd len="med" w="med" type="triangle"/>
          </a:ln>
        </p:spPr>
      </p:cxnSp>
      <p:cxnSp>
        <p:nvCxnSpPr>
          <p:cNvPr id="511" name="Google Shape;511;p33"/>
          <p:cNvCxnSpPr>
            <a:stCxn id="492" idx="6"/>
            <a:endCxn id="495" idx="2"/>
          </p:cNvCxnSpPr>
          <p:nvPr/>
        </p:nvCxnSpPr>
        <p:spPr>
          <a:xfrm flipH="1" rot="10800000">
            <a:off x="714600" y="1742000"/>
            <a:ext cx="744600" cy="1789500"/>
          </a:xfrm>
          <a:prstGeom prst="straightConnector1">
            <a:avLst/>
          </a:prstGeom>
          <a:noFill/>
          <a:ln cap="flat" cmpd="sng" w="19050">
            <a:solidFill>
              <a:srgbClr val="980000"/>
            </a:solidFill>
            <a:prstDash val="solid"/>
            <a:round/>
            <a:headEnd len="med" w="med" type="none"/>
            <a:tailEnd len="med" w="med" type="triangle"/>
          </a:ln>
        </p:spPr>
      </p:cxnSp>
      <p:cxnSp>
        <p:nvCxnSpPr>
          <p:cNvPr id="512" name="Google Shape;512;p33"/>
          <p:cNvCxnSpPr>
            <a:stCxn id="493" idx="6"/>
            <a:endCxn id="495" idx="2"/>
          </p:cNvCxnSpPr>
          <p:nvPr/>
        </p:nvCxnSpPr>
        <p:spPr>
          <a:xfrm flipH="1" rot="10800000">
            <a:off x="714600" y="1742100"/>
            <a:ext cx="744600" cy="2385900"/>
          </a:xfrm>
          <a:prstGeom prst="straightConnector1">
            <a:avLst/>
          </a:prstGeom>
          <a:noFill/>
          <a:ln cap="flat" cmpd="sng" w="19050">
            <a:solidFill>
              <a:srgbClr val="980000"/>
            </a:solidFill>
            <a:prstDash val="solid"/>
            <a:round/>
            <a:headEnd len="med" w="med" type="none"/>
            <a:tailEnd len="med" w="med" type="triangle"/>
          </a:ln>
        </p:spPr>
      </p:cxnSp>
      <p:sp>
        <p:nvSpPr>
          <p:cNvPr id="513" name="Google Shape;513;p33"/>
          <p:cNvSpPr txBox="1"/>
          <p:nvPr/>
        </p:nvSpPr>
        <p:spPr>
          <a:xfrm>
            <a:off x="1281570" y="1144513"/>
            <a:ext cx="77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W</a:t>
            </a:r>
            <a:r>
              <a:rPr b="1" lang="en">
                <a:latin typeface="Helvetica Neue"/>
                <a:ea typeface="Helvetica Neue"/>
                <a:cs typeface="Helvetica Neue"/>
                <a:sym typeface="Helvetica Neue"/>
              </a:rPr>
              <a:t>x</a:t>
            </a:r>
            <a:endParaRPr b="1">
              <a:latin typeface="Helvetica Neue"/>
              <a:ea typeface="Helvetica Neue"/>
              <a:cs typeface="Helvetica Neue"/>
              <a:sym typeface="Helvetica Neue"/>
            </a:endParaRPr>
          </a:p>
        </p:txBody>
      </p:sp>
      <p:sp>
        <p:nvSpPr>
          <p:cNvPr id="514" name="Google Shape;514;p33"/>
          <p:cNvSpPr/>
          <p:nvPr/>
        </p:nvSpPr>
        <p:spPr>
          <a:xfrm>
            <a:off x="1446725" y="3461000"/>
            <a:ext cx="445800" cy="445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1446725" y="4057500"/>
            <a:ext cx="445800" cy="445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1446725" y="4654000"/>
            <a:ext cx="445800" cy="445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2624650" y="1522025"/>
            <a:ext cx="445800" cy="445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2624650" y="2118525"/>
            <a:ext cx="445800" cy="445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2624650" y="2715025"/>
            <a:ext cx="445800" cy="445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txBox="1"/>
          <p:nvPr/>
        </p:nvSpPr>
        <p:spPr>
          <a:xfrm>
            <a:off x="1281570" y="3104982"/>
            <a:ext cx="77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Helvetica Neue"/>
                <a:ea typeface="Helvetica Neue"/>
                <a:cs typeface="Helvetica Neue"/>
                <a:sym typeface="Helvetica Neue"/>
              </a:rPr>
              <a:t>b</a:t>
            </a:r>
            <a:r>
              <a:rPr b="1" baseline="-25000" lang="en">
                <a:latin typeface="Helvetica Neue"/>
                <a:ea typeface="Helvetica Neue"/>
                <a:cs typeface="Helvetica Neue"/>
                <a:sym typeface="Helvetica Neue"/>
              </a:rPr>
              <a:t>1</a:t>
            </a:r>
            <a:endParaRPr b="1" baseline="-25000">
              <a:latin typeface="Helvetica Neue"/>
              <a:ea typeface="Helvetica Neue"/>
              <a:cs typeface="Helvetica Neue"/>
              <a:sym typeface="Helvetica Neue"/>
            </a:endParaRPr>
          </a:p>
        </p:txBody>
      </p:sp>
      <p:sp>
        <p:nvSpPr>
          <p:cNvPr id="521" name="Google Shape;521;p33"/>
          <p:cNvSpPr txBox="1"/>
          <p:nvPr/>
        </p:nvSpPr>
        <p:spPr>
          <a:xfrm>
            <a:off x="2459500" y="1147450"/>
            <a:ext cx="8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W</a:t>
            </a:r>
            <a:r>
              <a:rPr b="1" lang="en">
                <a:latin typeface="Helvetica Neue"/>
                <a:ea typeface="Helvetica Neue"/>
                <a:cs typeface="Helvetica Neue"/>
                <a:sym typeface="Helvetica Neue"/>
              </a:rPr>
              <a:t>x</a:t>
            </a:r>
            <a:r>
              <a:rPr lang="en">
                <a:latin typeface="Helvetica Neue"/>
                <a:ea typeface="Helvetica Neue"/>
                <a:cs typeface="Helvetica Neue"/>
                <a:sym typeface="Helvetica Neue"/>
              </a:rPr>
              <a:t>+</a:t>
            </a:r>
            <a:r>
              <a:rPr b="1" lang="en">
                <a:latin typeface="Helvetica Neue"/>
                <a:ea typeface="Helvetica Neue"/>
                <a:cs typeface="Helvetica Neue"/>
                <a:sym typeface="Helvetica Neue"/>
              </a:rPr>
              <a:t>b</a:t>
            </a:r>
            <a:endParaRPr b="1" baseline="-25000">
              <a:latin typeface="Helvetica Neue"/>
              <a:ea typeface="Helvetica Neue"/>
              <a:cs typeface="Helvetica Neue"/>
              <a:sym typeface="Helvetica Neue"/>
            </a:endParaRPr>
          </a:p>
        </p:txBody>
      </p:sp>
      <p:cxnSp>
        <p:nvCxnSpPr>
          <p:cNvPr id="522" name="Google Shape;522;p33"/>
          <p:cNvCxnSpPr>
            <a:stCxn id="495" idx="6"/>
            <a:endCxn id="517" idx="2"/>
          </p:cNvCxnSpPr>
          <p:nvPr/>
        </p:nvCxnSpPr>
        <p:spPr>
          <a:xfrm>
            <a:off x="1905050" y="1742000"/>
            <a:ext cx="719700" cy="3000"/>
          </a:xfrm>
          <a:prstGeom prst="straightConnector1">
            <a:avLst/>
          </a:prstGeom>
          <a:noFill/>
          <a:ln cap="flat" cmpd="sng" w="19050">
            <a:solidFill>
              <a:srgbClr val="980000"/>
            </a:solidFill>
            <a:prstDash val="solid"/>
            <a:round/>
            <a:headEnd len="med" w="med" type="none"/>
            <a:tailEnd len="med" w="med" type="triangle"/>
          </a:ln>
        </p:spPr>
      </p:cxnSp>
      <p:cxnSp>
        <p:nvCxnSpPr>
          <p:cNvPr id="523" name="Google Shape;523;p33"/>
          <p:cNvCxnSpPr>
            <a:stCxn id="496" idx="6"/>
            <a:endCxn id="518" idx="2"/>
          </p:cNvCxnSpPr>
          <p:nvPr/>
        </p:nvCxnSpPr>
        <p:spPr>
          <a:xfrm>
            <a:off x="1905050" y="2338500"/>
            <a:ext cx="719700" cy="3000"/>
          </a:xfrm>
          <a:prstGeom prst="straightConnector1">
            <a:avLst/>
          </a:prstGeom>
          <a:noFill/>
          <a:ln cap="flat" cmpd="sng" w="9525">
            <a:solidFill>
              <a:schemeClr val="dk2"/>
            </a:solidFill>
            <a:prstDash val="solid"/>
            <a:round/>
            <a:headEnd len="med" w="med" type="none"/>
            <a:tailEnd len="med" w="med" type="triangle"/>
          </a:ln>
        </p:spPr>
      </p:cxnSp>
      <p:cxnSp>
        <p:nvCxnSpPr>
          <p:cNvPr id="524" name="Google Shape;524;p33"/>
          <p:cNvCxnSpPr>
            <a:stCxn id="497" idx="6"/>
            <a:endCxn id="519" idx="2"/>
          </p:cNvCxnSpPr>
          <p:nvPr/>
        </p:nvCxnSpPr>
        <p:spPr>
          <a:xfrm>
            <a:off x="1905050" y="2935000"/>
            <a:ext cx="719700" cy="300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33"/>
          <p:cNvCxnSpPr>
            <a:stCxn id="514" idx="6"/>
            <a:endCxn id="517" idx="2"/>
          </p:cNvCxnSpPr>
          <p:nvPr/>
        </p:nvCxnSpPr>
        <p:spPr>
          <a:xfrm flipH="1" rot="10800000">
            <a:off x="1892525" y="1745000"/>
            <a:ext cx="732000" cy="1938900"/>
          </a:xfrm>
          <a:prstGeom prst="straightConnector1">
            <a:avLst/>
          </a:prstGeom>
          <a:noFill/>
          <a:ln cap="flat" cmpd="sng" w="19050">
            <a:solidFill>
              <a:srgbClr val="980000"/>
            </a:solidFill>
            <a:prstDash val="solid"/>
            <a:round/>
            <a:headEnd len="med" w="med" type="none"/>
            <a:tailEnd len="med" w="med" type="triangle"/>
          </a:ln>
        </p:spPr>
      </p:cxnSp>
      <p:cxnSp>
        <p:nvCxnSpPr>
          <p:cNvPr id="526" name="Google Shape;526;p33"/>
          <p:cNvCxnSpPr>
            <a:stCxn id="515" idx="6"/>
            <a:endCxn id="518" idx="2"/>
          </p:cNvCxnSpPr>
          <p:nvPr/>
        </p:nvCxnSpPr>
        <p:spPr>
          <a:xfrm flipH="1" rot="10800000">
            <a:off x="1892525" y="2341500"/>
            <a:ext cx="732000" cy="19389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33"/>
          <p:cNvCxnSpPr>
            <a:stCxn id="516" idx="6"/>
            <a:endCxn id="519" idx="2"/>
          </p:cNvCxnSpPr>
          <p:nvPr/>
        </p:nvCxnSpPr>
        <p:spPr>
          <a:xfrm flipH="1" rot="10800000">
            <a:off x="1892525" y="2938000"/>
            <a:ext cx="732000" cy="1938900"/>
          </a:xfrm>
          <a:prstGeom prst="straightConnector1">
            <a:avLst/>
          </a:prstGeom>
          <a:noFill/>
          <a:ln cap="flat" cmpd="sng" w="9525">
            <a:solidFill>
              <a:schemeClr val="dk2"/>
            </a:solidFill>
            <a:prstDash val="solid"/>
            <a:round/>
            <a:headEnd len="med" w="med" type="none"/>
            <a:tailEnd len="med" w="med" type="triangle"/>
          </a:ln>
        </p:spPr>
      </p:cxnSp>
      <p:grpSp>
        <p:nvGrpSpPr>
          <p:cNvPr id="528" name="Google Shape;528;p33"/>
          <p:cNvGrpSpPr/>
          <p:nvPr/>
        </p:nvGrpSpPr>
        <p:grpSpPr>
          <a:xfrm>
            <a:off x="3070450" y="1139194"/>
            <a:ext cx="1544795" cy="2024556"/>
            <a:chOff x="3070450" y="1139194"/>
            <a:chExt cx="1544795" cy="2024556"/>
          </a:xfrm>
        </p:grpSpPr>
        <p:sp>
          <p:nvSpPr>
            <p:cNvPr id="529" name="Google Shape;529;p33"/>
            <p:cNvSpPr/>
            <p:nvPr/>
          </p:nvSpPr>
          <p:spPr>
            <a:xfrm>
              <a:off x="3904575" y="1524950"/>
              <a:ext cx="445800" cy="445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3904575" y="2121450"/>
              <a:ext cx="445800" cy="445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3904575" y="2717950"/>
              <a:ext cx="445800" cy="4458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33"/>
            <p:cNvCxnSpPr>
              <a:stCxn id="517" idx="6"/>
              <a:endCxn id="529" idx="2"/>
            </p:cNvCxnSpPr>
            <p:nvPr/>
          </p:nvCxnSpPr>
          <p:spPr>
            <a:xfrm>
              <a:off x="3070450" y="1744925"/>
              <a:ext cx="834000" cy="3000"/>
            </a:xfrm>
            <a:prstGeom prst="straightConnector1">
              <a:avLst/>
            </a:prstGeom>
            <a:noFill/>
            <a:ln cap="flat" cmpd="sng" w="19050">
              <a:solidFill>
                <a:srgbClr val="980000"/>
              </a:solidFill>
              <a:prstDash val="solid"/>
              <a:round/>
              <a:headEnd len="med" w="med" type="none"/>
              <a:tailEnd len="med" w="med" type="triangle"/>
            </a:ln>
          </p:spPr>
        </p:cxnSp>
        <p:cxnSp>
          <p:nvCxnSpPr>
            <p:cNvPr id="533" name="Google Shape;533;p33"/>
            <p:cNvCxnSpPr>
              <a:stCxn id="518" idx="6"/>
              <a:endCxn id="530" idx="2"/>
            </p:cNvCxnSpPr>
            <p:nvPr/>
          </p:nvCxnSpPr>
          <p:spPr>
            <a:xfrm>
              <a:off x="3070450" y="2341425"/>
              <a:ext cx="834000" cy="30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33"/>
            <p:cNvCxnSpPr>
              <a:stCxn id="519" idx="6"/>
              <a:endCxn id="531" idx="2"/>
            </p:cNvCxnSpPr>
            <p:nvPr/>
          </p:nvCxnSpPr>
          <p:spPr>
            <a:xfrm>
              <a:off x="3070450" y="2937925"/>
              <a:ext cx="834000" cy="30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33"/>
            <p:cNvSpPr txBox="1"/>
            <p:nvPr/>
          </p:nvSpPr>
          <p:spPr>
            <a:xfrm>
              <a:off x="3633645" y="1139194"/>
              <a:ext cx="98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a(W</a:t>
              </a:r>
              <a:r>
                <a:rPr b="1" lang="en">
                  <a:latin typeface="Helvetica Neue"/>
                  <a:ea typeface="Helvetica Neue"/>
                  <a:cs typeface="Helvetica Neue"/>
                  <a:sym typeface="Helvetica Neue"/>
                </a:rPr>
                <a:t>x</a:t>
              </a:r>
              <a:r>
                <a:rPr lang="en">
                  <a:latin typeface="Helvetica Neue"/>
                  <a:ea typeface="Helvetica Neue"/>
                  <a:cs typeface="Helvetica Neue"/>
                  <a:sym typeface="Helvetica Neue"/>
                </a:rPr>
                <a:t>+</a:t>
              </a:r>
              <a:r>
                <a:rPr b="1" lang="en">
                  <a:latin typeface="Helvetica Neue"/>
                  <a:ea typeface="Helvetica Neue"/>
                  <a:cs typeface="Helvetica Neue"/>
                  <a:sym typeface="Helvetica Neue"/>
                </a:rPr>
                <a:t>b</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grpSp>
      <p:sp>
        <p:nvSpPr>
          <p:cNvPr id="536" name="Google Shape;536;p33"/>
          <p:cNvSpPr txBox="1"/>
          <p:nvPr/>
        </p:nvSpPr>
        <p:spPr>
          <a:xfrm>
            <a:off x="4402600" y="1541900"/>
            <a:ext cx="3943500" cy="400200"/>
          </a:xfrm>
          <a:prstGeom prst="rect">
            <a:avLst/>
          </a:prstGeom>
          <a:noFill/>
          <a:ln cap="flat" cmpd="sng" w="19050">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 </a:t>
            </a:r>
            <a:r>
              <a:rPr lang="en">
                <a:latin typeface="Helvetica Neue"/>
                <a:ea typeface="Helvetica Neue"/>
                <a:cs typeface="Helvetica Neue"/>
                <a:sym typeface="Helvetica Neue"/>
              </a:rPr>
              <a:t>a(W</a:t>
            </a:r>
            <a:r>
              <a:rPr baseline="-25000" lang="en">
                <a:latin typeface="Helvetica Neue"/>
                <a:ea typeface="Helvetica Neue"/>
                <a:cs typeface="Helvetica Neue"/>
                <a:sym typeface="Helvetica Neue"/>
              </a:rPr>
              <a:t>1,1</a:t>
            </a:r>
            <a:r>
              <a:rPr b="1" lang="en">
                <a:latin typeface="Helvetica Neue"/>
                <a:ea typeface="Helvetica Neue"/>
                <a:cs typeface="Helvetica Neue"/>
                <a:sym typeface="Helvetica Neue"/>
              </a:rPr>
              <a:t>x</a:t>
            </a:r>
            <a:r>
              <a:rPr baseline="-25000" lang="en">
                <a:latin typeface="Helvetica Neue"/>
                <a:ea typeface="Helvetica Neue"/>
                <a:cs typeface="Helvetica Neue"/>
                <a:sym typeface="Helvetica Neue"/>
              </a:rPr>
              <a:t>1</a:t>
            </a:r>
            <a:r>
              <a:rPr lang="en">
                <a:latin typeface="Helvetica Neue"/>
                <a:ea typeface="Helvetica Neue"/>
                <a:cs typeface="Helvetica Neue"/>
                <a:sym typeface="Helvetica Neue"/>
              </a:rPr>
              <a:t> + </a:t>
            </a:r>
            <a:r>
              <a:rPr lang="en">
                <a:solidFill>
                  <a:schemeClr val="dk1"/>
                </a:solidFill>
                <a:latin typeface="Helvetica Neue"/>
                <a:ea typeface="Helvetica Neue"/>
                <a:cs typeface="Helvetica Neue"/>
                <a:sym typeface="Helvetica Neue"/>
              </a:rPr>
              <a:t>W</a:t>
            </a:r>
            <a:r>
              <a:rPr baseline="-25000" lang="en">
                <a:solidFill>
                  <a:schemeClr val="dk1"/>
                </a:solidFill>
                <a:latin typeface="Helvetica Neue"/>
                <a:ea typeface="Helvetica Neue"/>
                <a:cs typeface="Helvetica Neue"/>
                <a:sym typeface="Helvetica Neue"/>
              </a:rPr>
              <a:t>1,2</a:t>
            </a:r>
            <a:r>
              <a:rPr b="1" lang="en">
                <a:solidFill>
                  <a:schemeClr val="dk1"/>
                </a:solidFill>
                <a:latin typeface="Helvetica Neue"/>
                <a:ea typeface="Helvetica Neue"/>
                <a:cs typeface="Helvetica Neue"/>
                <a:sym typeface="Helvetica Neue"/>
              </a:rPr>
              <a:t>x</a:t>
            </a:r>
            <a:r>
              <a:rPr baseline="-25000" lang="en">
                <a:solidFill>
                  <a:schemeClr val="dk1"/>
                </a:solidFill>
                <a:latin typeface="Helvetica Neue"/>
                <a:ea typeface="Helvetica Neue"/>
                <a:cs typeface="Helvetica Neue"/>
                <a:sym typeface="Helvetica Neue"/>
              </a:rPr>
              <a:t>2 </a:t>
            </a:r>
            <a:r>
              <a:rPr lang="en">
                <a:solidFill>
                  <a:schemeClr val="dk1"/>
                </a:solidFill>
                <a:latin typeface="Helvetica Neue"/>
                <a:ea typeface="Helvetica Neue"/>
                <a:cs typeface="Helvetica Neue"/>
                <a:sym typeface="Helvetica Neue"/>
              </a:rPr>
              <a:t>+ W</a:t>
            </a:r>
            <a:r>
              <a:rPr baseline="-25000" lang="en">
                <a:solidFill>
                  <a:schemeClr val="dk1"/>
                </a:solidFill>
                <a:latin typeface="Helvetica Neue"/>
                <a:ea typeface="Helvetica Neue"/>
                <a:cs typeface="Helvetica Neue"/>
                <a:sym typeface="Helvetica Neue"/>
              </a:rPr>
              <a:t>1,3</a:t>
            </a:r>
            <a:r>
              <a:rPr b="1" lang="en">
                <a:solidFill>
                  <a:schemeClr val="dk1"/>
                </a:solidFill>
                <a:latin typeface="Helvetica Neue"/>
                <a:ea typeface="Helvetica Neue"/>
                <a:cs typeface="Helvetica Neue"/>
                <a:sym typeface="Helvetica Neue"/>
              </a:rPr>
              <a:t>x</a:t>
            </a:r>
            <a:r>
              <a:rPr baseline="-25000" lang="en">
                <a:solidFill>
                  <a:schemeClr val="dk1"/>
                </a:solidFill>
                <a:latin typeface="Helvetica Neue"/>
                <a:ea typeface="Helvetica Neue"/>
                <a:cs typeface="Helvetica Neue"/>
                <a:sym typeface="Helvetica Neue"/>
              </a:rPr>
              <a:t>3 </a:t>
            </a:r>
            <a:r>
              <a:rPr lang="en">
                <a:solidFill>
                  <a:schemeClr val="dk1"/>
                </a:solidFill>
                <a:latin typeface="Helvetica Neue"/>
                <a:ea typeface="Helvetica Neue"/>
                <a:cs typeface="Helvetica Neue"/>
                <a:sym typeface="Helvetica Neue"/>
              </a:rPr>
              <a:t>+ W</a:t>
            </a:r>
            <a:r>
              <a:rPr baseline="-25000" lang="en">
                <a:solidFill>
                  <a:schemeClr val="dk1"/>
                </a:solidFill>
                <a:latin typeface="Helvetica Neue"/>
                <a:ea typeface="Helvetica Neue"/>
                <a:cs typeface="Helvetica Neue"/>
                <a:sym typeface="Helvetica Neue"/>
              </a:rPr>
              <a:t>1,4</a:t>
            </a:r>
            <a:r>
              <a:rPr b="1" lang="en">
                <a:solidFill>
                  <a:schemeClr val="dk1"/>
                </a:solidFill>
                <a:latin typeface="Helvetica Neue"/>
                <a:ea typeface="Helvetica Neue"/>
                <a:cs typeface="Helvetica Neue"/>
                <a:sym typeface="Helvetica Neue"/>
              </a:rPr>
              <a:t>x</a:t>
            </a:r>
            <a:r>
              <a:rPr baseline="-25000" lang="en">
                <a:solidFill>
                  <a:schemeClr val="dk1"/>
                </a:solidFill>
                <a:latin typeface="Helvetica Neue"/>
                <a:ea typeface="Helvetica Neue"/>
                <a:cs typeface="Helvetica Neue"/>
                <a:sym typeface="Helvetica Neue"/>
              </a:rPr>
              <a:t>4 </a:t>
            </a:r>
            <a:r>
              <a:rPr lang="en">
                <a:solidFill>
                  <a:schemeClr val="dk1"/>
                </a:solidFill>
                <a:latin typeface="Helvetica Neue"/>
                <a:ea typeface="Helvetica Neue"/>
                <a:cs typeface="Helvetica Neue"/>
                <a:sym typeface="Helvetica Neue"/>
              </a:rPr>
              <a:t>+ W</a:t>
            </a:r>
            <a:r>
              <a:rPr baseline="-25000" lang="en">
                <a:solidFill>
                  <a:schemeClr val="dk1"/>
                </a:solidFill>
                <a:latin typeface="Helvetica Neue"/>
                <a:ea typeface="Helvetica Neue"/>
                <a:cs typeface="Helvetica Neue"/>
                <a:sym typeface="Helvetica Neue"/>
              </a:rPr>
              <a:t>1,5</a:t>
            </a:r>
            <a:r>
              <a:rPr b="1" lang="en">
                <a:solidFill>
                  <a:schemeClr val="dk1"/>
                </a:solidFill>
                <a:latin typeface="Helvetica Neue"/>
                <a:ea typeface="Helvetica Neue"/>
                <a:cs typeface="Helvetica Neue"/>
                <a:sym typeface="Helvetica Neue"/>
              </a:rPr>
              <a:t>x</a:t>
            </a:r>
            <a:r>
              <a:rPr baseline="-25000" lang="en">
                <a:solidFill>
                  <a:schemeClr val="dk1"/>
                </a:solidFill>
                <a:latin typeface="Helvetica Neue"/>
                <a:ea typeface="Helvetica Neue"/>
                <a:cs typeface="Helvetica Neue"/>
                <a:sym typeface="Helvetica Neue"/>
              </a:rPr>
              <a:t>5</a:t>
            </a:r>
            <a:r>
              <a:rPr lang="en">
                <a:latin typeface="Helvetica Neue"/>
                <a:ea typeface="Helvetica Neue"/>
                <a:cs typeface="Helvetica Neue"/>
                <a:sym typeface="Helvetica Neue"/>
              </a:rPr>
              <a:t>+</a:t>
            </a:r>
            <a:r>
              <a:rPr b="1" lang="en">
                <a:latin typeface="Helvetica Neue"/>
                <a:ea typeface="Helvetica Neue"/>
                <a:cs typeface="Helvetica Neue"/>
                <a:sym typeface="Helvetica Neue"/>
              </a:rPr>
              <a:t>b</a:t>
            </a:r>
            <a:r>
              <a:rPr baseline="-25000" lang="en">
                <a:latin typeface="Helvetica Neue"/>
                <a:ea typeface="Helvetica Neue"/>
                <a:cs typeface="Helvetica Neue"/>
                <a:sym typeface="Helvetica Neue"/>
              </a:rPr>
              <a:t>1</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
        <p:nvSpPr>
          <p:cNvPr id="537" name="Google Shape;537;p33"/>
          <p:cNvSpPr txBox="1"/>
          <p:nvPr/>
        </p:nvSpPr>
        <p:spPr>
          <a:xfrm>
            <a:off x="4402600" y="2151500"/>
            <a:ext cx="460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If we think about a “neuron” as inspiration, the output after </a:t>
            </a:r>
            <a:r>
              <a:rPr i="1" lang="en">
                <a:latin typeface="Helvetica Neue"/>
                <a:ea typeface="Helvetica Neue"/>
                <a:cs typeface="Helvetica Neue"/>
                <a:sym typeface="Helvetica Neue"/>
              </a:rPr>
              <a:t>a</a:t>
            </a:r>
            <a:r>
              <a:rPr lang="en">
                <a:latin typeface="Helvetica Neue"/>
                <a:ea typeface="Helvetica Neue"/>
                <a:cs typeface="Helvetica Neue"/>
                <a:sym typeface="Helvetica Neue"/>
              </a:rPr>
              <a:t> should be 1 if </a:t>
            </a:r>
            <a:r>
              <a:rPr i="1" lang="en">
                <a:solidFill>
                  <a:schemeClr val="dk1"/>
                </a:solidFill>
                <a:latin typeface="Helvetica Neue"/>
                <a:ea typeface="Helvetica Neue"/>
                <a:cs typeface="Helvetica Neue"/>
                <a:sym typeface="Helvetica Neue"/>
              </a:rPr>
              <a:t>W</a:t>
            </a:r>
            <a:r>
              <a:rPr baseline="-25000" i="1" lang="en">
                <a:solidFill>
                  <a:schemeClr val="dk1"/>
                </a:solidFill>
                <a:latin typeface="Helvetica Neue"/>
                <a:ea typeface="Helvetica Neue"/>
                <a:cs typeface="Helvetica Neue"/>
                <a:sym typeface="Helvetica Neue"/>
              </a:rPr>
              <a:t>1,1</a:t>
            </a:r>
            <a:r>
              <a:rPr b="1" i="1" lang="en">
                <a:solidFill>
                  <a:schemeClr val="dk1"/>
                </a:solidFill>
                <a:latin typeface="Helvetica Neue"/>
                <a:ea typeface="Helvetica Neue"/>
                <a:cs typeface="Helvetica Neue"/>
                <a:sym typeface="Helvetica Neue"/>
              </a:rPr>
              <a:t>x</a:t>
            </a:r>
            <a:r>
              <a:rPr baseline="-25000" i="1" lang="en">
                <a:solidFill>
                  <a:schemeClr val="dk1"/>
                </a:solidFill>
                <a:latin typeface="Helvetica Neue"/>
                <a:ea typeface="Helvetica Neue"/>
                <a:cs typeface="Helvetica Neue"/>
                <a:sym typeface="Helvetica Neue"/>
              </a:rPr>
              <a:t>1</a:t>
            </a:r>
            <a:r>
              <a:rPr i="1" lang="en">
                <a:solidFill>
                  <a:schemeClr val="dk1"/>
                </a:solidFill>
                <a:latin typeface="Helvetica Neue"/>
                <a:ea typeface="Helvetica Neue"/>
                <a:cs typeface="Helvetica Neue"/>
                <a:sym typeface="Helvetica Neue"/>
              </a:rPr>
              <a:t> + W</a:t>
            </a:r>
            <a:r>
              <a:rPr baseline="-25000" i="1" lang="en">
                <a:solidFill>
                  <a:schemeClr val="dk1"/>
                </a:solidFill>
                <a:latin typeface="Helvetica Neue"/>
                <a:ea typeface="Helvetica Neue"/>
                <a:cs typeface="Helvetica Neue"/>
                <a:sym typeface="Helvetica Neue"/>
              </a:rPr>
              <a:t>1,2</a:t>
            </a:r>
            <a:r>
              <a:rPr b="1" i="1" lang="en">
                <a:solidFill>
                  <a:schemeClr val="dk1"/>
                </a:solidFill>
                <a:latin typeface="Helvetica Neue"/>
                <a:ea typeface="Helvetica Neue"/>
                <a:cs typeface="Helvetica Neue"/>
                <a:sym typeface="Helvetica Neue"/>
              </a:rPr>
              <a:t>x</a:t>
            </a:r>
            <a:r>
              <a:rPr baseline="-25000" i="1" lang="en">
                <a:solidFill>
                  <a:schemeClr val="dk1"/>
                </a:solidFill>
                <a:latin typeface="Helvetica Neue"/>
                <a:ea typeface="Helvetica Neue"/>
                <a:cs typeface="Helvetica Neue"/>
                <a:sym typeface="Helvetica Neue"/>
              </a:rPr>
              <a:t>2 </a:t>
            </a:r>
            <a:r>
              <a:rPr i="1" lang="en">
                <a:solidFill>
                  <a:schemeClr val="dk1"/>
                </a:solidFill>
                <a:latin typeface="Helvetica Neue"/>
                <a:ea typeface="Helvetica Neue"/>
                <a:cs typeface="Helvetica Neue"/>
                <a:sym typeface="Helvetica Neue"/>
              </a:rPr>
              <a:t>+ W</a:t>
            </a:r>
            <a:r>
              <a:rPr baseline="-25000" i="1" lang="en">
                <a:solidFill>
                  <a:schemeClr val="dk1"/>
                </a:solidFill>
                <a:latin typeface="Helvetica Neue"/>
                <a:ea typeface="Helvetica Neue"/>
                <a:cs typeface="Helvetica Neue"/>
                <a:sym typeface="Helvetica Neue"/>
              </a:rPr>
              <a:t>1,3</a:t>
            </a:r>
            <a:r>
              <a:rPr b="1" i="1" lang="en">
                <a:solidFill>
                  <a:schemeClr val="dk1"/>
                </a:solidFill>
                <a:latin typeface="Helvetica Neue"/>
                <a:ea typeface="Helvetica Neue"/>
                <a:cs typeface="Helvetica Neue"/>
                <a:sym typeface="Helvetica Neue"/>
              </a:rPr>
              <a:t>x</a:t>
            </a:r>
            <a:r>
              <a:rPr baseline="-25000" i="1" lang="en">
                <a:solidFill>
                  <a:schemeClr val="dk1"/>
                </a:solidFill>
                <a:latin typeface="Helvetica Neue"/>
                <a:ea typeface="Helvetica Neue"/>
                <a:cs typeface="Helvetica Neue"/>
                <a:sym typeface="Helvetica Neue"/>
              </a:rPr>
              <a:t>3 </a:t>
            </a:r>
            <a:r>
              <a:rPr i="1" lang="en">
                <a:solidFill>
                  <a:schemeClr val="dk1"/>
                </a:solidFill>
                <a:latin typeface="Helvetica Neue"/>
                <a:ea typeface="Helvetica Neue"/>
                <a:cs typeface="Helvetica Neue"/>
                <a:sym typeface="Helvetica Neue"/>
              </a:rPr>
              <a:t>+ W</a:t>
            </a:r>
            <a:r>
              <a:rPr baseline="-25000" i="1" lang="en">
                <a:solidFill>
                  <a:schemeClr val="dk1"/>
                </a:solidFill>
                <a:latin typeface="Helvetica Neue"/>
                <a:ea typeface="Helvetica Neue"/>
                <a:cs typeface="Helvetica Neue"/>
                <a:sym typeface="Helvetica Neue"/>
              </a:rPr>
              <a:t>1,4</a:t>
            </a:r>
            <a:r>
              <a:rPr b="1" i="1" lang="en">
                <a:solidFill>
                  <a:schemeClr val="dk1"/>
                </a:solidFill>
                <a:latin typeface="Helvetica Neue"/>
                <a:ea typeface="Helvetica Neue"/>
                <a:cs typeface="Helvetica Neue"/>
                <a:sym typeface="Helvetica Neue"/>
              </a:rPr>
              <a:t>x</a:t>
            </a:r>
            <a:r>
              <a:rPr baseline="-25000" i="1" lang="en">
                <a:solidFill>
                  <a:schemeClr val="dk1"/>
                </a:solidFill>
                <a:latin typeface="Helvetica Neue"/>
                <a:ea typeface="Helvetica Neue"/>
                <a:cs typeface="Helvetica Neue"/>
                <a:sym typeface="Helvetica Neue"/>
              </a:rPr>
              <a:t>4 </a:t>
            </a:r>
            <a:r>
              <a:rPr i="1" lang="en">
                <a:solidFill>
                  <a:schemeClr val="dk1"/>
                </a:solidFill>
                <a:latin typeface="Helvetica Neue"/>
                <a:ea typeface="Helvetica Neue"/>
                <a:cs typeface="Helvetica Neue"/>
                <a:sym typeface="Helvetica Neue"/>
              </a:rPr>
              <a:t>+ W</a:t>
            </a:r>
            <a:r>
              <a:rPr baseline="-25000" i="1" lang="en">
                <a:solidFill>
                  <a:schemeClr val="dk1"/>
                </a:solidFill>
                <a:latin typeface="Helvetica Neue"/>
                <a:ea typeface="Helvetica Neue"/>
                <a:cs typeface="Helvetica Neue"/>
                <a:sym typeface="Helvetica Neue"/>
              </a:rPr>
              <a:t>1,5</a:t>
            </a:r>
            <a:r>
              <a:rPr b="1" i="1" lang="en">
                <a:solidFill>
                  <a:schemeClr val="dk1"/>
                </a:solidFill>
                <a:latin typeface="Helvetica Neue"/>
                <a:ea typeface="Helvetica Neue"/>
                <a:cs typeface="Helvetica Neue"/>
                <a:sym typeface="Helvetica Neue"/>
              </a:rPr>
              <a:t>x</a:t>
            </a:r>
            <a:r>
              <a:rPr baseline="-25000" i="1" lang="en">
                <a:solidFill>
                  <a:schemeClr val="dk1"/>
                </a:solidFill>
                <a:latin typeface="Helvetica Neue"/>
                <a:ea typeface="Helvetica Neue"/>
                <a:cs typeface="Helvetica Neue"/>
                <a:sym typeface="Helvetica Neue"/>
              </a:rPr>
              <a:t>5</a:t>
            </a:r>
            <a:r>
              <a:rPr i="1" lang="en">
                <a:solidFill>
                  <a:schemeClr val="dk1"/>
                </a:solidFill>
                <a:latin typeface="Helvetica Neue"/>
                <a:ea typeface="Helvetica Neue"/>
                <a:cs typeface="Helvetica Neue"/>
                <a:sym typeface="Helvetica Neue"/>
              </a:rPr>
              <a:t>+</a:t>
            </a:r>
            <a:r>
              <a:rPr b="1" i="1" lang="en">
                <a:solidFill>
                  <a:schemeClr val="dk1"/>
                </a:solidFill>
                <a:latin typeface="Helvetica Neue"/>
                <a:ea typeface="Helvetica Neue"/>
                <a:cs typeface="Helvetica Neue"/>
                <a:sym typeface="Helvetica Neue"/>
              </a:rPr>
              <a:t>b</a:t>
            </a:r>
            <a:r>
              <a:rPr baseline="-25000" i="1" lang="en">
                <a:solidFill>
                  <a:schemeClr val="dk1"/>
                </a:solidFill>
                <a:latin typeface="Helvetica Neue"/>
                <a:ea typeface="Helvetica Neue"/>
                <a:cs typeface="Helvetica Neue"/>
                <a:sym typeface="Helvetica Neue"/>
              </a:rPr>
              <a:t>1</a:t>
            </a:r>
            <a:r>
              <a:rPr baseline="-25000" lang="en">
                <a:solidFill>
                  <a:schemeClr val="dk1"/>
                </a:solidFill>
                <a:latin typeface="Helvetica Neue"/>
                <a:ea typeface="Helvetica Neue"/>
                <a:cs typeface="Helvetica Neue"/>
                <a:sym typeface="Helvetica Neue"/>
              </a:rPr>
              <a:t> </a:t>
            </a:r>
            <a:r>
              <a:rPr lang="en">
                <a:solidFill>
                  <a:schemeClr val="dk1"/>
                </a:solidFill>
                <a:latin typeface="Helvetica Neue"/>
                <a:ea typeface="Helvetica Neue"/>
                <a:cs typeface="Helvetica Neue"/>
                <a:sym typeface="Helvetica Neue"/>
              </a:rPr>
              <a:t>exceeds a threshold and 0 else.</a:t>
            </a:r>
            <a:endParaRPr>
              <a:latin typeface="Helvetica Neue"/>
              <a:ea typeface="Helvetica Neue"/>
              <a:cs typeface="Helvetica Neue"/>
              <a:sym typeface="Helvetica Neue"/>
            </a:endParaRPr>
          </a:p>
        </p:txBody>
      </p:sp>
      <p:sp>
        <p:nvSpPr>
          <p:cNvPr id="538" name="Google Shape;538;p33"/>
          <p:cNvSpPr txBox="1"/>
          <p:nvPr/>
        </p:nvSpPr>
        <p:spPr>
          <a:xfrm>
            <a:off x="4402600" y="3065900"/>
            <a:ext cx="46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Helvetica Neue"/>
                <a:ea typeface="Helvetica Neue"/>
                <a:cs typeface="Helvetica Neue"/>
                <a:sym typeface="Helvetica Neue"/>
              </a:rPr>
              <a:t>e</a:t>
            </a:r>
            <a:r>
              <a:rPr i="1" lang="en">
                <a:latin typeface="Helvetica Neue"/>
                <a:ea typeface="Helvetica Neue"/>
                <a:cs typeface="Helvetica Neue"/>
                <a:sym typeface="Helvetica Neue"/>
              </a:rPr>
              <a:t>.g., </a:t>
            </a:r>
            <a:r>
              <a:rPr lang="en">
                <a:latin typeface="Helvetica Neue"/>
                <a:ea typeface="Helvetica Neue"/>
                <a:cs typeface="Helvetica Neue"/>
                <a:sym typeface="Helvetica Neue"/>
              </a:rPr>
              <a:t>a(x) = {1 </a:t>
            </a:r>
            <a:r>
              <a:rPr i="1" lang="en">
                <a:latin typeface="Helvetica Neue"/>
                <a:ea typeface="Helvetica Neue"/>
                <a:cs typeface="Helvetica Neue"/>
                <a:sym typeface="Helvetica Neue"/>
              </a:rPr>
              <a:t>if</a:t>
            </a:r>
            <a:r>
              <a:rPr lang="en">
                <a:latin typeface="Helvetica Neue"/>
                <a:ea typeface="Helvetica Neue"/>
                <a:cs typeface="Helvetica Neue"/>
                <a:sym typeface="Helvetica Neue"/>
              </a:rPr>
              <a:t> x&gt;0 </a:t>
            </a:r>
            <a:r>
              <a:rPr i="1" lang="en">
                <a:latin typeface="Helvetica Neue"/>
                <a:ea typeface="Helvetica Neue"/>
                <a:cs typeface="Helvetica Neue"/>
                <a:sym typeface="Helvetica Neue"/>
              </a:rPr>
              <a:t>else</a:t>
            </a:r>
            <a:r>
              <a:rPr lang="en">
                <a:latin typeface="Helvetica Neue"/>
                <a:ea typeface="Helvetica Neue"/>
                <a:cs typeface="Helvetica Neue"/>
                <a:sym typeface="Helvetica Neue"/>
              </a:rPr>
              <a:t> 0}</a:t>
            </a:r>
            <a:endParaRPr>
              <a:latin typeface="Helvetica Neue"/>
              <a:ea typeface="Helvetica Neue"/>
              <a:cs typeface="Helvetica Neue"/>
              <a:sym typeface="Helvetica Neue"/>
            </a:endParaRPr>
          </a:p>
        </p:txBody>
      </p:sp>
      <p:pic>
        <p:nvPicPr>
          <p:cNvPr id="539" name="Google Shape;539;p33"/>
          <p:cNvPicPr preferRelativeResize="0"/>
          <p:nvPr/>
        </p:nvPicPr>
        <p:blipFill>
          <a:blip r:embed="rId3">
            <a:alphaModFix/>
          </a:blip>
          <a:stretch>
            <a:fillRect/>
          </a:stretch>
        </p:blipFill>
        <p:spPr>
          <a:xfrm>
            <a:off x="4496650" y="3398250"/>
            <a:ext cx="2679845" cy="1701550"/>
          </a:xfrm>
          <a:prstGeom prst="rect">
            <a:avLst/>
          </a:prstGeom>
          <a:noFill/>
          <a:ln>
            <a:noFill/>
          </a:ln>
        </p:spPr>
      </p:pic>
      <p:sp>
        <p:nvSpPr>
          <p:cNvPr id="540" name="Google Shape;540;p33"/>
          <p:cNvSpPr/>
          <p:nvPr/>
        </p:nvSpPr>
        <p:spPr>
          <a:xfrm rot="-366910">
            <a:off x="432233" y="2332633"/>
            <a:ext cx="3652584" cy="939889"/>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What’s the “problem” with defining </a:t>
            </a:r>
            <a:r>
              <a:rPr i="1" lang="en" sz="2400">
                <a:latin typeface="Helvetica Neue"/>
                <a:ea typeface="Helvetica Neue"/>
                <a:cs typeface="Helvetica Neue"/>
                <a:sym typeface="Helvetica Neue"/>
              </a:rPr>
              <a:t>a</a:t>
            </a:r>
            <a:r>
              <a:rPr lang="en" sz="2400">
                <a:latin typeface="Helvetica Neue"/>
                <a:ea typeface="Helvetica Neue"/>
                <a:cs typeface="Helvetica Neue"/>
                <a:sym typeface="Helvetica Neue"/>
              </a:rPr>
              <a:t> this way?</a:t>
            </a:r>
            <a:endParaRPr sz="2400">
              <a:latin typeface="Helvetica Neue"/>
              <a:ea typeface="Helvetica Neue"/>
              <a:cs typeface="Helvetica Neue"/>
              <a:sym typeface="Helvetica Neue"/>
            </a:endParaRPr>
          </a:p>
        </p:txBody>
      </p:sp>
      <p:sp>
        <p:nvSpPr>
          <p:cNvPr id="541" name="Google Shape;541;p33"/>
          <p:cNvSpPr/>
          <p:nvPr/>
        </p:nvSpPr>
        <p:spPr>
          <a:xfrm rot="-367060">
            <a:off x="158253" y="3356804"/>
            <a:ext cx="4529394" cy="1263035"/>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To perform backpropagation, we need differentiable functions with non-zero gradients.</a:t>
            </a:r>
            <a:endParaRPr sz="2400">
              <a:latin typeface="Helvetica Neue"/>
              <a:ea typeface="Helvetica Neue"/>
              <a:cs typeface="Helvetica Neue"/>
              <a:sym typeface="Helvetica Neue"/>
            </a:endParaRPr>
          </a:p>
        </p:txBody>
      </p:sp>
      <p:sp>
        <p:nvSpPr>
          <p:cNvPr id="542" name="Google Shape;542;p33"/>
          <p:cNvSpPr/>
          <p:nvPr/>
        </p:nvSpPr>
        <p:spPr>
          <a:xfrm rot="5400000">
            <a:off x="6221351" y="2693351"/>
            <a:ext cx="306000" cy="1589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rot="5400000">
            <a:off x="5044301" y="4082201"/>
            <a:ext cx="306000" cy="1589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a:t>
            </a:r>
            <a:endParaRPr sz="2500"/>
          </a:p>
        </p:txBody>
      </p:sp>
      <p:pic>
        <p:nvPicPr>
          <p:cNvPr id="549" name="Google Shape;549;p34"/>
          <p:cNvPicPr preferRelativeResize="0"/>
          <p:nvPr/>
        </p:nvPicPr>
        <p:blipFill rotWithShape="1">
          <a:blip r:embed="rId3">
            <a:alphaModFix/>
          </a:blip>
          <a:srcRect b="66316" l="0" r="56721" t="0"/>
          <a:stretch/>
        </p:blipFill>
        <p:spPr>
          <a:xfrm>
            <a:off x="517988" y="3579275"/>
            <a:ext cx="3832076" cy="1336450"/>
          </a:xfrm>
          <a:prstGeom prst="rect">
            <a:avLst/>
          </a:prstGeom>
          <a:noFill/>
          <a:ln>
            <a:noFill/>
          </a:ln>
        </p:spPr>
      </p:pic>
      <p:pic>
        <p:nvPicPr>
          <p:cNvPr id="550" name="Google Shape;550;p34"/>
          <p:cNvPicPr preferRelativeResize="0"/>
          <p:nvPr/>
        </p:nvPicPr>
        <p:blipFill rotWithShape="1">
          <a:blip r:embed="rId3">
            <a:alphaModFix/>
          </a:blip>
          <a:srcRect b="32487" l="0" r="56721" t="33828"/>
          <a:stretch/>
        </p:blipFill>
        <p:spPr>
          <a:xfrm>
            <a:off x="4747513" y="3579275"/>
            <a:ext cx="3832076" cy="1336450"/>
          </a:xfrm>
          <a:prstGeom prst="rect">
            <a:avLst/>
          </a:prstGeom>
          <a:noFill/>
          <a:ln>
            <a:noFill/>
          </a:ln>
        </p:spPr>
      </p:pic>
      <p:pic>
        <p:nvPicPr>
          <p:cNvPr id="551" name="Google Shape;551;p34"/>
          <p:cNvPicPr preferRelativeResize="0"/>
          <p:nvPr/>
        </p:nvPicPr>
        <p:blipFill rotWithShape="1">
          <a:blip r:embed="rId3">
            <a:alphaModFix/>
          </a:blip>
          <a:srcRect b="0" l="-528" r="57249" t="66316"/>
          <a:stretch/>
        </p:blipFill>
        <p:spPr>
          <a:xfrm>
            <a:off x="463163" y="1850375"/>
            <a:ext cx="3832076" cy="1336450"/>
          </a:xfrm>
          <a:prstGeom prst="rect">
            <a:avLst/>
          </a:prstGeom>
          <a:noFill/>
          <a:ln>
            <a:noFill/>
          </a:ln>
        </p:spPr>
      </p:pic>
      <p:pic>
        <p:nvPicPr>
          <p:cNvPr id="552" name="Google Shape;552;p34"/>
          <p:cNvPicPr preferRelativeResize="0"/>
          <p:nvPr/>
        </p:nvPicPr>
        <p:blipFill rotWithShape="1">
          <a:blip r:embed="rId3">
            <a:alphaModFix/>
          </a:blip>
          <a:srcRect b="67320" l="54225" r="0" t="-1003"/>
          <a:stretch/>
        </p:blipFill>
        <p:spPr>
          <a:xfrm>
            <a:off x="4692688" y="1850375"/>
            <a:ext cx="4053174" cy="1336450"/>
          </a:xfrm>
          <a:prstGeom prst="rect">
            <a:avLst/>
          </a:prstGeom>
          <a:noFill/>
          <a:ln>
            <a:noFill/>
          </a:ln>
        </p:spPr>
      </p:pic>
      <p:pic>
        <p:nvPicPr>
          <p:cNvPr id="553" name="Google Shape;553;p34"/>
          <p:cNvPicPr preferRelativeResize="0"/>
          <p:nvPr/>
        </p:nvPicPr>
        <p:blipFill>
          <a:blip r:embed="rId4">
            <a:alphaModFix/>
          </a:blip>
          <a:stretch>
            <a:fillRect/>
          </a:stretch>
        </p:blipFill>
        <p:spPr>
          <a:xfrm>
            <a:off x="4835800" y="246050"/>
            <a:ext cx="1984669" cy="126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 Sigmoid</a:t>
            </a:r>
            <a:endParaRPr sz="2500"/>
          </a:p>
        </p:txBody>
      </p:sp>
      <p:pic>
        <p:nvPicPr>
          <p:cNvPr id="559" name="Google Shape;559;p35"/>
          <p:cNvPicPr preferRelativeResize="0"/>
          <p:nvPr/>
        </p:nvPicPr>
        <p:blipFill rotWithShape="1">
          <a:blip r:embed="rId3">
            <a:alphaModFix/>
          </a:blip>
          <a:srcRect b="66316" l="0" r="56721" t="0"/>
          <a:stretch/>
        </p:blipFill>
        <p:spPr>
          <a:xfrm>
            <a:off x="373325" y="1093925"/>
            <a:ext cx="3832076" cy="1336450"/>
          </a:xfrm>
          <a:prstGeom prst="rect">
            <a:avLst/>
          </a:prstGeom>
          <a:noFill/>
          <a:ln>
            <a:noFill/>
          </a:ln>
        </p:spPr>
      </p:pic>
      <p:sp>
        <p:nvSpPr>
          <p:cNvPr id="560" name="Google Shape;560;p35"/>
          <p:cNvSpPr txBox="1"/>
          <p:nvPr>
            <p:ph idx="1" type="body"/>
          </p:nvPr>
        </p:nvSpPr>
        <p:spPr>
          <a:xfrm>
            <a:off x="311700" y="2430375"/>
            <a:ext cx="8520600" cy="171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Advantages:</a:t>
            </a:r>
            <a:endParaRPr/>
          </a:p>
          <a:p>
            <a:pPr indent="-368300" lvl="1" marL="914400" rtl="0" algn="l">
              <a:spcBef>
                <a:spcPts val="0"/>
              </a:spcBef>
              <a:spcAft>
                <a:spcPts val="0"/>
              </a:spcAft>
              <a:buSzPts val="2200"/>
              <a:buChar char="○"/>
            </a:pPr>
            <a:r>
              <a:rPr lang="en"/>
              <a:t>“Looks” a lot like our step function! Bounded in [0,1]</a:t>
            </a:r>
            <a:endParaRPr/>
          </a:p>
          <a:p>
            <a:pPr indent="-368300" lvl="0" marL="457200" rtl="0" algn="l">
              <a:spcBef>
                <a:spcPts val="0"/>
              </a:spcBef>
              <a:spcAft>
                <a:spcPts val="0"/>
              </a:spcAft>
              <a:buSzPts val="2200"/>
              <a:buChar char="●"/>
            </a:pPr>
            <a:r>
              <a:rPr lang="en"/>
              <a:t>Disadvantages:</a:t>
            </a:r>
            <a:endParaRPr/>
          </a:p>
          <a:p>
            <a:pPr indent="-368300" lvl="1" marL="914400" rtl="0" algn="l">
              <a:spcBef>
                <a:spcPts val="0"/>
              </a:spcBef>
              <a:spcAft>
                <a:spcPts val="0"/>
              </a:spcAft>
              <a:buSzPts val="2200"/>
              <a:buChar char="○"/>
            </a:pPr>
            <a:r>
              <a:rPr lang="en"/>
              <a:t>Derivative is near 0 almost everywhere</a:t>
            </a:r>
            <a:endParaRPr/>
          </a:p>
        </p:txBody>
      </p:sp>
      <p:grpSp>
        <p:nvGrpSpPr>
          <p:cNvPr id="561" name="Google Shape;561;p35"/>
          <p:cNvGrpSpPr/>
          <p:nvPr/>
        </p:nvGrpSpPr>
        <p:grpSpPr>
          <a:xfrm>
            <a:off x="2599325" y="1093925"/>
            <a:ext cx="1543750" cy="1283025"/>
            <a:chOff x="2599325" y="1093925"/>
            <a:chExt cx="1543750" cy="1283025"/>
          </a:xfrm>
        </p:grpSpPr>
        <p:sp>
          <p:nvSpPr>
            <p:cNvPr id="562" name="Google Shape;562;p35"/>
            <p:cNvSpPr/>
            <p:nvPr/>
          </p:nvSpPr>
          <p:spPr>
            <a:xfrm rot="5400000">
              <a:off x="3713925" y="970775"/>
              <a:ext cx="306000" cy="55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rot="5400000">
              <a:off x="2722475" y="1947800"/>
              <a:ext cx="306000" cy="55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35"/>
          <p:cNvSpPr/>
          <p:nvPr/>
        </p:nvSpPr>
        <p:spPr>
          <a:xfrm rot="207903">
            <a:off x="3940747" y="1015777"/>
            <a:ext cx="5057947" cy="1262883"/>
          </a:xfrm>
          <a:prstGeom prst="rect">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Note: annoyingly, your prof (me) uses 𝝈 to denote softmax layers but also sigmoid activations. Sorry!</a:t>
            </a:r>
            <a:endParaRPr sz="2400">
              <a:latin typeface="Helvetica Neue"/>
              <a:ea typeface="Helvetica Neue"/>
              <a:cs typeface="Helvetica Neue"/>
              <a:sym typeface="Helvetica Neue"/>
            </a:endParaRPr>
          </a:p>
        </p:txBody>
      </p:sp>
      <p:sp>
        <p:nvSpPr>
          <p:cNvPr id="565" name="Google Shape;565;p35"/>
          <p:cNvSpPr txBox="1"/>
          <p:nvPr>
            <p:ph idx="1" type="body"/>
          </p:nvPr>
        </p:nvSpPr>
        <p:spPr>
          <a:xfrm>
            <a:off x="311700" y="3971823"/>
            <a:ext cx="8520600" cy="1171500"/>
          </a:xfrm>
          <a:prstGeom prst="rect">
            <a:avLst/>
          </a:prstGeom>
        </p:spPr>
        <p:txBody>
          <a:bodyPr anchorCtr="0" anchor="t" bIns="91425" lIns="91425" spcFirstLastPara="1" rIns="91425" wrap="square" tIns="91425">
            <a:normAutofit/>
          </a:bodyPr>
          <a:lstStyle/>
          <a:p>
            <a:pPr indent="-368300" lvl="1" marL="914400" rtl="0" algn="l">
              <a:spcBef>
                <a:spcPts val="0"/>
              </a:spcBef>
              <a:spcAft>
                <a:spcPts val="0"/>
              </a:spcAft>
              <a:buSzPts val="2200"/>
              <a:buChar char="○"/>
            </a:pPr>
            <a:r>
              <a:rPr lang="en"/>
              <a:t>What is </a:t>
            </a:r>
            <a:r>
              <a:rPr baseline="30000" lang="en"/>
              <a:t>d</a:t>
            </a:r>
            <a:r>
              <a:rPr lang="en"/>
              <a:t>/</a:t>
            </a:r>
            <a:r>
              <a:rPr baseline="-25000" lang="en"/>
              <a:t>dx</a:t>
            </a:r>
            <a:r>
              <a:rPr lang="en"/>
              <a:t>𝝈(x)?</a:t>
            </a:r>
            <a:endParaRPr/>
          </a:p>
          <a:p>
            <a:pPr indent="-368300" lvl="2" marL="1371600" rtl="0" algn="l">
              <a:spcBef>
                <a:spcPts val="0"/>
              </a:spcBef>
              <a:spcAft>
                <a:spcPts val="0"/>
              </a:spcAft>
              <a:buSzPts val="2200"/>
              <a:buChar char="■"/>
            </a:pPr>
            <a:r>
              <a:rPr baseline="30000" lang="en"/>
              <a:t>d</a:t>
            </a:r>
            <a:r>
              <a:rPr lang="en"/>
              <a:t>/</a:t>
            </a:r>
            <a:r>
              <a:rPr baseline="-25000" lang="en"/>
              <a:t>dx</a:t>
            </a:r>
            <a:r>
              <a:rPr lang="en"/>
              <a:t>𝝈(x) = 𝝈(x)(1−𝝈(x)) [</a:t>
            </a:r>
            <a:r>
              <a:rPr lang="en" u="sng">
                <a:solidFill>
                  <a:schemeClr val="hlink"/>
                </a:solidFill>
                <a:hlinkClick r:id="rId4"/>
              </a:rPr>
              <a:t>derivation</a:t>
            </a:r>
            <a:r>
              <a:rPr lang="en"/>
              <a:t>]</a:t>
            </a:r>
            <a:endParaRPr/>
          </a:p>
        </p:txBody>
      </p:sp>
      <p:pic>
        <p:nvPicPr>
          <p:cNvPr id="566" name="Google Shape;566;p35"/>
          <p:cNvPicPr preferRelativeResize="0"/>
          <p:nvPr/>
        </p:nvPicPr>
        <p:blipFill>
          <a:blip r:embed="rId5">
            <a:alphaModFix/>
          </a:blip>
          <a:stretch>
            <a:fillRect/>
          </a:stretch>
        </p:blipFill>
        <p:spPr>
          <a:xfrm>
            <a:off x="5752400" y="932402"/>
            <a:ext cx="3318451" cy="2734149"/>
          </a:xfrm>
          <a:prstGeom prst="rect">
            <a:avLst/>
          </a:prstGeom>
          <a:noFill/>
          <a:ln>
            <a:noFill/>
          </a:ln>
        </p:spPr>
      </p:pic>
      <p:sp>
        <p:nvSpPr>
          <p:cNvPr id="567" name="Google Shape;567;p35"/>
          <p:cNvSpPr/>
          <p:nvPr/>
        </p:nvSpPr>
        <p:spPr>
          <a:xfrm rot="-367104">
            <a:off x="156744" y="3328612"/>
            <a:ext cx="5058012" cy="1263035"/>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Learning can become prohibitively slow, especially if multiple sigmoids are involved across layers!</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animEffect filter="fade" transition="in">
                                      <p:cBhvr>
                                        <p:cTn dur="1000"/>
                                        <p:tgtEl>
                                          <p:spTgt spid="5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animEffect filter="fade" transition="in">
                                      <p:cBhvr>
                                        <p:cTn dur="1000"/>
                                        <p:tgtEl>
                                          <p:spTgt spid="5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animEffect filter="fade" transition="in">
                                      <p:cBhvr>
                                        <p:cTn dur="1000"/>
                                        <p:tgtEl>
                                          <p:spTgt spid="5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animEffect filter="fade" transition="in">
                                      <p:cBhvr>
                                        <p:cTn dur="1000"/>
                                        <p:tgtEl>
                                          <p:spTgt spid="5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64"/>
                                        </p:tgtEl>
                                      </p:cBhvr>
                                    </p:animEffect>
                                    <p:set>
                                      <p:cBhvr>
                                        <p:cTn dur="1" fill="hold">
                                          <p:stCondLst>
                                            <p:cond delay="1000"/>
                                          </p:stCondLst>
                                        </p:cTn>
                                        <p:tgtEl>
                                          <p:spTgt spid="5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animEffect filter="fade" transition="in">
                                      <p:cBhvr>
                                        <p:cTn dur="1000"/>
                                        <p:tgtEl>
                                          <p:spTgt spid="5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xEl>
                                              <p:pRg end="1" st="1"/>
                                            </p:txEl>
                                          </p:spTgt>
                                        </p:tgtEl>
                                        <p:attrNameLst>
                                          <p:attrName>style.visibility</p:attrName>
                                        </p:attrNameLst>
                                      </p:cBhvr>
                                      <p:to>
                                        <p:strVal val="visible"/>
                                      </p:to>
                                    </p:set>
                                    <p:animEffect filter="fade" transition="in">
                                      <p:cBhvr>
                                        <p:cTn dur="1000"/>
                                        <p:tgtEl>
                                          <p:spTgt spid="5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 Hyperbolic Tangent</a:t>
            </a:r>
            <a:endParaRPr sz="2500"/>
          </a:p>
        </p:txBody>
      </p:sp>
      <p:pic>
        <p:nvPicPr>
          <p:cNvPr id="573" name="Google Shape;573;p36"/>
          <p:cNvPicPr preferRelativeResize="0"/>
          <p:nvPr/>
        </p:nvPicPr>
        <p:blipFill rotWithShape="1">
          <a:blip r:embed="rId3">
            <a:alphaModFix/>
          </a:blip>
          <a:srcRect b="32487" l="0" r="56721" t="33828"/>
          <a:stretch/>
        </p:blipFill>
        <p:spPr>
          <a:xfrm>
            <a:off x="373325" y="1093925"/>
            <a:ext cx="3832076" cy="1336450"/>
          </a:xfrm>
          <a:prstGeom prst="rect">
            <a:avLst/>
          </a:prstGeom>
          <a:noFill/>
          <a:ln>
            <a:noFill/>
          </a:ln>
        </p:spPr>
      </p:pic>
      <p:sp>
        <p:nvSpPr>
          <p:cNvPr id="574" name="Google Shape;574;p36"/>
          <p:cNvSpPr txBox="1"/>
          <p:nvPr>
            <p:ph idx="1" type="body"/>
          </p:nvPr>
        </p:nvSpPr>
        <p:spPr>
          <a:xfrm>
            <a:off x="311700" y="2430375"/>
            <a:ext cx="8520600" cy="171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Advantages:</a:t>
            </a:r>
            <a:endParaRPr/>
          </a:p>
          <a:p>
            <a:pPr indent="-368300" lvl="1" marL="914400" rtl="0" algn="l">
              <a:spcBef>
                <a:spcPts val="0"/>
              </a:spcBef>
              <a:spcAft>
                <a:spcPts val="0"/>
              </a:spcAft>
              <a:buSzPts val="2200"/>
              <a:buChar char="○"/>
            </a:pPr>
            <a:r>
              <a:rPr lang="en"/>
              <a:t>“Looks” a lot like our step function! Bounded in [-1,1]</a:t>
            </a:r>
            <a:endParaRPr/>
          </a:p>
          <a:p>
            <a:pPr indent="-368300" lvl="0" marL="457200" rtl="0" algn="l">
              <a:spcBef>
                <a:spcPts val="0"/>
              </a:spcBef>
              <a:spcAft>
                <a:spcPts val="0"/>
              </a:spcAft>
              <a:buSzPts val="2200"/>
              <a:buChar char="●"/>
            </a:pPr>
            <a:r>
              <a:rPr lang="en"/>
              <a:t>Disadvantages:</a:t>
            </a:r>
            <a:endParaRPr/>
          </a:p>
          <a:p>
            <a:pPr indent="-368300" lvl="1" marL="914400" rtl="0" algn="l">
              <a:spcBef>
                <a:spcPts val="0"/>
              </a:spcBef>
              <a:spcAft>
                <a:spcPts val="0"/>
              </a:spcAft>
              <a:buSzPts val="2200"/>
              <a:buChar char="○"/>
            </a:pPr>
            <a:r>
              <a:rPr lang="en"/>
              <a:t>Derivative is near 0 almost everywhere</a:t>
            </a:r>
            <a:endParaRPr/>
          </a:p>
        </p:txBody>
      </p:sp>
      <p:pic>
        <p:nvPicPr>
          <p:cNvPr id="575" name="Google Shape;575;p36"/>
          <p:cNvPicPr preferRelativeResize="0"/>
          <p:nvPr/>
        </p:nvPicPr>
        <p:blipFill>
          <a:blip r:embed="rId4">
            <a:alphaModFix/>
          </a:blip>
          <a:stretch>
            <a:fillRect/>
          </a:stretch>
        </p:blipFill>
        <p:spPr>
          <a:xfrm>
            <a:off x="4971275" y="919675"/>
            <a:ext cx="3987250" cy="3806275"/>
          </a:xfrm>
          <a:prstGeom prst="rect">
            <a:avLst/>
          </a:prstGeom>
          <a:noFill/>
          <a:ln>
            <a:noFill/>
          </a:ln>
        </p:spPr>
      </p:pic>
      <p:grpSp>
        <p:nvGrpSpPr>
          <p:cNvPr id="576" name="Google Shape;576;p36"/>
          <p:cNvGrpSpPr/>
          <p:nvPr/>
        </p:nvGrpSpPr>
        <p:grpSpPr>
          <a:xfrm>
            <a:off x="2560250" y="1093925"/>
            <a:ext cx="1582825" cy="1358550"/>
            <a:chOff x="2560250" y="1093925"/>
            <a:chExt cx="1582825" cy="1358550"/>
          </a:xfrm>
        </p:grpSpPr>
        <p:sp>
          <p:nvSpPr>
            <p:cNvPr id="577" name="Google Shape;577;p36"/>
            <p:cNvSpPr/>
            <p:nvPr/>
          </p:nvSpPr>
          <p:spPr>
            <a:xfrm rot="5400000">
              <a:off x="3664275" y="921125"/>
              <a:ext cx="306000" cy="651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rot="5400000">
              <a:off x="2759750" y="1946975"/>
              <a:ext cx="306000" cy="705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36"/>
          <p:cNvSpPr txBox="1"/>
          <p:nvPr>
            <p:ph idx="1" type="body"/>
          </p:nvPr>
        </p:nvSpPr>
        <p:spPr>
          <a:xfrm>
            <a:off x="311700" y="3971823"/>
            <a:ext cx="8520600" cy="1171500"/>
          </a:xfrm>
          <a:prstGeom prst="rect">
            <a:avLst/>
          </a:prstGeom>
        </p:spPr>
        <p:txBody>
          <a:bodyPr anchorCtr="0" anchor="t" bIns="91425" lIns="91425" spcFirstLastPara="1" rIns="91425" wrap="square" tIns="91425">
            <a:normAutofit/>
          </a:bodyPr>
          <a:lstStyle/>
          <a:p>
            <a:pPr indent="-368300" lvl="1" marL="914400" rtl="0" algn="l">
              <a:spcBef>
                <a:spcPts val="0"/>
              </a:spcBef>
              <a:spcAft>
                <a:spcPts val="0"/>
              </a:spcAft>
              <a:buSzPts val="2200"/>
              <a:buChar char="○"/>
            </a:pPr>
            <a:r>
              <a:rPr lang="en"/>
              <a:t>What is </a:t>
            </a:r>
            <a:r>
              <a:rPr baseline="30000" lang="en"/>
              <a:t>d</a:t>
            </a:r>
            <a:r>
              <a:rPr lang="en"/>
              <a:t>/</a:t>
            </a:r>
            <a:r>
              <a:rPr baseline="-25000" lang="en"/>
              <a:t>dx</a:t>
            </a:r>
            <a:r>
              <a:rPr lang="en"/>
              <a:t>tanh</a:t>
            </a:r>
            <a:r>
              <a:rPr lang="en"/>
              <a:t>(x)?</a:t>
            </a:r>
            <a:endParaRPr/>
          </a:p>
          <a:p>
            <a:pPr indent="-368300" lvl="2" marL="1371600" rtl="0" algn="l">
              <a:spcBef>
                <a:spcPts val="0"/>
              </a:spcBef>
              <a:spcAft>
                <a:spcPts val="0"/>
              </a:spcAft>
              <a:buSzPts val="2200"/>
              <a:buChar char="■"/>
            </a:pPr>
            <a:r>
              <a:rPr baseline="30000" lang="en"/>
              <a:t>d</a:t>
            </a:r>
            <a:r>
              <a:rPr lang="en"/>
              <a:t>/</a:t>
            </a:r>
            <a:r>
              <a:rPr baseline="-25000" lang="en"/>
              <a:t>dx</a:t>
            </a:r>
            <a:r>
              <a:rPr lang="en"/>
              <a:t>tanh</a:t>
            </a:r>
            <a:r>
              <a:rPr lang="en"/>
              <a:t>(x) = sech</a:t>
            </a:r>
            <a:r>
              <a:rPr baseline="30000" lang="en"/>
              <a:t>2</a:t>
            </a:r>
            <a:r>
              <a:rPr lang="en"/>
              <a:t>(x)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xEl>
                                              <p:pRg end="0" st="0"/>
                                            </p:txEl>
                                          </p:spTgt>
                                        </p:tgtEl>
                                        <p:attrNameLst>
                                          <p:attrName>style.visibility</p:attrName>
                                        </p:attrNameLst>
                                      </p:cBhvr>
                                      <p:to>
                                        <p:strVal val="visible"/>
                                      </p:to>
                                    </p:set>
                                    <p:animEffect filter="fade" transition="in">
                                      <p:cBhvr>
                                        <p:cTn dur="1000"/>
                                        <p:tgtEl>
                                          <p:spTgt spid="5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xEl>
                                              <p:pRg end="1" st="1"/>
                                            </p:txEl>
                                          </p:spTgt>
                                        </p:tgtEl>
                                        <p:attrNameLst>
                                          <p:attrName>style.visibility</p:attrName>
                                        </p:attrNameLst>
                                      </p:cBhvr>
                                      <p:to>
                                        <p:strVal val="visible"/>
                                      </p:to>
                                    </p:set>
                                    <p:animEffect filter="fade" transition="in">
                                      <p:cBhvr>
                                        <p:cTn dur="1000"/>
                                        <p:tgtEl>
                                          <p:spTgt spid="5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xEl>
                                              <p:pRg end="2" st="2"/>
                                            </p:txEl>
                                          </p:spTgt>
                                        </p:tgtEl>
                                        <p:attrNameLst>
                                          <p:attrName>style.visibility</p:attrName>
                                        </p:attrNameLst>
                                      </p:cBhvr>
                                      <p:to>
                                        <p:strVal val="visible"/>
                                      </p:to>
                                    </p:set>
                                    <p:animEffect filter="fade" transition="in">
                                      <p:cBhvr>
                                        <p:cTn dur="1000"/>
                                        <p:tgtEl>
                                          <p:spTgt spid="5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xEl>
                                              <p:pRg end="3" st="3"/>
                                            </p:txEl>
                                          </p:spTgt>
                                        </p:tgtEl>
                                        <p:attrNameLst>
                                          <p:attrName>style.visibility</p:attrName>
                                        </p:attrNameLst>
                                      </p:cBhvr>
                                      <p:to>
                                        <p:strVal val="visible"/>
                                      </p:to>
                                    </p:set>
                                    <p:animEffect filter="fade" transition="in">
                                      <p:cBhvr>
                                        <p:cTn dur="1000"/>
                                        <p:tgtEl>
                                          <p:spTgt spid="5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animEffect filter="fade" transition="in">
                                      <p:cBhvr>
                                        <p:cTn dur="1000"/>
                                        <p:tgtEl>
                                          <p:spTgt spid="5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animEffect filter="fade" transition="in">
                                      <p:cBhvr>
                                        <p:cTn dur="1000"/>
                                        <p:tgtEl>
                                          <p:spTgt spid="5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 Rectified Linear Unit (ReLU)</a:t>
            </a:r>
            <a:endParaRPr sz="2500"/>
          </a:p>
        </p:txBody>
      </p:sp>
      <p:pic>
        <p:nvPicPr>
          <p:cNvPr id="585" name="Google Shape;585;p37"/>
          <p:cNvPicPr preferRelativeResize="0"/>
          <p:nvPr/>
        </p:nvPicPr>
        <p:blipFill rotWithShape="1">
          <a:blip r:embed="rId3">
            <a:alphaModFix/>
          </a:blip>
          <a:srcRect b="0" l="-528" r="57249" t="66316"/>
          <a:stretch/>
        </p:blipFill>
        <p:spPr>
          <a:xfrm>
            <a:off x="373325" y="1093925"/>
            <a:ext cx="3832076" cy="1336450"/>
          </a:xfrm>
          <a:prstGeom prst="rect">
            <a:avLst/>
          </a:prstGeom>
          <a:noFill/>
          <a:ln>
            <a:noFill/>
          </a:ln>
        </p:spPr>
      </p:pic>
      <p:sp>
        <p:nvSpPr>
          <p:cNvPr id="586" name="Google Shape;586;p37"/>
          <p:cNvSpPr txBox="1"/>
          <p:nvPr>
            <p:ph idx="1" type="body"/>
          </p:nvPr>
        </p:nvSpPr>
        <p:spPr>
          <a:xfrm>
            <a:off x="311700" y="2430375"/>
            <a:ext cx="8520600" cy="27132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a:t>Advantages:</a:t>
            </a:r>
            <a:endParaRPr/>
          </a:p>
          <a:p>
            <a:pPr indent="-368300" lvl="1" marL="914400" rtl="0" algn="l">
              <a:spcBef>
                <a:spcPts val="0"/>
              </a:spcBef>
              <a:spcAft>
                <a:spcPts val="0"/>
              </a:spcAft>
              <a:buSzPts val="2200"/>
              <a:buChar char="○"/>
            </a:pPr>
            <a:r>
              <a:rPr lang="en"/>
              <a:t>For </a:t>
            </a:r>
            <a:r>
              <a:rPr i="1" lang="en"/>
              <a:t>x&gt;0</a:t>
            </a:r>
            <a:r>
              <a:rPr lang="en"/>
              <a:t>, reliable and cheap to calculate gradient</a:t>
            </a:r>
            <a:endParaRPr/>
          </a:p>
          <a:p>
            <a:pPr indent="-368300" lvl="1" marL="914400" rtl="0" algn="l">
              <a:spcBef>
                <a:spcPts val="0"/>
              </a:spcBef>
              <a:spcAft>
                <a:spcPts val="0"/>
              </a:spcAft>
              <a:buSzPts val="2200"/>
              <a:buChar char="○"/>
            </a:pPr>
            <a:r>
              <a:rPr lang="en"/>
              <a:t>What is </a:t>
            </a:r>
            <a:r>
              <a:rPr baseline="30000" lang="en"/>
              <a:t>d</a:t>
            </a:r>
            <a:r>
              <a:rPr lang="en"/>
              <a:t>/</a:t>
            </a:r>
            <a:r>
              <a:rPr baseline="-25000" lang="en"/>
              <a:t>dx</a:t>
            </a:r>
            <a:r>
              <a:rPr lang="en"/>
              <a:t>max(0, x)?</a:t>
            </a:r>
            <a:endParaRPr/>
          </a:p>
          <a:p>
            <a:pPr indent="-368300" lvl="2" marL="1371600" rtl="0" algn="l">
              <a:spcBef>
                <a:spcPts val="0"/>
              </a:spcBef>
              <a:spcAft>
                <a:spcPts val="0"/>
              </a:spcAft>
              <a:buSzPts val="2200"/>
              <a:buChar char="■"/>
            </a:pPr>
            <a:r>
              <a:rPr baseline="30000" lang="en"/>
              <a:t>d</a:t>
            </a:r>
            <a:r>
              <a:rPr lang="en"/>
              <a:t>/</a:t>
            </a:r>
            <a:r>
              <a:rPr baseline="-25000" lang="en"/>
              <a:t>dx</a:t>
            </a:r>
            <a:r>
              <a:rPr lang="en"/>
              <a:t>max(0, x) = {1 </a:t>
            </a:r>
            <a:r>
              <a:rPr i="1" lang="en"/>
              <a:t>if</a:t>
            </a:r>
            <a:r>
              <a:rPr lang="en"/>
              <a:t> x&gt;0; </a:t>
            </a:r>
            <a:r>
              <a:rPr i="1" lang="en"/>
              <a:t>else</a:t>
            </a:r>
            <a:r>
              <a:rPr lang="en"/>
              <a:t> 0}</a:t>
            </a:r>
            <a:endParaRPr/>
          </a:p>
          <a:p>
            <a:pPr indent="-368300" lvl="0" marL="457200" rtl="0" algn="l">
              <a:spcBef>
                <a:spcPts val="0"/>
              </a:spcBef>
              <a:spcAft>
                <a:spcPts val="0"/>
              </a:spcAft>
              <a:buSzPts val="2200"/>
              <a:buChar char="●"/>
            </a:pPr>
            <a:r>
              <a:rPr lang="en"/>
              <a:t>Disadvantages:</a:t>
            </a:r>
            <a:endParaRPr/>
          </a:p>
          <a:p>
            <a:pPr indent="-368300" lvl="1" marL="914400" rtl="0" algn="l">
              <a:spcBef>
                <a:spcPts val="0"/>
              </a:spcBef>
              <a:spcAft>
                <a:spcPts val="0"/>
              </a:spcAft>
              <a:buSzPts val="2200"/>
              <a:buChar char="○"/>
            </a:pPr>
            <a:r>
              <a:rPr lang="en"/>
              <a:t>Derivative is exactly 0 for </a:t>
            </a:r>
            <a:r>
              <a:rPr i="1" lang="en"/>
              <a:t>x&lt;0</a:t>
            </a:r>
            <a:endParaRPr i="1"/>
          </a:p>
          <a:p>
            <a:pPr indent="-368300" lvl="1" marL="914400" rtl="0" algn="l">
              <a:spcBef>
                <a:spcPts val="0"/>
              </a:spcBef>
              <a:spcAft>
                <a:spcPts val="0"/>
              </a:spcAft>
              <a:buSzPts val="2200"/>
              <a:buChar char="○"/>
            </a:pPr>
            <a:r>
              <a:rPr lang="en"/>
              <a:t>Output in the positive direction is unbounded</a:t>
            </a:r>
            <a:endParaRPr/>
          </a:p>
        </p:txBody>
      </p:sp>
      <p:sp>
        <p:nvSpPr>
          <p:cNvPr id="587" name="Google Shape;587;p37"/>
          <p:cNvSpPr/>
          <p:nvPr/>
        </p:nvSpPr>
        <p:spPr>
          <a:xfrm rot="393630">
            <a:off x="4328323" y="1374835"/>
            <a:ext cx="4411286" cy="1263101"/>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Learning can stall if activations are below zero because gradient stops flowing.</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0" st="0"/>
                                            </p:txEl>
                                          </p:spTgt>
                                        </p:tgtEl>
                                        <p:attrNameLst>
                                          <p:attrName>style.visibility</p:attrName>
                                        </p:attrNameLst>
                                      </p:cBhvr>
                                      <p:to>
                                        <p:strVal val="visible"/>
                                      </p:to>
                                    </p:set>
                                    <p:animEffect filter="fade" transition="in">
                                      <p:cBhvr>
                                        <p:cTn dur="1000"/>
                                        <p:tgtEl>
                                          <p:spTgt spid="5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1" st="1"/>
                                            </p:txEl>
                                          </p:spTgt>
                                        </p:tgtEl>
                                        <p:attrNameLst>
                                          <p:attrName>style.visibility</p:attrName>
                                        </p:attrNameLst>
                                      </p:cBhvr>
                                      <p:to>
                                        <p:strVal val="visible"/>
                                      </p:to>
                                    </p:set>
                                    <p:animEffect filter="fade" transition="in">
                                      <p:cBhvr>
                                        <p:cTn dur="1000"/>
                                        <p:tgtEl>
                                          <p:spTgt spid="5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2" st="2"/>
                                            </p:txEl>
                                          </p:spTgt>
                                        </p:tgtEl>
                                        <p:attrNameLst>
                                          <p:attrName>style.visibility</p:attrName>
                                        </p:attrNameLst>
                                      </p:cBhvr>
                                      <p:to>
                                        <p:strVal val="visible"/>
                                      </p:to>
                                    </p:set>
                                    <p:animEffect filter="fade" transition="in">
                                      <p:cBhvr>
                                        <p:cTn dur="1000"/>
                                        <p:tgtEl>
                                          <p:spTgt spid="5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3" st="3"/>
                                            </p:txEl>
                                          </p:spTgt>
                                        </p:tgtEl>
                                        <p:attrNameLst>
                                          <p:attrName>style.visibility</p:attrName>
                                        </p:attrNameLst>
                                      </p:cBhvr>
                                      <p:to>
                                        <p:strVal val="visible"/>
                                      </p:to>
                                    </p:set>
                                    <p:animEffect filter="fade" transition="in">
                                      <p:cBhvr>
                                        <p:cTn dur="1000"/>
                                        <p:tgtEl>
                                          <p:spTgt spid="5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4" st="4"/>
                                            </p:txEl>
                                          </p:spTgt>
                                        </p:tgtEl>
                                        <p:attrNameLst>
                                          <p:attrName>style.visibility</p:attrName>
                                        </p:attrNameLst>
                                      </p:cBhvr>
                                      <p:to>
                                        <p:strVal val="visible"/>
                                      </p:to>
                                    </p:set>
                                    <p:animEffect filter="fade" transition="in">
                                      <p:cBhvr>
                                        <p:cTn dur="1000"/>
                                        <p:tgtEl>
                                          <p:spTgt spid="5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5" st="5"/>
                                            </p:txEl>
                                          </p:spTgt>
                                        </p:tgtEl>
                                        <p:attrNameLst>
                                          <p:attrName>style.visibility</p:attrName>
                                        </p:attrNameLst>
                                      </p:cBhvr>
                                      <p:to>
                                        <p:strVal val="visible"/>
                                      </p:to>
                                    </p:set>
                                    <p:animEffect filter="fade" transition="in">
                                      <p:cBhvr>
                                        <p:cTn dur="1000"/>
                                        <p:tgtEl>
                                          <p:spTgt spid="5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xEl>
                                              <p:pRg end="6" st="6"/>
                                            </p:txEl>
                                          </p:spTgt>
                                        </p:tgtEl>
                                        <p:attrNameLst>
                                          <p:attrName>style.visibility</p:attrName>
                                        </p:attrNameLst>
                                      </p:cBhvr>
                                      <p:to>
                                        <p:strVal val="visible"/>
                                      </p:to>
                                    </p:set>
                                    <p:animEffect filter="fade" transition="in">
                                      <p:cBhvr>
                                        <p:cTn dur="1000"/>
                                        <p:tgtEl>
                                          <p:spTgt spid="5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500"/>
              <a:t>Activation Functions: Rectified Linear Unit (ReLU)</a:t>
            </a:r>
            <a:endParaRPr sz="2500"/>
          </a:p>
        </p:txBody>
      </p:sp>
      <p:pic>
        <p:nvPicPr>
          <p:cNvPr id="593" name="Google Shape;593;p38"/>
          <p:cNvPicPr preferRelativeResize="0"/>
          <p:nvPr/>
        </p:nvPicPr>
        <p:blipFill rotWithShape="1">
          <a:blip r:embed="rId3">
            <a:alphaModFix/>
          </a:blip>
          <a:srcRect b="67320" l="54225" r="0" t="-1003"/>
          <a:stretch/>
        </p:blipFill>
        <p:spPr>
          <a:xfrm>
            <a:off x="373325" y="1093925"/>
            <a:ext cx="4053174" cy="1336450"/>
          </a:xfrm>
          <a:prstGeom prst="rect">
            <a:avLst/>
          </a:prstGeom>
          <a:noFill/>
          <a:ln>
            <a:noFill/>
          </a:ln>
        </p:spPr>
      </p:pic>
      <p:sp>
        <p:nvSpPr>
          <p:cNvPr id="594" name="Google Shape;594;p38"/>
          <p:cNvSpPr txBox="1"/>
          <p:nvPr>
            <p:ph idx="1" type="body"/>
          </p:nvPr>
        </p:nvSpPr>
        <p:spPr>
          <a:xfrm>
            <a:off x="311700" y="2430375"/>
            <a:ext cx="8520600" cy="27132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a:t>Advantages:</a:t>
            </a:r>
            <a:endParaRPr/>
          </a:p>
          <a:p>
            <a:pPr indent="-368300" lvl="1" marL="914400" rtl="0" algn="l">
              <a:spcBef>
                <a:spcPts val="0"/>
              </a:spcBef>
              <a:spcAft>
                <a:spcPts val="0"/>
              </a:spcAft>
              <a:buSzPts val="2200"/>
              <a:buChar char="○"/>
            </a:pPr>
            <a:r>
              <a:rPr lang="en"/>
              <a:t>Reliable and cheap to calculate gradient</a:t>
            </a:r>
            <a:endParaRPr/>
          </a:p>
          <a:p>
            <a:pPr indent="-368300" lvl="1" marL="914400" rtl="0" algn="l">
              <a:spcBef>
                <a:spcPts val="0"/>
              </a:spcBef>
              <a:spcAft>
                <a:spcPts val="0"/>
              </a:spcAft>
              <a:buSzPts val="2200"/>
              <a:buChar char="○"/>
            </a:pPr>
            <a:r>
              <a:rPr lang="en"/>
              <a:t>What is </a:t>
            </a:r>
            <a:r>
              <a:rPr baseline="30000" lang="en"/>
              <a:t>d</a:t>
            </a:r>
            <a:r>
              <a:rPr lang="en"/>
              <a:t>/</a:t>
            </a:r>
            <a:r>
              <a:rPr baseline="-25000" lang="en"/>
              <a:t>dx</a:t>
            </a:r>
            <a:r>
              <a:rPr lang="en"/>
              <a:t>max(0.1x, x)?</a:t>
            </a:r>
            <a:endParaRPr/>
          </a:p>
          <a:p>
            <a:pPr indent="-368300" lvl="2" marL="1371600" rtl="0" algn="l">
              <a:spcBef>
                <a:spcPts val="0"/>
              </a:spcBef>
              <a:spcAft>
                <a:spcPts val="0"/>
              </a:spcAft>
              <a:buSzPts val="2200"/>
              <a:buChar char="■"/>
            </a:pPr>
            <a:r>
              <a:rPr baseline="30000" lang="en"/>
              <a:t>d</a:t>
            </a:r>
            <a:r>
              <a:rPr lang="en"/>
              <a:t>/</a:t>
            </a:r>
            <a:r>
              <a:rPr baseline="-25000" lang="en"/>
              <a:t>dx</a:t>
            </a:r>
            <a:r>
              <a:rPr lang="en"/>
              <a:t>max(0.1x, x) = {1 </a:t>
            </a:r>
            <a:r>
              <a:rPr i="1" lang="en"/>
              <a:t>if</a:t>
            </a:r>
            <a:r>
              <a:rPr lang="en"/>
              <a:t> x&gt;0; </a:t>
            </a:r>
            <a:r>
              <a:rPr i="1" lang="en"/>
              <a:t>else</a:t>
            </a:r>
            <a:r>
              <a:rPr lang="en"/>
              <a:t> 0.1}</a:t>
            </a:r>
            <a:endParaRPr/>
          </a:p>
          <a:p>
            <a:pPr indent="-368300" lvl="0" marL="457200" rtl="0" algn="l">
              <a:spcBef>
                <a:spcPts val="0"/>
              </a:spcBef>
              <a:spcAft>
                <a:spcPts val="0"/>
              </a:spcAft>
              <a:buSzPts val="2200"/>
              <a:buChar char="●"/>
            </a:pPr>
            <a:r>
              <a:rPr lang="en"/>
              <a:t>Disadvantages:</a:t>
            </a:r>
            <a:endParaRPr/>
          </a:p>
          <a:p>
            <a:pPr indent="-368300" lvl="1" marL="914400" rtl="0" algn="l">
              <a:spcBef>
                <a:spcPts val="0"/>
              </a:spcBef>
              <a:spcAft>
                <a:spcPts val="0"/>
              </a:spcAft>
              <a:buSzPts val="2200"/>
              <a:buChar char="○"/>
            </a:pPr>
            <a:r>
              <a:rPr lang="en"/>
              <a:t>As with ReLU, outputs are still </a:t>
            </a:r>
            <a:r>
              <a:rPr i="1" lang="en"/>
              <a:t>unbounded</a:t>
            </a:r>
            <a:r>
              <a:rPr lang="en"/>
              <a:t> and could cause problems in later layers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Effect filter="fade" transition="in">
                                      <p:cBhvr>
                                        <p:cTn dur="1000"/>
                                        <p:tgtEl>
                                          <p:spTgt spid="5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animEffect filter="fade" transition="in">
                                      <p:cBhvr>
                                        <p:cTn dur="1000"/>
                                        <p:tgtEl>
                                          <p:spTgt spid="5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animEffect filter="fade" transition="in">
                                      <p:cBhvr>
                                        <p:cTn dur="1000"/>
                                        <p:tgtEl>
                                          <p:spTgt spid="5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animEffect filter="fade" transition="in">
                                      <p:cBhvr>
                                        <p:cTn dur="1000"/>
                                        <p:tgtEl>
                                          <p:spTgt spid="5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4" st="4"/>
                                            </p:txEl>
                                          </p:spTgt>
                                        </p:tgtEl>
                                        <p:attrNameLst>
                                          <p:attrName>style.visibility</p:attrName>
                                        </p:attrNameLst>
                                      </p:cBhvr>
                                      <p:to>
                                        <p:strVal val="visible"/>
                                      </p:to>
                                    </p:set>
                                    <p:animEffect filter="fade" transition="in">
                                      <p:cBhvr>
                                        <p:cTn dur="1000"/>
                                        <p:tgtEl>
                                          <p:spTgt spid="5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5" st="5"/>
                                            </p:txEl>
                                          </p:spTgt>
                                        </p:tgtEl>
                                        <p:attrNameLst>
                                          <p:attrName>style.visibility</p:attrName>
                                        </p:attrNameLst>
                                      </p:cBhvr>
                                      <p:to>
                                        <p:strVal val="visible"/>
                                      </p:to>
                                    </p:set>
                                    <p:animEffect filter="fade" transition="in">
                                      <p:cBhvr>
                                        <p:cTn dur="1000"/>
                                        <p:tgtEl>
                                          <p:spTgt spid="59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 These Layers, We Can Compose AlexNet!</a:t>
            </a:r>
            <a:endParaRPr/>
          </a:p>
        </p:txBody>
      </p:sp>
      <p:pic>
        <p:nvPicPr>
          <p:cNvPr id="600" name="Google Shape;600;p39"/>
          <p:cNvPicPr preferRelativeResize="0"/>
          <p:nvPr/>
        </p:nvPicPr>
        <p:blipFill rotWithShape="1">
          <a:blip r:embed="rId3">
            <a:alphaModFix/>
          </a:blip>
          <a:srcRect b="0" l="0" r="0" t="0"/>
          <a:stretch/>
        </p:blipFill>
        <p:spPr>
          <a:xfrm>
            <a:off x="531874" y="2198475"/>
            <a:ext cx="6592525" cy="2119025"/>
          </a:xfrm>
          <a:prstGeom prst="rect">
            <a:avLst/>
          </a:prstGeom>
          <a:noFill/>
          <a:ln cap="flat" cmpd="sng" w="9525">
            <a:solidFill>
              <a:srgbClr val="000000"/>
            </a:solidFill>
            <a:prstDash val="solid"/>
            <a:round/>
            <a:headEnd len="sm" w="sm" type="none"/>
            <a:tailEnd len="sm" w="sm" type="none"/>
          </a:ln>
        </p:spPr>
      </p:pic>
      <p:pic>
        <p:nvPicPr>
          <p:cNvPr id="601" name="Google Shape;601;p39"/>
          <p:cNvPicPr preferRelativeResize="0"/>
          <p:nvPr/>
        </p:nvPicPr>
        <p:blipFill rotWithShape="1">
          <a:blip r:embed="rId4">
            <a:alphaModFix/>
          </a:blip>
          <a:srcRect b="0" l="0" r="0" t="0"/>
          <a:stretch/>
        </p:blipFill>
        <p:spPr>
          <a:xfrm>
            <a:off x="227072" y="1040626"/>
            <a:ext cx="1818850" cy="1136975"/>
          </a:xfrm>
          <a:prstGeom prst="rect">
            <a:avLst/>
          </a:prstGeom>
          <a:noFill/>
          <a:ln>
            <a:noFill/>
          </a:ln>
        </p:spPr>
      </p:pic>
      <p:sp>
        <p:nvSpPr>
          <p:cNvPr id="602" name="Google Shape;602;p39"/>
          <p:cNvSpPr/>
          <p:nvPr/>
        </p:nvSpPr>
        <p:spPr>
          <a:xfrm>
            <a:off x="67275" y="4229850"/>
            <a:ext cx="1043100" cy="684900"/>
          </a:xfrm>
          <a:prstGeom prst="upArrowCallout">
            <a:avLst>
              <a:gd fmla="val 25000" name="adj1"/>
              <a:gd fmla="val 25000" name="adj2"/>
              <a:gd fmla="val 25000" name="adj3"/>
              <a:gd fmla="val 64977" name="adj4"/>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Image</a:t>
            </a:r>
            <a:endParaRPr sz="2400">
              <a:latin typeface="Helvetica Neue"/>
              <a:ea typeface="Helvetica Neue"/>
              <a:cs typeface="Helvetica Neue"/>
              <a:sym typeface="Helvetica Neue"/>
            </a:endParaRPr>
          </a:p>
        </p:txBody>
      </p:sp>
      <p:sp>
        <p:nvSpPr>
          <p:cNvPr id="603" name="Google Shape;603;p39"/>
          <p:cNvSpPr/>
          <p:nvPr/>
        </p:nvSpPr>
        <p:spPr>
          <a:xfrm>
            <a:off x="1134075"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604" name="Google Shape;604;p39"/>
          <p:cNvSpPr/>
          <p:nvPr/>
        </p:nvSpPr>
        <p:spPr>
          <a:xfrm>
            <a:off x="1515075" y="4382250"/>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605" name="Google Shape;605;p39"/>
          <p:cNvSpPr/>
          <p:nvPr/>
        </p:nvSpPr>
        <p:spPr>
          <a:xfrm>
            <a:off x="2124675"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606" name="Google Shape;606;p39"/>
          <p:cNvSpPr/>
          <p:nvPr/>
        </p:nvSpPr>
        <p:spPr>
          <a:xfrm>
            <a:off x="2505675" y="4382250"/>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607" name="Google Shape;607;p39"/>
          <p:cNvSpPr/>
          <p:nvPr/>
        </p:nvSpPr>
        <p:spPr>
          <a:xfrm>
            <a:off x="3039075"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608" name="Google Shape;608;p39"/>
          <p:cNvSpPr/>
          <p:nvPr/>
        </p:nvSpPr>
        <p:spPr>
          <a:xfrm>
            <a:off x="3987922"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609" name="Google Shape;609;p39"/>
          <p:cNvSpPr/>
          <p:nvPr/>
        </p:nvSpPr>
        <p:spPr>
          <a:xfrm>
            <a:off x="4933637" y="4229850"/>
            <a:ext cx="912000" cy="684900"/>
          </a:xfrm>
          <a:prstGeom prst="upArrowCallout">
            <a:avLst>
              <a:gd fmla="val 25000" name="adj1"/>
              <a:gd fmla="val 25000" name="adj2"/>
              <a:gd fmla="val 25000" name="adj3"/>
              <a:gd fmla="val 64977"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Conv</a:t>
            </a:r>
            <a:endParaRPr sz="2400">
              <a:latin typeface="Helvetica Neue"/>
              <a:ea typeface="Helvetica Neue"/>
              <a:cs typeface="Helvetica Neue"/>
              <a:sym typeface="Helvetica Neue"/>
            </a:endParaRPr>
          </a:p>
        </p:txBody>
      </p:sp>
      <p:sp>
        <p:nvSpPr>
          <p:cNvPr id="610" name="Google Shape;610;p39"/>
          <p:cNvSpPr/>
          <p:nvPr/>
        </p:nvSpPr>
        <p:spPr>
          <a:xfrm>
            <a:off x="5314637" y="4382250"/>
            <a:ext cx="912000" cy="6849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Pool</a:t>
            </a:r>
            <a:endParaRPr sz="2400">
              <a:latin typeface="Helvetica Neue"/>
              <a:ea typeface="Helvetica Neue"/>
              <a:cs typeface="Helvetica Neue"/>
              <a:sym typeface="Helvetica Neue"/>
            </a:endParaRPr>
          </a:p>
        </p:txBody>
      </p:sp>
      <p:sp>
        <p:nvSpPr>
          <p:cNvPr id="611" name="Google Shape;611;p39"/>
          <p:cNvSpPr/>
          <p:nvPr/>
        </p:nvSpPr>
        <p:spPr>
          <a:xfrm>
            <a:off x="5698768" y="4229850"/>
            <a:ext cx="912000" cy="684900"/>
          </a:xfrm>
          <a:prstGeom prst="upArrowCallout">
            <a:avLst>
              <a:gd fmla="val 25000" name="adj1"/>
              <a:gd fmla="val 25000" name="adj2"/>
              <a:gd fmla="val 25000" name="adj3"/>
              <a:gd fmla="val 64977"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endParaRPr sz="2400">
              <a:latin typeface="Helvetica Neue"/>
              <a:ea typeface="Helvetica Neue"/>
              <a:cs typeface="Helvetica Neue"/>
              <a:sym typeface="Helvetica Neue"/>
            </a:endParaRPr>
          </a:p>
        </p:txBody>
      </p:sp>
      <p:sp>
        <p:nvSpPr>
          <p:cNvPr id="612" name="Google Shape;612;p39"/>
          <p:cNvSpPr/>
          <p:nvPr/>
        </p:nvSpPr>
        <p:spPr>
          <a:xfrm>
            <a:off x="6208160" y="4229850"/>
            <a:ext cx="912000" cy="684900"/>
          </a:xfrm>
          <a:prstGeom prst="upArrowCallout">
            <a:avLst>
              <a:gd fmla="val 25000" name="adj1"/>
              <a:gd fmla="val 25000" name="adj2"/>
              <a:gd fmla="val 25000" name="adj3"/>
              <a:gd fmla="val 64977"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endParaRPr sz="2400">
              <a:latin typeface="Helvetica Neue"/>
              <a:ea typeface="Helvetica Neue"/>
              <a:cs typeface="Helvetica Neue"/>
              <a:sym typeface="Helvetica Neue"/>
            </a:endParaRPr>
          </a:p>
        </p:txBody>
      </p:sp>
      <p:sp>
        <p:nvSpPr>
          <p:cNvPr id="613" name="Google Shape;613;p39"/>
          <p:cNvSpPr/>
          <p:nvPr/>
        </p:nvSpPr>
        <p:spPr>
          <a:xfrm>
            <a:off x="6512969" y="4229850"/>
            <a:ext cx="1043100" cy="684900"/>
          </a:xfrm>
          <a:prstGeom prst="upArrowCallout">
            <a:avLst>
              <a:gd fmla="val 25000" name="adj1"/>
              <a:gd fmla="val 25000" name="adj2"/>
              <a:gd fmla="val 25000" name="adj3"/>
              <a:gd fmla="val 64977" name="adj4"/>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FC+</a:t>
            </a:r>
            <a:r>
              <a:rPr lang="en" sz="2500">
                <a:solidFill>
                  <a:schemeClr val="dk1"/>
                </a:solidFill>
                <a:latin typeface="Helvetica Neue"/>
                <a:ea typeface="Helvetica Neue"/>
                <a:cs typeface="Helvetica Neue"/>
                <a:sym typeface="Helvetica Neue"/>
              </a:rPr>
              <a:t>𝝈</a:t>
            </a:r>
            <a:endParaRPr sz="2400">
              <a:latin typeface="Helvetica Neue"/>
              <a:ea typeface="Helvetica Neue"/>
              <a:cs typeface="Helvetica Neue"/>
              <a:sym typeface="Helvetica Neue"/>
            </a:endParaRPr>
          </a:p>
        </p:txBody>
      </p:sp>
      <p:sp>
        <p:nvSpPr>
          <p:cNvPr id="614" name="Google Shape;614;p39"/>
          <p:cNvSpPr/>
          <p:nvPr/>
        </p:nvSpPr>
        <p:spPr>
          <a:xfrm>
            <a:off x="6384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
        <p:nvSpPr>
          <p:cNvPr id="615" name="Google Shape;615;p39"/>
          <p:cNvSpPr/>
          <p:nvPr/>
        </p:nvSpPr>
        <p:spPr>
          <a:xfrm>
            <a:off x="16290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
        <p:nvSpPr>
          <p:cNvPr id="616" name="Google Shape;616;p39"/>
          <p:cNvSpPr/>
          <p:nvPr/>
        </p:nvSpPr>
        <p:spPr>
          <a:xfrm>
            <a:off x="25434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
        <p:nvSpPr>
          <p:cNvPr id="617" name="Google Shape;617;p39"/>
          <p:cNvSpPr/>
          <p:nvPr/>
        </p:nvSpPr>
        <p:spPr>
          <a:xfrm>
            <a:off x="34578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
        <p:nvSpPr>
          <p:cNvPr id="618" name="Google Shape;618;p39"/>
          <p:cNvSpPr/>
          <p:nvPr/>
        </p:nvSpPr>
        <p:spPr>
          <a:xfrm>
            <a:off x="44484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
        <p:nvSpPr>
          <p:cNvPr id="619" name="Google Shape;619;p39"/>
          <p:cNvSpPr/>
          <p:nvPr/>
        </p:nvSpPr>
        <p:spPr>
          <a:xfrm>
            <a:off x="56676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
        <p:nvSpPr>
          <p:cNvPr id="620" name="Google Shape;620;p39"/>
          <p:cNvSpPr/>
          <p:nvPr/>
        </p:nvSpPr>
        <p:spPr>
          <a:xfrm>
            <a:off x="6353425" y="3767875"/>
            <a:ext cx="990900" cy="543300"/>
          </a:xfrm>
          <a:prstGeom prst="downArrowCallout">
            <a:avLst>
              <a:gd fmla="val 25000" name="adj1"/>
              <a:gd fmla="val 25000" name="adj2"/>
              <a:gd fmla="val 25000" name="adj3"/>
              <a:gd fmla="val 6497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Helvetica Neue"/>
                <a:ea typeface="Helvetica Neue"/>
                <a:cs typeface="Helvetica Neue"/>
                <a:sym typeface="Helvetica Neue"/>
              </a:rPr>
              <a:t>ReLU</a:t>
            </a:r>
            <a:endParaRPr sz="2400">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Assumption Do Our Activation Functions Make?</a:t>
            </a:r>
            <a:endParaRPr/>
          </a:p>
        </p:txBody>
      </p:sp>
      <p:pic>
        <p:nvPicPr>
          <p:cNvPr id="626" name="Google Shape;626;p40"/>
          <p:cNvPicPr preferRelativeResize="0"/>
          <p:nvPr/>
        </p:nvPicPr>
        <p:blipFill rotWithShape="1">
          <a:blip r:embed="rId3">
            <a:alphaModFix/>
          </a:blip>
          <a:srcRect b="66316" l="0" r="56721" t="0"/>
          <a:stretch/>
        </p:blipFill>
        <p:spPr>
          <a:xfrm>
            <a:off x="373325" y="1627325"/>
            <a:ext cx="3832076" cy="1336450"/>
          </a:xfrm>
          <a:prstGeom prst="rect">
            <a:avLst/>
          </a:prstGeom>
          <a:noFill/>
          <a:ln>
            <a:noFill/>
          </a:ln>
        </p:spPr>
      </p:pic>
      <p:pic>
        <p:nvPicPr>
          <p:cNvPr id="627" name="Google Shape;627;p40"/>
          <p:cNvPicPr preferRelativeResize="0"/>
          <p:nvPr/>
        </p:nvPicPr>
        <p:blipFill rotWithShape="1">
          <a:blip r:embed="rId3">
            <a:alphaModFix/>
          </a:blip>
          <a:srcRect b="32487" l="0" r="56721" t="33828"/>
          <a:stretch/>
        </p:blipFill>
        <p:spPr>
          <a:xfrm>
            <a:off x="4602850" y="1627325"/>
            <a:ext cx="3832076" cy="1336450"/>
          </a:xfrm>
          <a:prstGeom prst="rect">
            <a:avLst/>
          </a:prstGeom>
          <a:noFill/>
          <a:ln>
            <a:noFill/>
          </a:ln>
        </p:spPr>
      </p:pic>
      <p:pic>
        <p:nvPicPr>
          <p:cNvPr id="628" name="Google Shape;628;p40"/>
          <p:cNvPicPr preferRelativeResize="0"/>
          <p:nvPr/>
        </p:nvPicPr>
        <p:blipFill rotWithShape="1">
          <a:blip r:embed="rId3">
            <a:alphaModFix/>
          </a:blip>
          <a:srcRect b="0" l="-528" r="57249" t="66316"/>
          <a:stretch/>
        </p:blipFill>
        <p:spPr>
          <a:xfrm>
            <a:off x="373325" y="3243325"/>
            <a:ext cx="3832076" cy="1336450"/>
          </a:xfrm>
          <a:prstGeom prst="rect">
            <a:avLst/>
          </a:prstGeom>
          <a:noFill/>
          <a:ln>
            <a:noFill/>
          </a:ln>
        </p:spPr>
      </p:pic>
      <p:pic>
        <p:nvPicPr>
          <p:cNvPr id="629" name="Google Shape;629;p40"/>
          <p:cNvPicPr preferRelativeResize="0"/>
          <p:nvPr/>
        </p:nvPicPr>
        <p:blipFill rotWithShape="1">
          <a:blip r:embed="rId3">
            <a:alphaModFix/>
          </a:blip>
          <a:srcRect b="67320" l="54225" r="0" t="-1003"/>
          <a:stretch/>
        </p:blipFill>
        <p:spPr>
          <a:xfrm>
            <a:off x="4602850" y="3243325"/>
            <a:ext cx="4053174" cy="1336450"/>
          </a:xfrm>
          <a:prstGeom prst="rect">
            <a:avLst/>
          </a:prstGeom>
          <a:noFill/>
          <a:ln>
            <a:noFill/>
          </a:ln>
        </p:spPr>
      </p:pic>
      <p:grpSp>
        <p:nvGrpSpPr>
          <p:cNvPr id="630" name="Google Shape;630;p40"/>
          <p:cNvGrpSpPr/>
          <p:nvPr/>
        </p:nvGrpSpPr>
        <p:grpSpPr>
          <a:xfrm>
            <a:off x="2903775" y="1590707"/>
            <a:ext cx="5307938" cy="3067156"/>
            <a:chOff x="2903775" y="1590707"/>
            <a:chExt cx="5307938" cy="3067156"/>
          </a:xfrm>
        </p:grpSpPr>
        <p:sp>
          <p:nvSpPr>
            <p:cNvPr id="631" name="Google Shape;631;p40"/>
            <p:cNvSpPr/>
            <p:nvPr/>
          </p:nvSpPr>
          <p:spPr>
            <a:xfrm rot="2700000">
              <a:off x="3318341" y="3993477"/>
              <a:ext cx="305894" cy="65167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rot="1507940">
              <a:off x="3181797" y="1614019"/>
              <a:ext cx="305856" cy="1376677"/>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rot="2700000">
              <a:off x="7720216" y="3993477"/>
              <a:ext cx="305894" cy="65167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rot="823376">
              <a:off x="7450596" y="1607269"/>
              <a:ext cx="306036" cy="1376576"/>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40"/>
          <p:cNvSpPr/>
          <p:nvPr/>
        </p:nvSpPr>
        <p:spPr>
          <a:xfrm rot="393630">
            <a:off x="4363598" y="1228510"/>
            <a:ext cx="4411286" cy="1263101"/>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Our activation functions are all on their best behavior when the input </a:t>
            </a:r>
            <a:r>
              <a:rPr i="1" lang="en" sz="2400">
                <a:latin typeface="Helvetica Neue"/>
                <a:ea typeface="Helvetica Neue"/>
                <a:cs typeface="Helvetica Neue"/>
                <a:sym typeface="Helvetica Neue"/>
              </a:rPr>
              <a:t>x</a:t>
            </a:r>
            <a:r>
              <a:rPr lang="en" sz="2400">
                <a:latin typeface="Helvetica Neue"/>
                <a:ea typeface="Helvetica Neue"/>
                <a:cs typeface="Helvetica Neue"/>
                <a:sym typeface="Helvetica Neue"/>
              </a:rPr>
              <a:t> is close to zero.</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 Initialization: Zeros</a:t>
            </a:r>
            <a:endParaRPr/>
          </a:p>
        </p:txBody>
      </p:sp>
      <p:sp>
        <p:nvSpPr>
          <p:cNvPr id="641" name="Google Shape;641;p41"/>
          <p:cNvSpPr txBox="1"/>
          <p:nvPr>
            <p:ph idx="1" type="body"/>
          </p:nvPr>
        </p:nvSpPr>
        <p:spPr>
          <a:xfrm>
            <a:off x="311700" y="1152475"/>
            <a:ext cx="8520600" cy="3835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Since input to activation functions behaves well around zero, how about we start all our weights at zero?</a:t>
            </a:r>
            <a:endParaRPr/>
          </a:p>
          <a:p>
            <a:pPr indent="-368300" lvl="0" marL="457200" rtl="0" algn="l">
              <a:spcBef>
                <a:spcPts val="0"/>
              </a:spcBef>
              <a:spcAft>
                <a:spcPts val="0"/>
              </a:spcAft>
              <a:buSzPts val="2200"/>
              <a:buChar char="●"/>
            </a:pPr>
            <a:r>
              <a:rPr lang="en"/>
              <a:t>Initialize all weight matrix </a:t>
            </a:r>
            <a:r>
              <a:rPr i="1" lang="en"/>
              <a:t>W</a:t>
            </a:r>
            <a:r>
              <a:rPr lang="en"/>
              <a:t> and bias vector </a:t>
            </a:r>
            <a:r>
              <a:rPr b="1" i="1" lang="en"/>
              <a:t>b</a:t>
            </a:r>
            <a:r>
              <a:rPr lang="en"/>
              <a:t> parameters are initialized to zero for all layers (e.g., fully connected, CNN filters, etc.):</a:t>
            </a:r>
            <a:endParaRPr/>
          </a:p>
          <a:p>
            <a:pPr indent="-368300" lvl="1" marL="914400" rtl="0" algn="l">
              <a:spcBef>
                <a:spcPts val="0"/>
              </a:spcBef>
              <a:spcAft>
                <a:spcPts val="0"/>
              </a:spcAft>
              <a:buSzPts val="2200"/>
              <a:buChar char="○"/>
            </a:pPr>
            <a:r>
              <a:rPr lang="en"/>
              <a:t>What is the effect on the final output vector?</a:t>
            </a:r>
            <a:endParaRPr/>
          </a:p>
          <a:p>
            <a:pPr indent="-368300" lvl="2" marL="1371600" rtl="0" algn="l">
              <a:spcBef>
                <a:spcPts val="0"/>
              </a:spcBef>
              <a:spcAft>
                <a:spcPts val="0"/>
              </a:spcAft>
              <a:buSzPts val="2200"/>
              <a:buChar char="■"/>
            </a:pPr>
            <a:r>
              <a:rPr lang="en"/>
              <a:t>Guaranteed to be all zeros for any input!</a:t>
            </a:r>
            <a:endParaRPr/>
          </a:p>
          <a:p>
            <a:pPr indent="-368300" lvl="1" marL="914400" rtl="0" algn="l">
              <a:spcBef>
                <a:spcPts val="0"/>
              </a:spcBef>
              <a:spcAft>
                <a:spcPts val="0"/>
              </a:spcAft>
              <a:buSzPts val="2200"/>
              <a:buChar char="○"/>
            </a:pPr>
            <a:r>
              <a:rPr lang="en"/>
              <a:t>Gradients will vanish; model can’t learn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animEffect filter="fade" transition="in">
                                      <p:cBhvr>
                                        <p:cTn dur="1000"/>
                                        <p:tgtEl>
                                          <p:spTgt spid="6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1" st="1"/>
                                            </p:txEl>
                                          </p:spTgt>
                                        </p:tgtEl>
                                        <p:attrNameLst>
                                          <p:attrName>style.visibility</p:attrName>
                                        </p:attrNameLst>
                                      </p:cBhvr>
                                      <p:to>
                                        <p:strVal val="visible"/>
                                      </p:to>
                                    </p:set>
                                    <p:animEffect filter="fade" transition="in">
                                      <p:cBhvr>
                                        <p:cTn dur="1000"/>
                                        <p:tgtEl>
                                          <p:spTgt spid="6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2" st="2"/>
                                            </p:txEl>
                                          </p:spTgt>
                                        </p:tgtEl>
                                        <p:attrNameLst>
                                          <p:attrName>style.visibility</p:attrName>
                                        </p:attrNameLst>
                                      </p:cBhvr>
                                      <p:to>
                                        <p:strVal val="visible"/>
                                      </p:to>
                                    </p:set>
                                    <p:animEffect filter="fade" transition="in">
                                      <p:cBhvr>
                                        <p:cTn dur="1000"/>
                                        <p:tgtEl>
                                          <p:spTgt spid="6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3" st="3"/>
                                            </p:txEl>
                                          </p:spTgt>
                                        </p:tgtEl>
                                        <p:attrNameLst>
                                          <p:attrName>style.visibility</p:attrName>
                                        </p:attrNameLst>
                                      </p:cBhvr>
                                      <p:to>
                                        <p:strVal val="visible"/>
                                      </p:to>
                                    </p:set>
                                    <p:animEffect filter="fade" transition="in">
                                      <p:cBhvr>
                                        <p:cTn dur="1000"/>
                                        <p:tgtEl>
                                          <p:spTgt spid="6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xEl>
                                              <p:pRg end="4" st="4"/>
                                            </p:txEl>
                                          </p:spTgt>
                                        </p:tgtEl>
                                        <p:attrNameLst>
                                          <p:attrName>style.visibility</p:attrName>
                                        </p:attrNameLst>
                                      </p:cBhvr>
                                      <p:to>
                                        <p:strVal val="visible"/>
                                      </p:to>
                                    </p:set>
                                    <p:animEffect filter="fade" transition="in">
                                      <p:cBhvr>
                                        <p:cTn dur="1000"/>
                                        <p:tgtEl>
                                          <p:spTgt spid="6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Project Team Registration</a:t>
            </a:r>
            <a:endParaRPr/>
          </a:p>
        </p:txBody>
      </p:sp>
      <p:sp>
        <p:nvSpPr>
          <p:cNvPr id="68" name="Google Shape;68;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Your </a:t>
            </a:r>
            <a:r>
              <a:rPr lang="en"/>
              <a:t>4-person teams should be registered now</a:t>
            </a:r>
            <a:endParaRPr/>
          </a:p>
          <a:p>
            <a:pPr indent="-368300" lvl="0" marL="457200" rtl="0" algn="l">
              <a:spcBef>
                <a:spcPts val="0"/>
              </a:spcBef>
              <a:spcAft>
                <a:spcPts val="0"/>
              </a:spcAft>
              <a:buSzPts val="2200"/>
              <a:buChar char="●"/>
            </a:pPr>
            <a:r>
              <a:rPr lang="en"/>
              <a:t>If you have not registered your team, fill the form ASAP!</a:t>
            </a:r>
            <a:endParaRPr/>
          </a:p>
          <a:p>
            <a:pPr indent="-368300" lvl="1" marL="914400" rtl="0" algn="l">
              <a:spcBef>
                <a:spcPts val="0"/>
              </a:spcBef>
              <a:spcAft>
                <a:spcPts val="0"/>
              </a:spcAft>
              <a:buSzPts val="2200"/>
              <a:buChar char="○"/>
            </a:pPr>
            <a:r>
              <a:rPr lang="en"/>
              <a:t>Piazza -&gt; Resources -&gt; Course Project -&gt; Project Team Registration</a:t>
            </a:r>
            <a:endParaRPr/>
          </a:p>
          <a:p>
            <a:pPr indent="-368300" lvl="0" marL="457200" rtl="0" algn="l">
              <a:spcBef>
                <a:spcPts val="0"/>
              </a:spcBef>
              <a:spcAft>
                <a:spcPts val="0"/>
              </a:spcAft>
              <a:buSzPts val="2200"/>
              <a:buChar char="●"/>
            </a:pPr>
            <a:r>
              <a:rPr lang="en"/>
              <a:t>If you haven’t </a:t>
            </a:r>
            <a:r>
              <a:rPr i="1" lang="en"/>
              <a:t>found</a:t>
            </a:r>
            <a:r>
              <a:rPr lang="en"/>
              <a:t> a team, come up to the front during the break to find all the other students who haven’t found a team.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 Initialization</a:t>
            </a:r>
            <a:endParaRPr/>
          </a:p>
        </p:txBody>
      </p:sp>
      <p:sp>
        <p:nvSpPr>
          <p:cNvPr id="647" name="Google Shape;647;p42"/>
          <p:cNvSpPr txBox="1"/>
          <p:nvPr>
            <p:ph idx="1" type="body"/>
          </p:nvPr>
        </p:nvSpPr>
        <p:spPr>
          <a:xfrm>
            <a:off x="311700" y="1152475"/>
            <a:ext cx="8520600" cy="1813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We want well-behaved, random initial parameter values that are near zero but not uniformly zero</a:t>
            </a:r>
            <a:endParaRPr/>
          </a:p>
          <a:p>
            <a:pPr indent="-368300" lvl="0" marL="457200" rtl="0" algn="l">
              <a:spcBef>
                <a:spcPts val="0"/>
              </a:spcBef>
              <a:spcAft>
                <a:spcPts val="0"/>
              </a:spcAft>
              <a:buSzPts val="2200"/>
              <a:buChar char="●"/>
            </a:pPr>
            <a:r>
              <a:rPr lang="en"/>
              <a:t>What’s the easiest way to accomplish that goal?</a:t>
            </a:r>
            <a:endParaRPr/>
          </a:p>
          <a:p>
            <a:pPr indent="-368300" lvl="1" marL="914400" rtl="0" algn="l">
              <a:spcBef>
                <a:spcPts val="0"/>
              </a:spcBef>
              <a:spcAft>
                <a:spcPts val="0"/>
              </a:spcAft>
              <a:buSzPts val="2200"/>
              <a:buChar char="○"/>
            </a:pPr>
            <a:r>
              <a:rPr lang="en"/>
              <a:t>Draws from a Gaussian distribution!</a:t>
            </a:r>
            <a:endParaRPr/>
          </a:p>
        </p:txBody>
      </p:sp>
      <p:pic>
        <p:nvPicPr>
          <p:cNvPr id="648" name="Google Shape;648;p42"/>
          <p:cNvPicPr preferRelativeResize="0"/>
          <p:nvPr/>
        </p:nvPicPr>
        <p:blipFill rotWithShape="1">
          <a:blip r:embed="rId3">
            <a:alphaModFix/>
          </a:blip>
          <a:srcRect b="0" l="0" r="0" t="0"/>
          <a:stretch/>
        </p:blipFill>
        <p:spPr>
          <a:xfrm>
            <a:off x="3136900" y="2902449"/>
            <a:ext cx="2870200" cy="520700"/>
          </a:xfrm>
          <a:prstGeom prst="rect">
            <a:avLst/>
          </a:prstGeom>
          <a:noFill/>
          <a:ln>
            <a:noFill/>
          </a:ln>
        </p:spPr>
      </p:pic>
      <p:sp>
        <p:nvSpPr>
          <p:cNvPr id="649" name="Google Shape;649;p42"/>
          <p:cNvSpPr txBox="1"/>
          <p:nvPr>
            <p:ph idx="1" type="body"/>
          </p:nvPr>
        </p:nvSpPr>
        <p:spPr>
          <a:xfrm>
            <a:off x="311700" y="3362275"/>
            <a:ext cx="8520600" cy="1813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What’s a good value for </a:t>
            </a:r>
            <a:r>
              <a:rPr i="1" lang="en"/>
              <a:t>μ</a:t>
            </a:r>
            <a:r>
              <a:rPr lang="en"/>
              <a:t>?</a:t>
            </a:r>
            <a:endParaRPr/>
          </a:p>
          <a:p>
            <a:pPr indent="-368300" lvl="1" marL="914400" rtl="0" algn="l">
              <a:spcBef>
                <a:spcPts val="0"/>
              </a:spcBef>
              <a:spcAft>
                <a:spcPts val="0"/>
              </a:spcAft>
              <a:buSzPts val="2200"/>
              <a:buChar char="○"/>
            </a:pPr>
            <a:r>
              <a:rPr lang="en"/>
              <a:t>μ=0</a:t>
            </a:r>
            <a:endParaRPr/>
          </a:p>
          <a:p>
            <a:pPr indent="-368300" lvl="0" marL="457200" rtl="0" algn="l">
              <a:spcBef>
                <a:spcPts val="0"/>
              </a:spcBef>
              <a:spcAft>
                <a:spcPts val="0"/>
              </a:spcAft>
              <a:buSzPts val="2200"/>
              <a:buChar char="●"/>
            </a:pPr>
            <a:r>
              <a:rPr lang="en"/>
              <a:t>What’s a good value for 𝜎</a:t>
            </a:r>
            <a:r>
              <a:rPr baseline="30000" lang="en"/>
              <a:t>2</a:t>
            </a:r>
            <a:r>
              <a:rPr lang="en"/>
              <a:t>?</a:t>
            </a:r>
            <a:endParaRPr/>
          </a:p>
          <a:p>
            <a:pPr indent="-368300" lvl="1" marL="914400" rtl="0" algn="l">
              <a:spcBef>
                <a:spcPts val="0"/>
              </a:spcBef>
              <a:spcAft>
                <a:spcPts val="0"/>
              </a:spcAft>
              <a:buSzPts val="2200"/>
              <a:buChar char="○"/>
            </a:pPr>
            <a:r>
              <a:rPr lang="en"/>
              <a:t>0&lt;𝜎</a:t>
            </a:r>
            <a:r>
              <a:rPr baseline="30000" lang="en"/>
              <a:t>2</a:t>
            </a:r>
            <a:r>
              <a:rPr lang="en"/>
              <a:t>&lt;1, e.g., 𝜎</a:t>
            </a:r>
            <a:r>
              <a:rPr baseline="30000" lang="en"/>
              <a:t>2</a:t>
            </a:r>
            <a:r>
              <a:rPr lang="en"/>
              <a:t>=0.01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0" st="0"/>
                                            </p:txEl>
                                          </p:spTgt>
                                        </p:tgtEl>
                                        <p:attrNameLst>
                                          <p:attrName>style.visibility</p:attrName>
                                        </p:attrNameLst>
                                      </p:cBhvr>
                                      <p:to>
                                        <p:strVal val="visible"/>
                                      </p:to>
                                    </p:set>
                                    <p:animEffect filter="fade" transition="in">
                                      <p:cBhvr>
                                        <p:cTn dur="1000"/>
                                        <p:tgtEl>
                                          <p:spTgt spid="6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1" st="1"/>
                                            </p:txEl>
                                          </p:spTgt>
                                        </p:tgtEl>
                                        <p:attrNameLst>
                                          <p:attrName>style.visibility</p:attrName>
                                        </p:attrNameLst>
                                      </p:cBhvr>
                                      <p:to>
                                        <p:strVal val="visible"/>
                                      </p:to>
                                    </p:set>
                                    <p:animEffect filter="fade" transition="in">
                                      <p:cBhvr>
                                        <p:cTn dur="1000"/>
                                        <p:tgtEl>
                                          <p:spTgt spid="6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2" st="2"/>
                                            </p:txEl>
                                          </p:spTgt>
                                        </p:tgtEl>
                                        <p:attrNameLst>
                                          <p:attrName>style.visibility</p:attrName>
                                        </p:attrNameLst>
                                      </p:cBhvr>
                                      <p:to>
                                        <p:strVal val="visible"/>
                                      </p:to>
                                    </p:set>
                                    <p:animEffect filter="fade" transition="in">
                                      <p:cBhvr>
                                        <p:cTn dur="1000"/>
                                        <p:tgtEl>
                                          <p:spTgt spid="6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0" st="0"/>
                                            </p:txEl>
                                          </p:spTgt>
                                        </p:tgtEl>
                                        <p:attrNameLst>
                                          <p:attrName>style.visibility</p:attrName>
                                        </p:attrNameLst>
                                      </p:cBhvr>
                                      <p:to>
                                        <p:strVal val="visible"/>
                                      </p:to>
                                    </p:set>
                                    <p:animEffect filter="fade" transition="in">
                                      <p:cBhvr>
                                        <p:cTn dur="1000"/>
                                        <p:tgtEl>
                                          <p:spTgt spid="6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1" st="1"/>
                                            </p:txEl>
                                          </p:spTgt>
                                        </p:tgtEl>
                                        <p:attrNameLst>
                                          <p:attrName>style.visibility</p:attrName>
                                        </p:attrNameLst>
                                      </p:cBhvr>
                                      <p:to>
                                        <p:strVal val="visible"/>
                                      </p:to>
                                    </p:set>
                                    <p:animEffect filter="fade" transition="in">
                                      <p:cBhvr>
                                        <p:cTn dur="1000"/>
                                        <p:tgtEl>
                                          <p:spTgt spid="6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2" st="2"/>
                                            </p:txEl>
                                          </p:spTgt>
                                        </p:tgtEl>
                                        <p:attrNameLst>
                                          <p:attrName>style.visibility</p:attrName>
                                        </p:attrNameLst>
                                      </p:cBhvr>
                                      <p:to>
                                        <p:strVal val="visible"/>
                                      </p:to>
                                    </p:set>
                                    <p:animEffect filter="fade" transition="in">
                                      <p:cBhvr>
                                        <p:cTn dur="1000"/>
                                        <p:tgtEl>
                                          <p:spTgt spid="6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3" st="3"/>
                                            </p:txEl>
                                          </p:spTgt>
                                        </p:tgtEl>
                                        <p:attrNameLst>
                                          <p:attrName>style.visibility</p:attrName>
                                        </p:attrNameLst>
                                      </p:cBhvr>
                                      <p:to>
                                        <p:strVal val="visible"/>
                                      </p:to>
                                    </p:set>
                                    <p:animEffect filter="fade" transition="in">
                                      <p:cBhvr>
                                        <p:cTn dur="1000"/>
                                        <p:tgtEl>
                                          <p:spTgt spid="6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 Initialization: Gaussian Distribution</a:t>
            </a:r>
            <a:endParaRPr/>
          </a:p>
        </p:txBody>
      </p:sp>
      <p:sp>
        <p:nvSpPr>
          <p:cNvPr id="655" name="Google Shape;655;p43"/>
          <p:cNvSpPr txBox="1"/>
          <p:nvPr>
            <p:ph idx="1" type="body"/>
          </p:nvPr>
        </p:nvSpPr>
        <p:spPr>
          <a:xfrm>
            <a:off x="311700" y="1152475"/>
            <a:ext cx="8520600" cy="520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Draws from a Gaussian distribution</a:t>
            </a:r>
            <a:endParaRPr/>
          </a:p>
        </p:txBody>
      </p:sp>
      <p:pic>
        <p:nvPicPr>
          <p:cNvPr id="656" name="Google Shape;656;p43"/>
          <p:cNvPicPr preferRelativeResize="0"/>
          <p:nvPr/>
        </p:nvPicPr>
        <p:blipFill rotWithShape="1">
          <a:blip r:embed="rId3">
            <a:alphaModFix/>
          </a:blip>
          <a:srcRect b="0" l="0" r="0" t="0"/>
          <a:stretch/>
        </p:blipFill>
        <p:spPr>
          <a:xfrm>
            <a:off x="3136900" y="1607049"/>
            <a:ext cx="2870200" cy="520700"/>
          </a:xfrm>
          <a:prstGeom prst="rect">
            <a:avLst/>
          </a:prstGeom>
          <a:noFill/>
          <a:ln>
            <a:noFill/>
          </a:ln>
        </p:spPr>
      </p:pic>
      <p:sp>
        <p:nvSpPr>
          <p:cNvPr id="657" name="Google Shape;657;p43"/>
          <p:cNvSpPr txBox="1"/>
          <p:nvPr>
            <p:ph idx="1" type="body"/>
          </p:nvPr>
        </p:nvSpPr>
        <p:spPr>
          <a:xfrm>
            <a:off x="311700" y="2334225"/>
            <a:ext cx="8520600" cy="28416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a:t>Advantages:</a:t>
            </a:r>
            <a:endParaRPr/>
          </a:p>
          <a:p>
            <a:pPr indent="-368300" lvl="1" marL="914400" rtl="0" algn="l">
              <a:spcBef>
                <a:spcPts val="0"/>
              </a:spcBef>
              <a:spcAft>
                <a:spcPts val="0"/>
              </a:spcAft>
              <a:buSzPts val="2200"/>
              <a:buChar char="○"/>
            </a:pPr>
            <a:r>
              <a:rPr lang="en"/>
              <a:t>Easy to implement</a:t>
            </a:r>
            <a:endParaRPr/>
          </a:p>
          <a:p>
            <a:pPr indent="-368300" lvl="0" marL="457200" rtl="0" algn="l">
              <a:spcBef>
                <a:spcPts val="0"/>
              </a:spcBef>
              <a:spcAft>
                <a:spcPts val="0"/>
              </a:spcAft>
              <a:buSzPts val="2200"/>
              <a:buChar char="●"/>
            </a:pPr>
            <a:r>
              <a:rPr lang="en"/>
              <a:t>Disadvantages:</a:t>
            </a:r>
            <a:endParaRPr/>
          </a:p>
          <a:p>
            <a:pPr indent="-368300" lvl="1" marL="914400" rtl="0" algn="l">
              <a:spcBef>
                <a:spcPts val="0"/>
              </a:spcBef>
              <a:spcAft>
                <a:spcPts val="0"/>
              </a:spcAft>
              <a:buSzPts val="2200"/>
              <a:buChar char="○"/>
            </a:pPr>
            <a:r>
              <a:rPr lang="en"/>
              <a:t>Hyperparameter we need to set: 𝜎</a:t>
            </a:r>
            <a:r>
              <a:rPr baseline="30000" lang="en"/>
              <a:t>2</a:t>
            </a:r>
            <a:endParaRPr baseline="30000"/>
          </a:p>
          <a:p>
            <a:pPr indent="-368300" lvl="1" marL="914400" rtl="0" algn="l">
              <a:spcBef>
                <a:spcPts val="0"/>
              </a:spcBef>
              <a:spcAft>
                <a:spcPts val="0"/>
              </a:spcAft>
              <a:buSzPts val="2200"/>
              <a:buChar char="○"/>
            </a:pPr>
            <a:r>
              <a:rPr lang="en"/>
              <a:t>If the weights are too small, the activation signals shrink quickly during training</a:t>
            </a:r>
            <a:endParaRPr/>
          </a:p>
          <a:p>
            <a:pPr indent="-368300" lvl="1" marL="914400" rtl="0" algn="l">
              <a:spcBef>
                <a:spcPts val="0"/>
              </a:spcBef>
              <a:spcAft>
                <a:spcPts val="0"/>
              </a:spcAft>
              <a:buSzPts val="2200"/>
              <a:buChar char="○"/>
            </a:pPr>
            <a:r>
              <a:rPr lang="en"/>
              <a:t>If the weights are too large, the activation signals explode during training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animEffect filter="fade" transition="in">
                                      <p:cBhvr>
                                        <p:cTn dur="1000"/>
                                        <p:tgtEl>
                                          <p:spTgt spid="6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1" st="1"/>
                                            </p:txEl>
                                          </p:spTgt>
                                        </p:tgtEl>
                                        <p:attrNameLst>
                                          <p:attrName>style.visibility</p:attrName>
                                        </p:attrNameLst>
                                      </p:cBhvr>
                                      <p:to>
                                        <p:strVal val="visible"/>
                                      </p:to>
                                    </p:set>
                                    <p:animEffect filter="fade" transition="in">
                                      <p:cBhvr>
                                        <p:cTn dur="1000"/>
                                        <p:tgtEl>
                                          <p:spTgt spid="6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2" st="2"/>
                                            </p:txEl>
                                          </p:spTgt>
                                        </p:tgtEl>
                                        <p:attrNameLst>
                                          <p:attrName>style.visibility</p:attrName>
                                        </p:attrNameLst>
                                      </p:cBhvr>
                                      <p:to>
                                        <p:strVal val="visible"/>
                                      </p:to>
                                    </p:set>
                                    <p:animEffect filter="fade" transition="in">
                                      <p:cBhvr>
                                        <p:cTn dur="1000"/>
                                        <p:tgtEl>
                                          <p:spTgt spid="6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3" st="3"/>
                                            </p:txEl>
                                          </p:spTgt>
                                        </p:tgtEl>
                                        <p:attrNameLst>
                                          <p:attrName>style.visibility</p:attrName>
                                        </p:attrNameLst>
                                      </p:cBhvr>
                                      <p:to>
                                        <p:strVal val="visible"/>
                                      </p:to>
                                    </p:set>
                                    <p:animEffect filter="fade" transition="in">
                                      <p:cBhvr>
                                        <p:cTn dur="1000"/>
                                        <p:tgtEl>
                                          <p:spTgt spid="6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4" st="4"/>
                                            </p:txEl>
                                          </p:spTgt>
                                        </p:tgtEl>
                                        <p:attrNameLst>
                                          <p:attrName>style.visibility</p:attrName>
                                        </p:attrNameLst>
                                      </p:cBhvr>
                                      <p:to>
                                        <p:strVal val="visible"/>
                                      </p:to>
                                    </p:set>
                                    <p:animEffect filter="fade" transition="in">
                                      <p:cBhvr>
                                        <p:cTn dur="1000"/>
                                        <p:tgtEl>
                                          <p:spTgt spid="6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5" st="5"/>
                                            </p:txEl>
                                          </p:spTgt>
                                        </p:tgtEl>
                                        <p:attrNameLst>
                                          <p:attrName>style.visibility</p:attrName>
                                        </p:attrNameLst>
                                      </p:cBhvr>
                                      <p:to>
                                        <p:strVal val="visible"/>
                                      </p:to>
                                    </p:set>
                                    <p:animEffect filter="fade" transition="in">
                                      <p:cBhvr>
                                        <p:cTn dur="1000"/>
                                        <p:tgtEl>
                                          <p:spTgt spid="6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 Initialization: Controlling Activation Variance</a:t>
            </a:r>
            <a:endParaRPr/>
          </a:p>
        </p:txBody>
      </p:sp>
      <p:sp>
        <p:nvSpPr>
          <p:cNvPr id="663" name="Google Shape;663;p44"/>
          <p:cNvSpPr txBox="1"/>
          <p:nvPr>
            <p:ph idx="1" type="body"/>
          </p:nvPr>
        </p:nvSpPr>
        <p:spPr>
          <a:xfrm>
            <a:off x="311700" y="1152475"/>
            <a:ext cx="8520600" cy="3117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Glorot and Bengio argue that w</a:t>
            </a:r>
            <a:r>
              <a:rPr lang="en"/>
              <a:t>hen the variance of the layer outputs (and hence the downstream layer inputs) is not ≈1, depending on the activation function, models will converge more slowly, especially when the layer output variance is &lt;1</a:t>
            </a:r>
            <a:endParaRPr/>
          </a:p>
          <a:p>
            <a:pPr indent="-368300" lvl="0" marL="457200" rtl="0" algn="l">
              <a:spcBef>
                <a:spcPts val="0"/>
              </a:spcBef>
              <a:spcAft>
                <a:spcPts val="0"/>
              </a:spcAft>
              <a:buSzPts val="2200"/>
              <a:buChar char="●"/>
            </a:pPr>
            <a:r>
              <a:rPr lang="en"/>
              <a:t>“Fixes” that initialize parameters to encourage layer outputs whose variance is ≈1 depend the activation function </a:t>
            </a:r>
            <a:endParaRPr/>
          </a:p>
        </p:txBody>
      </p:sp>
      <p:sp>
        <p:nvSpPr>
          <p:cNvPr id="664" name="Google Shape;664;p44"/>
          <p:cNvSpPr/>
          <p:nvPr/>
        </p:nvSpPr>
        <p:spPr>
          <a:xfrm>
            <a:off x="25" y="4858575"/>
            <a:ext cx="9144000" cy="28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Helvetica Neue"/>
                <a:ea typeface="Helvetica Neue"/>
                <a:cs typeface="Helvetica Neue"/>
                <a:sym typeface="Helvetica Neue"/>
                <a:hlinkClick r:id="rId3"/>
              </a:rPr>
              <a:t>Understanding the difficulty of training deep feedforward neural networks</a:t>
            </a:r>
            <a:endParaRPr>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Effect filter="fade" transition="in">
                                      <p:cBhvr>
                                        <p:cTn dur="1000"/>
                                        <p:tgtEl>
                                          <p:spTgt spid="6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animEffect filter="fade" transition="in">
                                      <p:cBhvr>
                                        <p:cTn dur="1000"/>
                                        <p:tgtEl>
                                          <p:spTgt spid="6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 Initialization: Controlling Activation Variance</a:t>
            </a:r>
            <a:endParaRPr/>
          </a:p>
        </p:txBody>
      </p:sp>
      <p:sp>
        <p:nvSpPr>
          <p:cNvPr id="670" name="Google Shape;670;p45"/>
          <p:cNvSpPr txBox="1"/>
          <p:nvPr>
            <p:ph idx="1" type="body"/>
          </p:nvPr>
        </p:nvSpPr>
        <p:spPr>
          <a:xfrm>
            <a:off x="311700" y="1152475"/>
            <a:ext cx="8520600" cy="1314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Activation </a:t>
            </a:r>
            <a:r>
              <a:rPr lang="en"/>
              <a:t>functions</a:t>
            </a:r>
            <a:r>
              <a:rPr lang="en"/>
              <a:t> with centered average (sigmoid; tanh):</a:t>
            </a:r>
            <a:endParaRPr/>
          </a:p>
          <a:p>
            <a:pPr indent="-368300" lvl="1" marL="914400" rtl="0" algn="l">
              <a:spcBef>
                <a:spcPts val="0"/>
              </a:spcBef>
              <a:spcAft>
                <a:spcPts val="0"/>
              </a:spcAft>
              <a:buSzPts val="2200"/>
              <a:buChar char="○"/>
            </a:pPr>
            <a:r>
              <a:rPr lang="en"/>
              <a:t>Set the variance to inverse of the number of input units that contribute to each logit in the layer [</a:t>
            </a:r>
            <a:r>
              <a:rPr i="1" lang="en"/>
              <a:t>Glorot Initialization</a:t>
            </a:r>
            <a:r>
              <a:rPr lang="en"/>
              <a:t>]</a:t>
            </a:r>
            <a:endParaRPr/>
          </a:p>
        </p:txBody>
      </p:sp>
      <p:sp>
        <p:nvSpPr>
          <p:cNvPr id="671" name="Google Shape;671;p45"/>
          <p:cNvSpPr/>
          <p:nvPr/>
        </p:nvSpPr>
        <p:spPr>
          <a:xfrm>
            <a:off x="25" y="4570725"/>
            <a:ext cx="91440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Helvetica Neue"/>
                <a:ea typeface="Helvetica Neue"/>
                <a:cs typeface="Helvetica Neue"/>
                <a:sym typeface="Helvetica Neue"/>
                <a:hlinkClick r:id="rId3"/>
              </a:rPr>
              <a:t>Xavier Glorot Initialization in Neural Networks — Math Proof</a:t>
            </a:r>
            <a:r>
              <a:rPr lang="en" sz="1200">
                <a:latin typeface="Helvetica Neue"/>
                <a:ea typeface="Helvetica Neue"/>
                <a:cs typeface="Helvetica Neue"/>
                <a:sym typeface="Helvetica Neue"/>
              </a:rPr>
              <a:t> [blog post on Glorot]</a:t>
            </a:r>
            <a:endParaRPr sz="1200">
              <a:latin typeface="Helvetica Neue"/>
              <a:ea typeface="Helvetica Neue"/>
              <a:cs typeface="Helvetica Neue"/>
              <a:sym typeface="Helvetica Neue"/>
            </a:endParaRPr>
          </a:p>
          <a:p>
            <a:pPr indent="0" lvl="0" marL="0" rtl="0" algn="l">
              <a:spcBef>
                <a:spcPts val="0"/>
              </a:spcBef>
              <a:spcAft>
                <a:spcPts val="0"/>
              </a:spcAft>
              <a:buNone/>
            </a:pPr>
            <a:r>
              <a:rPr lang="en" sz="1200" u="sng">
                <a:solidFill>
                  <a:schemeClr val="hlink"/>
                </a:solidFill>
                <a:latin typeface="Helvetica Neue"/>
                <a:ea typeface="Helvetica Neue"/>
                <a:cs typeface="Helvetica Neue"/>
                <a:sym typeface="Helvetica Neue"/>
                <a:hlinkClick r:id="rId4"/>
              </a:rPr>
              <a:t>Delving Deep into Rectifiers: Surpassing Human-Level Performance on ImageNet Classification</a:t>
            </a:r>
            <a:r>
              <a:rPr lang="en" sz="1200">
                <a:latin typeface="Helvetica Neue"/>
                <a:ea typeface="Helvetica Neue"/>
                <a:cs typeface="Helvetica Neue"/>
                <a:sym typeface="Helvetica Neue"/>
              </a:rPr>
              <a:t> [Kaiming He paper]</a:t>
            </a:r>
            <a:endParaRPr sz="1200">
              <a:latin typeface="Helvetica Neue"/>
              <a:ea typeface="Helvetica Neue"/>
              <a:cs typeface="Helvetica Neue"/>
              <a:sym typeface="Helvetica Neue"/>
            </a:endParaRPr>
          </a:p>
          <a:p>
            <a:pPr indent="0" lvl="0" marL="0" rtl="0" algn="l">
              <a:spcBef>
                <a:spcPts val="0"/>
              </a:spcBef>
              <a:spcAft>
                <a:spcPts val="0"/>
              </a:spcAft>
              <a:buNone/>
            </a:pPr>
            <a:r>
              <a:rPr lang="en" sz="1200" u="sng">
                <a:solidFill>
                  <a:schemeClr val="hlink"/>
                </a:solidFill>
                <a:latin typeface="Helvetica Neue"/>
                <a:ea typeface="Helvetica Neue"/>
                <a:cs typeface="Helvetica Neue"/>
                <a:sym typeface="Helvetica Neue"/>
                <a:hlinkClick r:id="rId5"/>
              </a:rPr>
              <a:t>L11.6 Xavier Glorot and Kaiming He Initialization</a:t>
            </a:r>
            <a:r>
              <a:rPr lang="en" sz="1200">
                <a:latin typeface="Helvetica Neue"/>
                <a:ea typeface="Helvetica Neue"/>
                <a:cs typeface="Helvetica Neue"/>
                <a:sym typeface="Helvetica Neue"/>
              </a:rPr>
              <a:t> [Brief Lecture on Differences Between These]</a:t>
            </a:r>
            <a:endParaRPr sz="1200">
              <a:latin typeface="Helvetica Neue"/>
              <a:ea typeface="Helvetica Neue"/>
              <a:cs typeface="Helvetica Neue"/>
              <a:sym typeface="Helvetica Neue"/>
            </a:endParaRPr>
          </a:p>
        </p:txBody>
      </p:sp>
      <p:grpSp>
        <p:nvGrpSpPr>
          <p:cNvPr id="672" name="Google Shape;672;p45"/>
          <p:cNvGrpSpPr/>
          <p:nvPr/>
        </p:nvGrpSpPr>
        <p:grpSpPr>
          <a:xfrm>
            <a:off x="2648700" y="2463249"/>
            <a:ext cx="1379993" cy="363011"/>
            <a:chOff x="2691709" y="7091117"/>
            <a:chExt cx="2870201" cy="755015"/>
          </a:xfrm>
        </p:grpSpPr>
        <p:pic>
          <p:nvPicPr>
            <p:cNvPr id="673" name="Google Shape;673;p45"/>
            <p:cNvPicPr preferRelativeResize="0"/>
            <p:nvPr/>
          </p:nvPicPr>
          <p:blipFill rotWithShape="1">
            <a:blip r:embed="rId6">
              <a:alphaModFix/>
            </a:blip>
            <a:srcRect b="0" l="0" r="0" t="0"/>
            <a:stretch/>
          </p:blipFill>
          <p:spPr>
            <a:xfrm>
              <a:off x="2691709" y="7208272"/>
              <a:ext cx="2870201" cy="520701"/>
            </a:xfrm>
            <a:prstGeom prst="rect">
              <a:avLst/>
            </a:prstGeom>
            <a:noFill/>
            <a:ln>
              <a:noFill/>
            </a:ln>
          </p:spPr>
        </p:pic>
        <p:sp>
          <p:nvSpPr>
            <p:cNvPr id="674" name="Google Shape;674;p45"/>
            <p:cNvSpPr/>
            <p:nvPr/>
          </p:nvSpPr>
          <p:spPr>
            <a:xfrm>
              <a:off x="4804872" y="7091117"/>
              <a:ext cx="722629" cy="755015"/>
            </a:xfrm>
            <a:custGeom>
              <a:rect b="b" l="l" r="r" t="t"/>
              <a:pathLst>
                <a:path extrusionOk="0" h="755015" w="722629">
                  <a:moveTo>
                    <a:pt x="0" y="0"/>
                  </a:moveTo>
                  <a:lnTo>
                    <a:pt x="722541" y="0"/>
                  </a:lnTo>
                  <a:lnTo>
                    <a:pt x="722541" y="755010"/>
                  </a:lnTo>
                  <a:lnTo>
                    <a:pt x="0" y="755010"/>
                  </a:lnTo>
                  <a:lnTo>
                    <a:pt x="0" y="0"/>
                  </a:lnTo>
                  <a:close/>
                </a:path>
              </a:pathLst>
            </a:custGeom>
            <a:noFill/>
            <a:ln cap="flat" cmpd="sng" w="635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675" name="Google Shape;675;p45"/>
          <p:cNvPicPr preferRelativeResize="0"/>
          <p:nvPr/>
        </p:nvPicPr>
        <p:blipFill rotWithShape="1">
          <a:blip r:embed="rId7">
            <a:alphaModFix/>
          </a:blip>
          <a:srcRect b="0" l="0" r="0" t="0"/>
          <a:stretch/>
        </p:blipFill>
        <p:spPr>
          <a:xfrm>
            <a:off x="5066374" y="2400724"/>
            <a:ext cx="1428933" cy="488525"/>
          </a:xfrm>
          <a:prstGeom prst="rect">
            <a:avLst/>
          </a:prstGeom>
          <a:noFill/>
          <a:ln>
            <a:noFill/>
          </a:ln>
        </p:spPr>
      </p:pic>
      <p:sp>
        <p:nvSpPr>
          <p:cNvPr id="676" name="Google Shape;676;p45"/>
          <p:cNvSpPr/>
          <p:nvPr/>
        </p:nvSpPr>
        <p:spPr>
          <a:xfrm>
            <a:off x="4203208" y="2626667"/>
            <a:ext cx="687628" cy="36576"/>
          </a:xfrm>
          <a:custGeom>
            <a:rect b="b" l="l" r="r" t="t"/>
            <a:pathLst>
              <a:path extrusionOk="0" h="76200" w="1432559">
                <a:moveTo>
                  <a:pt x="76200" y="0"/>
                </a:moveTo>
                <a:lnTo>
                  <a:pt x="0" y="38099"/>
                </a:lnTo>
                <a:lnTo>
                  <a:pt x="76200" y="76199"/>
                </a:lnTo>
                <a:lnTo>
                  <a:pt x="76200" y="50799"/>
                </a:lnTo>
                <a:lnTo>
                  <a:pt x="63501" y="50799"/>
                </a:lnTo>
                <a:lnTo>
                  <a:pt x="63501" y="25399"/>
                </a:lnTo>
                <a:lnTo>
                  <a:pt x="76200" y="25399"/>
                </a:lnTo>
                <a:lnTo>
                  <a:pt x="76200" y="0"/>
                </a:lnTo>
                <a:close/>
              </a:path>
              <a:path extrusionOk="0" h="76200" w="1432559">
                <a:moveTo>
                  <a:pt x="76200" y="25399"/>
                </a:moveTo>
                <a:lnTo>
                  <a:pt x="63501" y="25399"/>
                </a:lnTo>
                <a:lnTo>
                  <a:pt x="63501" y="50799"/>
                </a:lnTo>
                <a:lnTo>
                  <a:pt x="76200" y="50799"/>
                </a:lnTo>
                <a:lnTo>
                  <a:pt x="76200" y="25399"/>
                </a:lnTo>
                <a:close/>
              </a:path>
              <a:path extrusionOk="0" h="76200" w="1432559">
                <a:moveTo>
                  <a:pt x="76200" y="50799"/>
                </a:moveTo>
                <a:lnTo>
                  <a:pt x="63501" y="50799"/>
                </a:lnTo>
                <a:lnTo>
                  <a:pt x="76200" y="50799"/>
                </a:lnTo>
                <a:close/>
              </a:path>
              <a:path extrusionOk="0" h="76200" w="1432559">
                <a:moveTo>
                  <a:pt x="1432560" y="25398"/>
                </a:moveTo>
                <a:lnTo>
                  <a:pt x="76200" y="25399"/>
                </a:lnTo>
                <a:lnTo>
                  <a:pt x="76200" y="50799"/>
                </a:lnTo>
                <a:lnTo>
                  <a:pt x="1432560" y="50798"/>
                </a:lnTo>
                <a:lnTo>
                  <a:pt x="1432560" y="25398"/>
                </a:lnTo>
                <a:close/>
              </a:path>
            </a:pathLst>
          </a:custGeom>
          <a:solidFill>
            <a:srgbClr val="C8250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7" name="Google Shape;677;p45"/>
          <p:cNvSpPr txBox="1"/>
          <p:nvPr>
            <p:ph idx="1" type="body"/>
          </p:nvPr>
        </p:nvSpPr>
        <p:spPr>
          <a:xfrm>
            <a:off x="311700" y="2828875"/>
            <a:ext cx="8520600" cy="1591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Activation functions with unbounded average (ReLU):</a:t>
            </a:r>
            <a:endParaRPr/>
          </a:p>
          <a:p>
            <a:pPr indent="-368300" lvl="1" marL="914400" rtl="0" algn="l">
              <a:spcBef>
                <a:spcPts val="0"/>
              </a:spcBef>
              <a:spcAft>
                <a:spcPts val="0"/>
              </a:spcAft>
              <a:buSzPts val="2200"/>
              <a:buChar char="○"/>
            </a:pPr>
            <a:r>
              <a:rPr lang="en"/>
              <a:t>Because average activation is a higher positive number, need to adjust up to </a:t>
            </a:r>
            <a:r>
              <a:rPr i="1" lang="en"/>
              <a:t>Var(W)=</a:t>
            </a:r>
            <a:r>
              <a:rPr baseline="30000" i="1" lang="en"/>
              <a:t>2</a:t>
            </a:r>
            <a:r>
              <a:rPr i="1" lang="en"/>
              <a:t>/</a:t>
            </a:r>
            <a:r>
              <a:rPr baseline="-25000" i="1" lang="en"/>
              <a:t>n_in</a:t>
            </a:r>
            <a:r>
              <a:rPr baseline="30000" i="1" lang="en"/>
              <a:t> </a:t>
            </a:r>
            <a:r>
              <a:rPr lang="en"/>
              <a:t>[</a:t>
            </a:r>
            <a:r>
              <a:rPr i="1" lang="en"/>
              <a:t>Kaiming initialization</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animEffect filter="fade" transition="in">
                                      <p:cBhvr>
                                        <p:cTn dur="1000"/>
                                        <p:tgtEl>
                                          <p:spTgt spid="6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1" st="1"/>
                                            </p:txEl>
                                          </p:spTgt>
                                        </p:tgtEl>
                                        <p:attrNameLst>
                                          <p:attrName>style.visibility</p:attrName>
                                        </p:attrNameLst>
                                      </p:cBhvr>
                                      <p:to>
                                        <p:strVal val="visible"/>
                                      </p:to>
                                    </p:set>
                                    <p:animEffect filter="fade" transition="in">
                                      <p:cBhvr>
                                        <p:cTn dur="1000"/>
                                        <p:tgtEl>
                                          <p:spTgt spid="6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Effect filter="fade" transition="in">
                                      <p:cBhvr>
                                        <p:cTn dur="1000"/>
                                        <p:tgtEl>
                                          <p:spTgt spid="6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Effect filter="fade" transition="in">
                                      <p:cBhvr>
                                        <p:cTn dur="1000"/>
                                        <p:tgtEl>
                                          <p:spTgt spid="6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Assumption Do Our Activation Functions Make?</a:t>
            </a:r>
            <a:endParaRPr/>
          </a:p>
        </p:txBody>
      </p:sp>
      <p:pic>
        <p:nvPicPr>
          <p:cNvPr id="683" name="Google Shape;683;p46"/>
          <p:cNvPicPr preferRelativeResize="0"/>
          <p:nvPr/>
        </p:nvPicPr>
        <p:blipFill rotWithShape="1">
          <a:blip r:embed="rId3">
            <a:alphaModFix/>
          </a:blip>
          <a:srcRect b="66316" l="0" r="56721" t="0"/>
          <a:stretch/>
        </p:blipFill>
        <p:spPr>
          <a:xfrm>
            <a:off x="373325" y="1627325"/>
            <a:ext cx="3832076" cy="1336450"/>
          </a:xfrm>
          <a:prstGeom prst="rect">
            <a:avLst/>
          </a:prstGeom>
          <a:noFill/>
          <a:ln>
            <a:noFill/>
          </a:ln>
        </p:spPr>
      </p:pic>
      <p:pic>
        <p:nvPicPr>
          <p:cNvPr id="684" name="Google Shape;684;p46"/>
          <p:cNvPicPr preferRelativeResize="0"/>
          <p:nvPr/>
        </p:nvPicPr>
        <p:blipFill rotWithShape="1">
          <a:blip r:embed="rId3">
            <a:alphaModFix/>
          </a:blip>
          <a:srcRect b="32487" l="0" r="56721" t="33828"/>
          <a:stretch/>
        </p:blipFill>
        <p:spPr>
          <a:xfrm>
            <a:off x="4602850" y="1627325"/>
            <a:ext cx="3832076" cy="1336450"/>
          </a:xfrm>
          <a:prstGeom prst="rect">
            <a:avLst/>
          </a:prstGeom>
          <a:noFill/>
          <a:ln>
            <a:noFill/>
          </a:ln>
        </p:spPr>
      </p:pic>
      <p:pic>
        <p:nvPicPr>
          <p:cNvPr id="685" name="Google Shape;685;p46"/>
          <p:cNvPicPr preferRelativeResize="0"/>
          <p:nvPr/>
        </p:nvPicPr>
        <p:blipFill rotWithShape="1">
          <a:blip r:embed="rId3">
            <a:alphaModFix/>
          </a:blip>
          <a:srcRect b="0" l="-528" r="57249" t="66316"/>
          <a:stretch/>
        </p:blipFill>
        <p:spPr>
          <a:xfrm>
            <a:off x="373325" y="3243325"/>
            <a:ext cx="3832076" cy="1336450"/>
          </a:xfrm>
          <a:prstGeom prst="rect">
            <a:avLst/>
          </a:prstGeom>
          <a:noFill/>
          <a:ln>
            <a:noFill/>
          </a:ln>
        </p:spPr>
      </p:pic>
      <p:pic>
        <p:nvPicPr>
          <p:cNvPr id="686" name="Google Shape;686;p46"/>
          <p:cNvPicPr preferRelativeResize="0"/>
          <p:nvPr/>
        </p:nvPicPr>
        <p:blipFill rotWithShape="1">
          <a:blip r:embed="rId3">
            <a:alphaModFix/>
          </a:blip>
          <a:srcRect b="67320" l="54225" r="0" t="-1003"/>
          <a:stretch/>
        </p:blipFill>
        <p:spPr>
          <a:xfrm>
            <a:off x="4602850" y="3243325"/>
            <a:ext cx="4053174" cy="1336450"/>
          </a:xfrm>
          <a:prstGeom prst="rect">
            <a:avLst/>
          </a:prstGeom>
          <a:noFill/>
          <a:ln>
            <a:noFill/>
          </a:ln>
        </p:spPr>
      </p:pic>
      <p:grpSp>
        <p:nvGrpSpPr>
          <p:cNvPr id="687" name="Google Shape;687;p46"/>
          <p:cNvGrpSpPr/>
          <p:nvPr/>
        </p:nvGrpSpPr>
        <p:grpSpPr>
          <a:xfrm>
            <a:off x="2903775" y="1590707"/>
            <a:ext cx="5307938" cy="3067156"/>
            <a:chOff x="2903775" y="1590707"/>
            <a:chExt cx="5307938" cy="3067156"/>
          </a:xfrm>
        </p:grpSpPr>
        <p:sp>
          <p:nvSpPr>
            <p:cNvPr id="688" name="Google Shape;688;p46"/>
            <p:cNvSpPr/>
            <p:nvPr/>
          </p:nvSpPr>
          <p:spPr>
            <a:xfrm rot="2700000">
              <a:off x="3318341" y="3993477"/>
              <a:ext cx="305894" cy="65167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p:nvPr/>
          </p:nvSpPr>
          <p:spPr>
            <a:xfrm rot="1507940">
              <a:off x="3181797" y="1614019"/>
              <a:ext cx="305856" cy="1376677"/>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rot="2700000">
              <a:off x="7720216" y="3993477"/>
              <a:ext cx="305894" cy="65167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rot="823376">
              <a:off x="7450596" y="1607269"/>
              <a:ext cx="306036" cy="1376576"/>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46"/>
          <p:cNvSpPr/>
          <p:nvPr/>
        </p:nvSpPr>
        <p:spPr>
          <a:xfrm rot="393630">
            <a:off x="4363598" y="1228510"/>
            <a:ext cx="4411286" cy="1263101"/>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Our activation functions are all on their best behavior when the input </a:t>
            </a:r>
            <a:r>
              <a:rPr i="1" lang="en" sz="2400">
                <a:latin typeface="Helvetica Neue"/>
                <a:ea typeface="Helvetica Neue"/>
                <a:cs typeface="Helvetica Neue"/>
                <a:sym typeface="Helvetica Neue"/>
              </a:rPr>
              <a:t>x</a:t>
            </a:r>
            <a:r>
              <a:rPr lang="en" sz="2400">
                <a:latin typeface="Helvetica Neue"/>
                <a:ea typeface="Helvetica Neue"/>
                <a:cs typeface="Helvetica Neue"/>
                <a:sym typeface="Helvetica Neue"/>
              </a:rPr>
              <a:t> is close to zero.</a:t>
            </a:r>
            <a:endParaRPr sz="2400">
              <a:latin typeface="Helvetica Neue"/>
              <a:ea typeface="Helvetica Neue"/>
              <a:cs typeface="Helvetica Neue"/>
              <a:sym typeface="Helvetica Neue"/>
            </a:endParaRPr>
          </a:p>
        </p:txBody>
      </p:sp>
      <p:sp>
        <p:nvSpPr>
          <p:cNvPr id="693" name="Google Shape;693;p46"/>
          <p:cNvSpPr/>
          <p:nvPr/>
        </p:nvSpPr>
        <p:spPr>
          <a:xfrm rot="393630">
            <a:off x="4230048" y="2819660"/>
            <a:ext cx="4411286" cy="1263101"/>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What aspect of the path from input to output won’t weight initialization alone help with?</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Representation and Data Preprocessing</a:t>
            </a:r>
            <a:endParaRPr/>
          </a:p>
        </p:txBody>
      </p:sp>
      <p:sp>
        <p:nvSpPr>
          <p:cNvPr id="699" name="Google Shape;699;p47"/>
          <p:cNvSpPr txBox="1"/>
          <p:nvPr>
            <p:ph idx="1" type="body"/>
          </p:nvPr>
        </p:nvSpPr>
        <p:spPr>
          <a:xfrm>
            <a:off x="311700" y="1152475"/>
            <a:ext cx="8520600" cy="2159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We can make our input representation </a:t>
            </a:r>
            <a:r>
              <a:rPr i="1" lang="en"/>
              <a:t>ɸ</a:t>
            </a:r>
            <a:r>
              <a:rPr lang="en"/>
              <a:t> a function that considers the entire training dataset to </a:t>
            </a:r>
            <a:r>
              <a:rPr i="1" lang="en"/>
              <a:t>standardize </a:t>
            </a:r>
            <a:r>
              <a:rPr lang="en"/>
              <a:t>it</a:t>
            </a:r>
            <a:endParaRPr/>
          </a:p>
          <a:p>
            <a:pPr indent="-368300" lvl="0" marL="457200" rtl="0" algn="l">
              <a:spcBef>
                <a:spcPts val="0"/>
              </a:spcBef>
              <a:spcAft>
                <a:spcPts val="0"/>
              </a:spcAft>
              <a:buSzPts val="2200"/>
              <a:buChar char="●"/>
            </a:pPr>
            <a:r>
              <a:rPr lang="en"/>
              <a:t>Zero-centering: shift the data to have features with mean 0</a:t>
            </a:r>
            <a:endParaRPr/>
          </a:p>
          <a:p>
            <a:pPr indent="-368300" lvl="0" marL="457200" rtl="0" algn="l">
              <a:spcBef>
                <a:spcPts val="0"/>
              </a:spcBef>
              <a:spcAft>
                <a:spcPts val="0"/>
              </a:spcAft>
              <a:buSzPts val="2200"/>
              <a:buChar char="●"/>
            </a:pPr>
            <a:r>
              <a:rPr lang="en"/>
              <a:t>Normalization: adjust features to have variance 1 </a:t>
            </a:r>
            <a:endParaRPr/>
          </a:p>
          <a:p>
            <a:pPr indent="-368300" lvl="1" marL="914400" rtl="0" algn="l">
              <a:spcBef>
                <a:spcPts val="0"/>
              </a:spcBef>
              <a:spcAft>
                <a:spcPts val="0"/>
              </a:spcAft>
              <a:buSzPts val="2200"/>
              <a:buChar char="○"/>
            </a:pPr>
            <a:r>
              <a:rPr lang="en"/>
              <a:t>(e.g., </a:t>
            </a:r>
            <a:r>
              <a:rPr i="1" lang="en"/>
              <a:t>z</a:t>
            </a:r>
            <a:r>
              <a:rPr lang="en"/>
              <a:t>-score normalization)</a:t>
            </a:r>
            <a:endParaRPr/>
          </a:p>
        </p:txBody>
      </p:sp>
      <p:pic>
        <p:nvPicPr>
          <p:cNvPr id="700" name="Google Shape;700;p47"/>
          <p:cNvPicPr preferRelativeResize="0"/>
          <p:nvPr/>
        </p:nvPicPr>
        <p:blipFill rotWithShape="1">
          <a:blip r:embed="rId3">
            <a:alphaModFix/>
          </a:blip>
          <a:srcRect b="0" l="0" r="68394" t="0"/>
          <a:stretch/>
        </p:blipFill>
        <p:spPr>
          <a:xfrm>
            <a:off x="478825" y="3132125"/>
            <a:ext cx="1747532" cy="1937875"/>
          </a:xfrm>
          <a:prstGeom prst="rect">
            <a:avLst/>
          </a:prstGeom>
          <a:noFill/>
          <a:ln>
            <a:noFill/>
          </a:ln>
        </p:spPr>
      </p:pic>
      <p:pic>
        <p:nvPicPr>
          <p:cNvPr id="701" name="Google Shape;701;p47"/>
          <p:cNvPicPr preferRelativeResize="0"/>
          <p:nvPr/>
        </p:nvPicPr>
        <p:blipFill rotWithShape="1">
          <a:blip r:embed="rId3">
            <a:alphaModFix/>
          </a:blip>
          <a:srcRect b="0" l="34529" r="33865" t="0"/>
          <a:stretch/>
        </p:blipFill>
        <p:spPr>
          <a:xfrm>
            <a:off x="2423075" y="3132125"/>
            <a:ext cx="1747532" cy="1937875"/>
          </a:xfrm>
          <a:prstGeom prst="rect">
            <a:avLst/>
          </a:prstGeom>
          <a:noFill/>
          <a:ln>
            <a:noFill/>
          </a:ln>
        </p:spPr>
      </p:pic>
      <p:pic>
        <p:nvPicPr>
          <p:cNvPr id="702" name="Google Shape;702;p47"/>
          <p:cNvPicPr preferRelativeResize="0"/>
          <p:nvPr/>
        </p:nvPicPr>
        <p:blipFill rotWithShape="1">
          <a:blip r:embed="rId3">
            <a:alphaModFix/>
          </a:blip>
          <a:srcRect b="0" l="68299" r="94" t="0"/>
          <a:stretch/>
        </p:blipFill>
        <p:spPr>
          <a:xfrm>
            <a:off x="4367318" y="3132125"/>
            <a:ext cx="1747532" cy="1937875"/>
          </a:xfrm>
          <a:prstGeom prst="rect">
            <a:avLst/>
          </a:prstGeom>
          <a:noFill/>
          <a:ln>
            <a:noFill/>
          </a:ln>
        </p:spPr>
      </p:pic>
      <p:pic>
        <p:nvPicPr>
          <p:cNvPr id="703" name="Google Shape;703;p47"/>
          <p:cNvPicPr preferRelativeResize="0"/>
          <p:nvPr/>
        </p:nvPicPr>
        <p:blipFill>
          <a:blip r:embed="rId4">
            <a:alphaModFix/>
          </a:blip>
          <a:stretch>
            <a:fillRect/>
          </a:stretch>
        </p:blipFill>
        <p:spPr>
          <a:xfrm>
            <a:off x="6214050" y="3132120"/>
            <a:ext cx="1218391"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0" st="0"/>
                                            </p:txEl>
                                          </p:spTgt>
                                        </p:tgtEl>
                                        <p:attrNameLst>
                                          <p:attrName>style.visibility</p:attrName>
                                        </p:attrNameLst>
                                      </p:cBhvr>
                                      <p:to>
                                        <p:strVal val="visible"/>
                                      </p:to>
                                    </p:set>
                                    <p:animEffect filter="fade" transition="in">
                                      <p:cBhvr>
                                        <p:cTn dur="1000"/>
                                        <p:tgtEl>
                                          <p:spTgt spid="6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1" st="1"/>
                                            </p:txEl>
                                          </p:spTgt>
                                        </p:tgtEl>
                                        <p:attrNameLst>
                                          <p:attrName>style.visibility</p:attrName>
                                        </p:attrNameLst>
                                      </p:cBhvr>
                                      <p:to>
                                        <p:strVal val="visible"/>
                                      </p:to>
                                    </p:set>
                                    <p:animEffect filter="fade" transition="in">
                                      <p:cBhvr>
                                        <p:cTn dur="1000"/>
                                        <p:tgtEl>
                                          <p:spTgt spid="6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2" st="2"/>
                                            </p:txEl>
                                          </p:spTgt>
                                        </p:tgtEl>
                                        <p:attrNameLst>
                                          <p:attrName>style.visibility</p:attrName>
                                        </p:attrNameLst>
                                      </p:cBhvr>
                                      <p:to>
                                        <p:strVal val="visible"/>
                                      </p:to>
                                    </p:set>
                                    <p:animEffect filter="fade" transition="in">
                                      <p:cBhvr>
                                        <p:cTn dur="1000"/>
                                        <p:tgtEl>
                                          <p:spTgt spid="6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3" st="3"/>
                                            </p:txEl>
                                          </p:spTgt>
                                        </p:tgtEl>
                                        <p:attrNameLst>
                                          <p:attrName>style.visibility</p:attrName>
                                        </p:attrNameLst>
                                      </p:cBhvr>
                                      <p:to>
                                        <p:strVal val="visible"/>
                                      </p:to>
                                    </p:set>
                                    <p:animEffect filter="fade" transition="in">
                                      <p:cBhvr>
                                        <p:cTn dur="1000"/>
                                        <p:tgtEl>
                                          <p:spTgt spid="6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Representation and Data Preprocessing</a:t>
            </a:r>
            <a:endParaRPr/>
          </a:p>
        </p:txBody>
      </p:sp>
      <p:sp>
        <p:nvSpPr>
          <p:cNvPr id="709" name="Google Shape;709;p48"/>
          <p:cNvSpPr txBox="1"/>
          <p:nvPr>
            <p:ph idx="1" type="body"/>
          </p:nvPr>
        </p:nvSpPr>
        <p:spPr>
          <a:xfrm>
            <a:off x="311700" y="1152475"/>
            <a:ext cx="8520600" cy="1860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We can make our input representation </a:t>
            </a:r>
            <a:r>
              <a:rPr i="1" lang="en"/>
              <a:t>ɸ</a:t>
            </a:r>
            <a:r>
              <a:rPr lang="en"/>
              <a:t> a function that considers the entire training dataset to </a:t>
            </a:r>
            <a:r>
              <a:rPr i="1" lang="en"/>
              <a:t>standardize </a:t>
            </a:r>
            <a:r>
              <a:rPr lang="en"/>
              <a:t>it</a:t>
            </a:r>
            <a:endParaRPr/>
          </a:p>
          <a:p>
            <a:pPr indent="-368300" lvl="0" marL="457200" rtl="0" algn="l">
              <a:spcBef>
                <a:spcPts val="0"/>
              </a:spcBef>
              <a:spcAft>
                <a:spcPts val="0"/>
              </a:spcAft>
              <a:buSzPts val="2200"/>
              <a:buChar char="●"/>
            </a:pPr>
            <a:r>
              <a:rPr lang="en"/>
              <a:t>Remove correlations between input features via dimensionality reduction (e.g., PCA)</a:t>
            </a:r>
            <a:endParaRPr/>
          </a:p>
        </p:txBody>
      </p:sp>
      <p:pic>
        <p:nvPicPr>
          <p:cNvPr id="710" name="Google Shape;710;p48"/>
          <p:cNvPicPr preferRelativeResize="0"/>
          <p:nvPr/>
        </p:nvPicPr>
        <p:blipFill rotWithShape="1">
          <a:blip r:embed="rId3">
            <a:alphaModFix/>
          </a:blip>
          <a:srcRect b="0" l="0" r="68394" t="0"/>
          <a:stretch/>
        </p:blipFill>
        <p:spPr>
          <a:xfrm>
            <a:off x="458874" y="2795025"/>
            <a:ext cx="1747538" cy="1937875"/>
          </a:xfrm>
          <a:prstGeom prst="rect">
            <a:avLst/>
          </a:prstGeom>
          <a:noFill/>
          <a:ln>
            <a:noFill/>
          </a:ln>
        </p:spPr>
      </p:pic>
      <p:pic>
        <p:nvPicPr>
          <p:cNvPr id="711" name="Google Shape;711;p48"/>
          <p:cNvPicPr preferRelativeResize="0"/>
          <p:nvPr/>
        </p:nvPicPr>
        <p:blipFill rotWithShape="1">
          <a:blip r:embed="rId4">
            <a:alphaModFix/>
          </a:blip>
          <a:srcRect b="0" l="34123" r="0" t="0"/>
          <a:stretch/>
        </p:blipFill>
        <p:spPr>
          <a:xfrm>
            <a:off x="2413439" y="2797829"/>
            <a:ext cx="3638762" cy="1932267"/>
          </a:xfrm>
          <a:prstGeom prst="rect">
            <a:avLst/>
          </a:prstGeom>
          <a:noFill/>
          <a:ln>
            <a:noFill/>
          </a:ln>
        </p:spPr>
      </p:pic>
      <p:sp>
        <p:nvSpPr>
          <p:cNvPr id="712" name="Google Shape;712;p48"/>
          <p:cNvSpPr/>
          <p:nvPr/>
        </p:nvSpPr>
        <p:spPr>
          <a:xfrm>
            <a:off x="25" y="4858575"/>
            <a:ext cx="9144000" cy="28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Helvetica Neue"/>
                <a:ea typeface="Helvetica Neue"/>
                <a:cs typeface="Helvetica Neue"/>
                <a:sym typeface="Helvetica Neue"/>
                <a:hlinkClick r:id="rId5"/>
              </a:rPr>
              <a:t>PCA Whitening</a:t>
            </a:r>
            <a:r>
              <a:rPr lang="en">
                <a:latin typeface="Helvetica Neue"/>
                <a:ea typeface="Helvetica Neue"/>
                <a:cs typeface="Helvetica Neue"/>
                <a:sym typeface="Helvetica Neue"/>
              </a:rPr>
              <a:t> [blog]</a:t>
            </a:r>
            <a:endParaRPr>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0" st="0"/>
                                            </p:txEl>
                                          </p:spTgt>
                                        </p:tgtEl>
                                        <p:attrNameLst>
                                          <p:attrName>style.visibility</p:attrName>
                                        </p:attrNameLst>
                                      </p:cBhvr>
                                      <p:to>
                                        <p:strVal val="visible"/>
                                      </p:to>
                                    </p:set>
                                    <p:animEffect filter="fade" transition="in">
                                      <p:cBhvr>
                                        <p:cTn dur="1000"/>
                                        <p:tgtEl>
                                          <p:spTgt spid="7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1" st="1"/>
                                            </p:txEl>
                                          </p:spTgt>
                                        </p:tgtEl>
                                        <p:attrNameLst>
                                          <p:attrName>style.visibility</p:attrName>
                                        </p:attrNameLst>
                                      </p:cBhvr>
                                      <p:to>
                                        <p:strVal val="visible"/>
                                      </p:to>
                                    </p:set>
                                    <p:animEffect filter="fade" transition="in">
                                      <p:cBhvr>
                                        <p:cTn dur="1000"/>
                                        <p:tgtEl>
                                          <p:spTgt spid="7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Today’s Plan</a:t>
            </a:r>
            <a:endParaRPr/>
          </a:p>
        </p:txBody>
      </p:sp>
      <p:sp>
        <p:nvSpPr>
          <p:cNvPr id="718" name="Google Shape;71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trike="sngStrike"/>
              <a:t>Course organization and deliverables</a:t>
            </a:r>
            <a:endParaRPr strike="sngStrike"/>
          </a:p>
          <a:p>
            <a:pPr indent="-368300" lvl="0" marL="457200" rtl="0" algn="l">
              <a:spcBef>
                <a:spcPts val="0"/>
              </a:spcBef>
              <a:spcAft>
                <a:spcPts val="0"/>
              </a:spcAft>
              <a:buSzPts val="2200"/>
              <a:buChar char="●"/>
            </a:pPr>
            <a:r>
              <a:rPr lang="en" strike="sngStrike"/>
              <a:t>Activation Functions and Preprocessing</a:t>
            </a:r>
            <a:endParaRPr strike="sngStrike"/>
          </a:p>
          <a:p>
            <a:pPr indent="-368300" lvl="1" marL="914400" rtl="0" algn="l">
              <a:spcBef>
                <a:spcPts val="0"/>
              </a:spcBef>
              <a:spcAft>
                <a:spcPts val="0"/>
              </a:spcAft>
              <a:buSzPts val="2200"/>
              <a:buChar char="○"/>
            </a:pPr>
            <a:r>
              <a:rPr lang="en"/>
              <a:t>Any questions before we move on?</a:t>
            </a:r>
            <a:endParaRPr strike="sngStrike"/>
          </a:p>
          <a:p>
            <a:pPr indent="-368300" lvl="0" marL="457200" rtl="0" algn="l">
              <a:spcBef>
                <a:spcPts val="0"/>
              </a:spcBef>
              <a:spcAft>
                <a:spcPts val="0"/>
              </a:spcAft>
              <a:buSzPts val="2200"/>
              <a:buChar char="●"/>
            </a:pPr>
            <a:r>
              <a:rPr lang="en"/>
              <a:t>Optimization and Regularization</a:t>
            </a:r>
            <a:endParaRPr/>
          </a:p>
          <a:p>
            <a:pPr indent="-368300" lvl="0" marL="457200" rtl="0" algn="l">
              <a:spcBef>
                <a:spcPts val="0"/>
              </a:spcBef>
              <a:spcAft>
                <a:spcPts val="0"/>
              </a:spcAft>
              <a:buSzPts val="2200"/>
              <a:buChar char="●"/>
            </a:pPr>
            <a:r>
              <a:rPr lang="en"/>
              <a:t>Cloud Computing Service Tutorial</a:t>
            </a:r>
            <a:endParaRPr/>
          </a:p>
          <a:p>
            <a:pPr indent="-368300" lvl="0" marL="457200" rtl="0" algn="l">
              <a:spcBef>
                <a:spcPts val="0"/>
              </a:spcBef>
              <a:spcAft>
                <a:spcPts val="0"/>
              </a:spcAft>
              <a:buSzPts val="2200"/>
              <a:buChar char="●"/>
            </a:pPr>
            <a:r>
              <a:rPr lang="en"/>
              <a:t>Deep Learning Software Tutorial</a:t>
            </a:r>
            <a:endParaRPr/>
          </a:p>
          <a:p>
            <a:pPr indent="-368300" lvl="0" marL="457200" rtl="0" algn="l">
              <a:spcBef>
                <a:spcPts val="0"/>
              </a:spcBef>
              <a:spcAft>
                <a:spcPts val="0"/>
              </a:spcAft>
              <a:buSzPts val="2200"/>
              <a:buChar char="●"/>
            </a:pPr>
            <a:r>
              <a:rPr lang="en"/>
              <a:t>Coding Assignment 1 Release Briefing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a:t>
            </a:r>
            <a:endParaRPr/>
          </a:p>
        </p:txBody>
      </p:sp>
      <p:sp>
        <p:nvSpPr>
          <p:cNvPr id="724" name="Google Shape;724;p50"/>
          <p:cNvSpPr txBox="1"/>
          <p:nvPr>
            <p:ph idx="1" type="body"/>
          </p:nvPr>
        </p:nvSpPr>
        <p:spPr>
          <a:xfrm>
            <a:off x="311700" y="1152475"/>
            <a:ext cx="5394300" cy="935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Vanilla (true) Gradient Descent</a:t>
            </a:r>
            <a:endParaRPr/>
          </a:p>
          <a:p>
            <a:pPr indent="-368300" lvl="1" marL="914400" rtl="0" algn="l">
              <a:spcBef>
                <a:spcPts val="0"/>
              </a:spcBef>
              <a:spcAft>
                <a:spcPts val="0"/>
              </a:spcAft>
              <a:buSzPts val="2200"/>
              <a:buChar char="○"/>
            </a:pPr>
            <a:r>
              <a:rPr lang="en"/>
              <a:t>Estimate θ over the whole dataset</a:t>
            </a:r>
            <a:endParaRPr/>
          </a:p>
        </p:txBody>
      </p:sp>
      <p:pic>
        <p:nvPicPr>
          <p:cNvPr id="725" name="Google Shape;725;p50"/>
          <p:cNvPicPr preferRelativeResize="0"/>
          <p:nvPr/>
        </p:nvPicPr>
        <p:blipFill rotWithShape="1">
          <a:blip r:embed="rId3">
            <a:alphaModFix/>
          </a:blip>
          <a:srcRect b="0" l="0" r="0" t="0"/>
          <a:stretch/>
        </p:blipFill>
        <p:spPr>
          <a:xfrm>
            <a:off x="5816325" y="1273300"/>
            <a:ext cx="2647625" cy="289825"/>
          </a:xfrm>
          <a:prstGeom prst="rect">
            <a:avLst/>
          </a:prstGeom>
          <a:noFill/>
          <a:ln>
            <a:noFill/>
          </a:ln>
        </p:spPr>
      </p:pic>
      <p:sp>
        <p:nvSpPr>
          <p:cNvPr id="726" name="Google Shape;726;p50"/>
          <p:cNvSpPr txBox="1"/>
          <p:nvPr>
            <p:ph idx="1" type="body"/>
          </p:nvPr>
        </p:nvSpPr>
        <p:spPr>
          <a:xfrm>
            <a:off x="311700" y="1990675"/>
            <a:ext cx="5394300" cy="935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Stochastic</a:t>
            </a:r>
            <a:r>
              <a:rPr lang="en"/>
              <a:t> Gradient Descent (SGD)</a:t>
            </a:r>
            <a:endParaRPr/>
          </a:p>
          <a:p>
            <a:pPr indent="-368300" lvl="1" marL="914400" rtl="0" algn="l">
              <a:spcBef>
                <a:spcPts val="0"/>
              </a:spcBef>
              <a:spcAft>
                <a:spcPts val="0"/>
              </a:spcAft>
              <a:buSzPts val="2200"/>
              <a:buChar char="○"/>
            </a:pPr>
            <a:r>
              <a:rPr lang="en"/>
              <a:t>Estimate θ at a random datapoint</a:t>
            </a:r>
            <a:endParaRPr/>
          </a:p>
        </p:txBody>
      </p:sp>
      <p:pic>
        <p:nvPicPr>
          <p:cNvPr id="727" name="Google Shape;727;p50"/>
          <p:cNvPicPr preferRelativeResize="0"/>
          <p:nvPr/>
        </p:nvPicPr>
        <p:blipFill rotWithShape="1">
          <a:blip r:embed="rId4">
            <a:alphaModFix/>
          </a:blip>
          <a:srcRect b="0" l="0" r="0" t="0"/>
          <a:stretch/>
        </p:blipFill>
        <p:spPr>
          <a:xfrm>
            <a:off x="5816327" y="2124775"/>
            <a:ext cx="3275323" cy="339225"/>
          </a:xfrm>
          <a:prstGeom prst="rect">
            <a:avLst/>
          </a:prstGeom>
          <a:noFill/>
          <a:ln>
            <a:noFill/>
          </a:ln>
        </p:spPr>
      </p:pic>
      <p:sp>
        <p:nvSpPr>
          <p:cNvPr id="728" name="Google Shape;728;p50"/>
          <p:cNvSpPr txBox="1"/>
          <p:nvPr>
            <p:ph idx="1" type="body"/>
          </p:nvPr>
        </p:nvSpPr>
        <p:spPr>
          <a:xfrm>
            <a:off x="311700" y="2828875"/>
            <a:ext cx="5394300" cy="2125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Minibatch</a:t>
            </a:r>
            <a:r>
              <a:rPr lang="en"/>
              <a:t> Gradient Descent</a:t>
            </a:r>
            <a:endParaRPr/>
          </a:p>
          <a:p>
            <a:pPr indent="-368300" lvl="1" marL="914400" rtl="0" algn="l">
              <a:spcBef>
                <a:spcPts val="0"/>
              </a:spcBef>
              <a:spcAft>
                <a:spcPts val="0"/>
              </a:spcAft>
              <a:buSzPts val="2200"/>
              <a:buChar char="○"/>
            </a:pPr>
            <a:r>
              <a:rPr lang="en"/>
              <a:t>Estimate θ as an average over a random batch of training data</a:t>
            </a:r>
            <a:endParaRPr/>
          </a:p>
          <a:p>
            <a:pPr indent="-368300" lvl="1" marL="914400" rtl="0" algn="l">
              <a:spcBef>
                <a:spcPts val="0"/>
              </a:spcBef>
              <a:spcAft>
                <a:spcPts val="0"/>
              </a:spcAft>
              <a:buSzPts val="2200"/>
              <a:buChar char="○"/>
            </a:pPr>
            <a:r>
              <a:rPr lang="en"/>
              <a:t>Commonly we use “SGD” to refer to this setup</a:t>
            </a:r>
            <a:endParaRPr/>
          </a:p>
        </p:txBody>
      </p:sp>
      <p:pic>
        <p:nvPicPr>
          <p:cNvPr id="729" name="Google Shape;729;p50"/>
          <p:cNvPicPr preferRelativeResize="0"/>
          <p:nvPr/>
        </p:nvPicPr>
        <p:blipFill rotWithShape="1">
          <a:blip r:embed="rId5">
            <a:alphaModFix/>
          </a:blip>
          <a:srcRect b="0" l="0" r="0" t="0"/>
          <a:stretch/>
        </p:blipFill>
        <p:spPr>
          <a:xfrm>
            <a:off x="5351926" y="2984349"/>
            <a:ext cx="3739724" cy="33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animEffect filter="fade" transition="in">
                                      <p:cBhvr>
                                        <p:cTn dur="1000"/>
                                        <p:tgtEl>
                                          <p:spTgt spid="7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animEffect filter="fade" transition="in">
                                      <p:cBhvr>
                                        <p:cTn dur="1000"/>
                                        <p:tgtEl>
                                          <p:spTgt spid="7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animEffect filter="fade" transition="in">
                                      <p:cBhvr>
                                        <p:cTn dur="1000"/>
                                        <p:tgtEl>
                                          <p:spTgt spid="7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animEffect filter="fade" transition="in">
                                      <p:cBhvr>
                                        <p:cTn dur="1000"/>
                                        <p:tgtEl>
                                          <p:spTgt spid="7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000"/>
                                        <p:tgtEl>
                                          <p:spTgt spid="7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animEffect filter="fade" transition="in">
                                      <p:cBhvr>
                                        <p:cTn dur="1000"/>
                                        <p:tgtEl>
                                          <p:spTgt spid="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animEffect filter="fade" transition="in">
                                      <p:cBhvr>
                                        <p:cTn dur="1000"/>
                                        <p:tgtEl>
                                          <p:spTgt spid="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animEffect filter="fade" transition="in">
                                      <p:cBhvr>
                                        <p:cTn dur="1000"/>
                                        <p:tgtEl>
                                          <p:spTgt spid="7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Saddles and Local Minima</a:t>
            </a:r>
            <a:endParaRPr/>
          </a:p>
        </p:txBody>
      </p:sp>
      <p:sp>
        <p:nvSpPr>
          <p:cNvPr id="735" name="Google Shape;735;p51"/>
          <p:cNvSpPr txBox="1"/>
          <p:nvPr>
            <p:ph idx="1" type="body"/>
          </p:nvPr>
        </p:nvSpPr>
        <p:spPr>
          <a:xfrm>
            <a:off x="311700" y="1152475"/>
            <a:ext cx="8520600" cy="1992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Gradient descent drives the parameters θ to towards the closest low point in the loss space </a:t>
            </a:r>
            <a:endParaRPr/>
          </a:p>
          <a:p>
            <a:pPr indent="-368300" lvl="0" marL="457200" rtl="0" algn="l">
              <a:spcBef>
                <a:spcPts val="0"/>
              </a:spcBef>
              <a:spcAft>
                <a:spcPts val="0"/>
              </a:spcAft>
              <a:buSzPts val="2200"/>
              <a:buChar char="●"/>
            </a:pPr>
            <a:r>
              <a:rPr lang="en"/>
              <a:t>Gets “stuck” if the loss is locally minimal (basin) or the gradient goes in orthogonal directions across dimensions (saddle)</a:t>
            </a:r>
            <a:endParaRPr/>
          </a:p>
        </p:txBody>
      </p:sp>
      <p:grpSp>
        <p:nvGrpSpPr>
          <p:cNvPr id="736" name="Google Shape;736;p51"/>
          <p:cNvGrpSpPr/>
          <p:nvPr/>
        </p:nvGrpSpPr>
        <p:grpSpPr>
          <a:xfrm>
            <a:off x="449349" y="3182700"/>
            <a:ext cx="2819100" cy="1741475"/>
            <a:chOff x="449349" y="3182700"/>
            <a:chExt cx="2819100" cy="1741475"/>
          </a:xfrm>
        </p:grpSpPr>
        <p:sp>
          <p:nvSpPr>
            <p:cNvPr id="737" name="Google Shape;737;p51"/>
            <p:cNvSpPr/>
            <p:nvPr/>
          </p:nvSpPr>
          <p:spPr>
            <a:xfrm>
              <a:off x="879838" y="3442130"/>
              <a:ext cx="1958102" cy="867608"/>
            </a:xfrm>
            <a:custGeom>
              <a:rect b="b" l="l" r="r" t="t"/>
              <a:pathLst>
                <a:path extrusionOk="0" h="1542415" w="3481070">
                  <a:moveTo>
                    <a:pt x="0" y="0"/>
                  </a:moveTo>
                  <a:lnTo>
                    <a:pt x="559643" y="385234"/>
                  </a:lnTo>
                  <a:lnTo>
                    <a:pt x="601159" y="413448"/>
                  </a:lnTo>
                  <a:lnTo>
                    <a:pt x="643910" y="439419"/>
                  </a:lnTo>
                  <a:lnTo>
                    <a:pt x="687802" y="463118"/>
                  </a:lnTo>
                  <a:lnTo>
                    <a:pt x="732742" y="484518"/>
                  </a:lnTo>
                  <a:lnTo>
                    <a:pt x="778639" y="503592"/>
                  </a:lnTo>
                  <a:lnTo>
                    <a:pt x="825399" y="520311"/>
                  </a:lnTo>
                  <a:lnTo>
                    <a:pt x="872928" y="534648"/>
                  </a:lnTo>
                  <a:lnTo>
                    <a:pt x="921135" y="546573"/>
                  </a:lnTo>
                  <a:lnTo>
                    <a:pt x="969927" y="556061"/>
                  </a:lnTo>
                  <a:lnTo>
                    <a:pt x="1019210" y="563082"/>
                  </a:lnTo>
                  <a:lnTo>
                    <a:pt x="1068891" y="567610"/>
                  </a:lnTo>
                  <a:lnTo>
                    <a:pt x="1118879" y="569615"/>
                  </a:lnTo>
                  <a:lnTo>
                    <a:pt x="1169080" y="569071"/>
                  </a:lnTo>
                  <a:lnTo>
                    <a:pt x="1217127" y="566142"/>
                  </a:lnTo>
                  <a:lnTo>
                    <a:pt x="1264890" y="560852"/>
                  </a:lnTo>
                  <a:lnTo>
                    <a:pt x="1312279" y="553218"/>
                  </a:lnTo>
                  <a:lnTo>
                    <a:pt x="1359206" y="543262"/>
                  </a:lnTo>
                  <a:lnTo>
                    <a:pt x="1405581" y="531004"/>
                  </a:lnTo>
                  <a:lnTo>
                    <a:pt x="1451315" y="516463"/>
                  </a:lnTo>
                  <a:lnTo>
                    <a:pt x="1496321" y="499660"/>
                  </a:lnTo>
                  <a:lnTo>
                    <a:pt x="1540510" y="480615"/>
                  </a:lnTo>
                  <a:lnTo>
                    <a:pt x="1577687" y="446867"/>
                  </a:lnTo>
                  <a:lnTo>
                    <a:pt x="1617486" y="416939"/>
                  </a:lnTo>
                  <a:lnTo>
                    <a:pt x="1659627" y="390962"/>
                  </a:lnTo>
                  <a:lnTo>
                    <a:pt x="1703831" y="369068"/>
                  </a:lnTo>
                  <a:lnTo>
                    <a:pt x="1749819" y="351387"/>
                  </a:lnTo>
                  <a:lnTo>
                    <a:pt x="1797313" y="338051"/>
                  </a:lnTo>
                  <a:lnTo>
                    <a:pt x="1846034" y="329191"/>
                  </a:lnTo>
                  <a:lnTo>
                    <a:pt x="1895592" y="325001"/>
                  </a:lnTo>
                  <a:lnTo>
                    <a:pt x="1945188" y="325629"/>
                  </a:lnTo>
                  <a:lnTo>
                    <a:pt x="1994541" y="330954"/>
                  </a:lnTo>
                  <a:lnTo>
                    <a:pt x="2043372" y="340855"/>
                  </a:lnTo>
                  <a:lnTo>
                    <a:pt x="2091403" y="355210"/>
                  </a:lnTo>
                  <a:lnTo>
                    <a:pt x="2138354" y="373899"/>
                  </a:lnTo>
                  <a:lnTo>
                    <a:pt x="2183947" y="396800"/>
                  </a:lnTo>
                  <a:lnTo>
                    <a:pt x="2225028" y="422661"/>
                  </a:lnTo>
                  <a:lnTo>
                    <a:pt x="2262167" y="451964"/>
                  </a:lnTo>
                  <a:lnTo>
                    <a:pt x="2295588" y="484438"/>
                  </a:lnTo>
                  <a:lnTo>
                    <a:pt x="2325515" y="519814"/>
                  </a:lnTo>
                  <a:lnTo>
                    <a:pt x="2352175" y="557821"/>
                  </a:lnTo>
                  <a:lnTo>
                    <a:pt x="2375793" y="598187"/>
                  </a:lnTo>
                  <a:lnTo>
                    <a:pt x="2396593" y="640642"/>
                  </a:lnTo>
                  <a:lnTo>
                    <a:pt x="2414801" y="684915"/>
                  </a:lnTo>
                  <a:lnTo>
                    <a:pt x="2430642" y="730736"/>
                  </a:lnTo>
                  <a:lnTo>
                    <a:pt x="2444341" y="777834"/>
                  </a:lnTo>
                  <a:lnTo>
                    <a:pt x="2456123" y="825938"/>
                  </a:lnTo>
                  <a:lnTo>
                    <a:pt x="2466213" y="874778"/>
                  </a:lnTo>
                  <a:lnTo>
                    <a:pt x="2474837" y="924083"/>
                  </a:lnTo>
                  <a:lnTo>
                    <a:pt x="2482220" y="973582"/>
                  </a:lnTo>
                  <a:lnTo>
                    <a:pt x="2489870" y="1029007"/>
                  </a:lnTo>
                  <a:lnTo>
                    <a:pt x="2497943" y="1084176"/>
                  </a:lnTo>
                  <a:lnTo>
                    <a:pt x="2507119" y="1138570"/>
                  </a:lnTo>
                  <a:lnTo>
                    <a:pt x="2518076" y="1191673"/>
                  </a:lnTo>
                  <a:lnTo>
                    <a:pt x="2531494" y="1242964"/>
                  </a:lnTo>
                  <a:lnTo>
                    <a:pt x="2548053" y="1291926"/>
                  </a:lnTo>
                  <a:lnTo>
                    <a:pt x="2568431" y="1338042"/>
                  </a:lnTo>
                  <a:lnTo>
                    <a:pt x="2595634" y="1384764"/>
                  </a:lnTo>
                  <a:lnTo>
                    <a:pt x="2626665" y="1426055"/>
                  </a:lnTo>
                  <a:lnTo>
                    <a:pt x="2660656" y="1461659"/>
                  </a:lnTo>
                  <a:lnTo>
                    <a:pt x="2696738" y="1491319"/>
                  </a:lnTo>
                  <a:lnTo>
                    <a:pt x="2734044" y="1514781"/>
                  </a:lnTo>
                  <a:lnTo>
                    <a:pt x="2771705" y="1531787"/>
                  </a:lnTo>
                  <a:lnTo>
                    <a:pt x="2808853" y="1542082"/>
                  </a:lnTo>
                  <a:lnTo>
                    <a:pt x="2855450" y="1528396"/>
                  </a:lnTo>
                  <a:lnTo>
                    <a:pt x="2899665" y="1509392"/>
                  </a:lnTo>
                  <a:lnTo>
                    <a:pt x="2941090" y="1485383"/>
                  </a:lnTo>
                  <a:lnTo>
                    <a:pt x="2979315" y="1456681"/>
                  </a:lnTo>
                  <a:lnTo>
                    <a:pt x="3013932" y="1423598"/>
                  </a:lnTo>
                  <a:lnTo>
                    <a:pt x="3044533" y="1386446"/>
                  </a:lnTo>
                  <a:lnTo>
                    <a:pt x="3070708" y="1345538"/>
                  </a:lnTo>
                  <a:lnTo>
                    <a:pt x="3091867" y="1301889"/>
                  </a:lnTo>
                  <a:lnTo>
                    <a:pt x="3108141" y="1256774"/>
                  </a:lnTo>
                  <a:lnTo>
                    <a:pt x="3120371" y="1210429"/>
                  </a:lnTo>
                  <a:lnTo>
                    <a:pt x="3129394" y="1163092"/>
                  </a:lnTo>
                  <a:lnTo>
                    <a:pt x="3136050" y="1115002"/>
                  </a:lnTo>
                  <a:lnTo>
                    <a:pt x="3141179" y="1066395"/>
                  </a:lnTo>
                  <a:lnTo>
                    <a:pt x="3145620" y="1017510"/>
                  </a:lnTo>
                  <a:lnTo>
                    <a:pt x="3150211" y="968584"/>
                  </a:lnTo>
                  <a:lnTo>
                    <a:pt x="3155792" y="919855"/>
                  </a:lnTo>
                  <a:lnTo>
                    <a:pt x="3163203" y="871561"/>
                  </a:lnTo>
                  <a:lnTo>
                    <a:pt x="3173162" y="823727"/>
                  </a:lnTo>
                  <a:lnTo>
                    <a:pt x="3185745" y="776737"/>
                  </a:lnTo>
                  <a:lnTo>
                    <a:pt x="3200895" y="730688"/>
                  </a:lnTo>
                  <a:lnTo>
                    <a:pt x="3218553" y="685679"/>
                  </a:lnTo>
                  <a:lnTo>
                    <a:pt x="3238659" y="641808"/>
                  </a:lnTo>
                  <a:lnTo>
                    <a:pt x="3261156" y="599174"/>
                  </a:lnTo>
                  <a:lnTo>
                    <a:pt x="3285985" y="557875"/>
                  </a:lnTo>
                  <a:lnTo>
                    <a:pt x="3313087" y="518009"/>
                  </a:lnTo>
                  <a:lnTo>
                    <a:pt x="3342404" y="479674"/>
                  </a:lnTo>
                  <a:lnTo>
                    <a:pt x="3373877" y="442968"/>
                  </a:lnTo>
                  <a:lnTo>
                    <a:pt x="3407449" y="407991"/>
                  </a:lnTo>
                  <a:lnTo>
                    <a:pt x="3443059" y="374840"/>
                  </a:lnTo>
                  <a:lnTo>
                    <a:pt x="3480651" y="343613"/>
                  </a:lnTo>
                </a:path>
              </a:pathLst>
            </a:custGeom>
            <a:noFill/>
            <a:ln cap="flat" cmpd="sng" w="63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8" name="Google Shape;738;p51"/>
            <p:cNvSpPr txBox="1"/>
            <p:nvPr/>
          </p:nvSpPr>
          <p:spPr>
            <a:xfrm>
              <a:off x="449349" y="4541975"/>
              <a:ext cx="28191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local minimum</a:t>
              </a:r>
              <a:endParaRPr sz="2400">
                <a:latin typeface="Helvetica Neue"/>
                <a:ea typeface="Helvetica Neue"/>
                <a:cs typeface="Helvetica Neue"/>
                <a:sym typeface="Helvetica Neue"/>
              </a:endParaRPr>
            </a:p>
          </p:txBody>
        </p:sp>
        <p:sp>
          <p:nvSpPr>
            <p:cNvPr id="739" name="Google Shape;739;p51"/>
            <p:cNvSpPr/>
            <p:nvPr/>
          </p:nvSpPr>
          <p:spPr>
            <a:xfrm>
              <a:off x="1395573" y="3611802"/>
              <a:ext cx="142875" cy="142875"/>
            </a:xfrm>
            <a:custGeom>
              <a:rect b="b" l="l" r="r" t="t"/>
              <a:pathLst>
                <a:path extrusionOk="0" h="254000" w="254000">
                  <a:moveTo>
                    <a:pt x="127000" y="0"/>
                  </a:moveTo>
                  <a:lnTo>
                    <a:pt x="77566" y="9980"/>
                  </a:lnTo>
                  <a:lnTo>
                    <a:pt x="37197" y="37197"/>
                  </a:lnTo>
                  <a:lnTo>
                    <a:pt x="9980" y="77565"/>
                  </a:lnTo>
                  <a:lnTo>
                    <a:pt x="0" y="127000"/>
                  </a:lnTo>
                  <a:lnTo>
                    <a:pt x="9980" y="176433"/>
                  </a:lnTo>
                  <a:lnTo>
                    <a:pt x="37197" y="216802"/>
                  </a:lnTo>
                  <a:lnTo>
                    <a:pt x="77566" y="244019"/>
                  </a:lnTo>
                  <a:lnTo>
                    <a:pt x="127000" y="254000"/>
                  </a:lnTo>
                  <a:lnTo>
                    <a:pt x="176434" y="244019"/>
                  </a:lnTo>
                  <a:lnTo>
                    <a:pt x="216803" y="216802"/>
                  </a:lnTo>
                  <a:lnTo>
                    <a:pt x="244020" y="176433"/>
                  </a:lnTo>
                  <a:lnTo>
                    <a:pt x="254001" y="127000"/>
                  </a:lnTo>
                  <a:lnTo>
                    <a:pt x="244020" y="77565"/>
                  </a:lnTo>
                  <a:lnTo>
                    <a:pt x="216803" y="37197"/>
                  </a:lnTo>
                  <a:lnTo>
                    <a:pt x="176434" y="9980"/>
                  </a:lnTo>
                  <a:lnTo>
                    <a:pt x="127000" y="0"/>
                  </a:lnTo>
                  <a:close/>
                </a:path>
              </a:pathLst>
            </a:custGeom>
            <a:solidFill>
              <a:srgbClr val="C8250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0" name="Google Shape;740;p51"/>
            <p:cNvSpPr txBox="1"/>
            <p:nvPr/>
          </p:nvSpPr>
          <p:spPr>
            <a:xfrm>
              <a:off x="1300513" y="3182700"/>
              <a:ext cx="333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θ</a:t>
              </a:r>
              <a:endParaRPr/>
            </a:p>
          </p:txBody>
        </p:sp>
      </p:grpSp>
      <p:grpSp>
        <p:nvGrpSpPr>
          <p:cNvPr id="741" name="Google Shape;741;p51"/>
          <p:cNvGrpSpPr/>
          <p:nvPr/>
        </p:nvGrpSpPr>
        <p:grpSpPr>
          <a:xfrm>
            <a:off x="3715250" y="2911112"/>
            <a:ext cx="5465325" cy="2013063"/>
            <a:chOff x="3715250" y="2911112"/>
            <a:chExt cx="5465325" cy="2013063"/>
          </a:xfrm>
        </p:grpSpPr>
        <p:sp>
          <p:nvSpPr>
            <p:cNvPr id="742" name="Google Shape;742;p51"/>
            <p:cNvSpPr/>
            <p:nvPr/>
          </p:nvSpPr>
          <p:spPr>
            <a:xfrm>
              <a:off x="3715250" y="3442130"/>
              <a:ext cx="1958102" cy="867608"/>
            </a:xfrm>
            <a:custGeom>
              <a:rect b="b" l="l" r="r" t="t"/>
              <a:pathLst>
                <a:path extrusionOk="0" h="1542415" w="3481070">
                  <a:moveTo>
                    <a:pt x="0" y="0"/>
                  </a:moveTo>
                  <a:lnTo>
                    <a:pt x="559643" y="385234"/>
                  </a:lnTo>
                  <a:lnTo>
                    <a:pt x="604909" y="404335"/>
                  </a:lnTo>
                  <a:lnTo>
                    <a:pt x="650484" y="422621"/>
                  </a:lnTo>
                  <a:lnTo>
                    <a:pt x="696357" y="440090"/>
                  </a:lnTo>
                  <a:lnTo>
                    <a:pt x="742518" y="456737"/>
                  </a:lnTo>
                  <a:lnTo>
                    <a:pt x="788955" y="472560"/>
                  </a:lnTo>
                  <a:lnTo>
                    <a:pt x="835657" y="487556"/>
                  </a:lnTo>
                  <a:lnTo>
                    <a:pt x="882614" y="501720"/>
                  </a:lnTo>
                  <a:lnTo>
                    <a:pt x="929814" y="515050"/>
                  </a:lnTo>
                  <a:lnTo>
                    <a:pt x="977246" y="527543"/>
                  </a:lnTo>
                  <a:lnTo>
                    <a:pt x="1024900" y="539194"/>
                  </a:lnTo>
                  <a:lnTo>
                    <a:pt x="1072764" y="550002"/>
                  </a:lnTo>
                  <a:lnTo>
                    <a:pt x="1120828" y="559962"/>
                  </a:lnTo>
                  <a:lnTo>
                    <a:pt x="1169080" y="569071"/>
                  </a:lnTo>
                  <a:lnTo>
                    <a:pt x="1218451" y="577487"/>
                  </a:lnTo>
                  <a:lnTo>
                    <a:pt x="1267940" y="585003"/>
                  </a:lnTo>
                  <a:lnTo>
                    <a:pt x="1317533" y="591618"/>
                  </a:lnTo>
                  <a:lnTo>
                    <a:pt x="1367219" y="597330"/>
                  </a:lnTo>
                  <a:lnTo>
                    <a:pt x="1416986" y="602141"/>
                  </a:lnTo>
                  <a:lnTo>
                    <a:pt x="1466822" y="606050"/>
                  </a:lnTo>
                  <a:lnTo>
                    <a:pt x="1516715" y="609055"/>
                  </a:lnTo>
                  <a:lnTo>
                    <a:pt x="1566652" y="611158"/>
                  </a:lnTo>
                  <a:lnTo>
                    <a:pt x="1616622" y="612357"/>
                  </a:lnTo>
                  <a:lnTo>
                    <a:pt x="1666612" y="612652"/>
                  </a:lnTo>
                  <a:lnTo>
                    <a:pt x="1716611" y="612043"/>
                  </a:lnTo>
                  <a:lnTo>
                    <a:pt x="1766607" y="610529"/>
                  </a:lnTo>
                  <a:lnTo>
                    <a:pt x="1816587" y="608110"/>
                  </a:lnTo>
                  <a:lnTo>
                    <a:pt x="1866540" y="604785"/>
                  </a:lnTo>
                  <a:lnTo>
                    <a:pt x="1916453" y="600555"/>
                  </a:lnTo>
                  <a:lnTo>
                    <a:pt x="1962588" y="599726"/>
                  </a:lnTo>
                  <a:lnTo>
                    <a:pt x="2008476" y="602783"/>
                  </a:lnTo>
                  <a:lnTo>
                    <a:pt x="2053985" y="609432"/>
                  </a:lnTo>
                  <a:lnTo>
                    <a:pt x="2098984" y="619377"/>
                  </a:lnTo>
                  <a:lnTo>
                    <a:pt x="2143341" y="632325"/>
                  </a:lnTo>
                  <a:lnTo>
                    <a:pt x="2190968" y="650369"/>
                  </a:lnTo>
                  <a:lnTo>
                    <a:pt x="2236069" y="672469"/>
                  </a:lnTo>
                  <a:lnTo>
                    <a:pt x="2278445" y="698444"/>
                  </a:lnTo>
                  <a:lnTo>
                    <a:pt x="2317899" y="728113"/>
                  </a:lnTo>
                  <a:lnTo>
                    <a:pt x="2354234" y="761295"/>
                  </a:lnTo>
                  <a:lnTo>
                    <a:pt x="2387253" y="797811"/>
                  </a:lnTo>
                  <a:lnTo>
                    <a:pt x="2416758" y="837477"/>
                  </a:lnTo>
                  <a:lnTo>
                    <a:pt x="2442553" y="880115"/>
                  </a:lnTo>
                  <a:lnTo>
                    <a:pt x="2464439" y="925544"/>
                  </a:lnTo>
                  <a:lnTo>
                    <a:pt x="2482221" y="973582"/>
                  </a:lnTo>
                  <a:lnTo>
                    <a:pt x="2496746" y="1026864"/>
                  </a:lnTo>
                  <a:lnTo>
                    <a:pt x="2507937" y="1080791"/>
                  </a:lnTo>
                  <a:lnTo>
                    <a:pt x="2517352" y="1134734"/>
                  </a:lnTo>
                  <a:lnTo>
                    <a:pt x="2526551" y="1188061"/>
                  </a:lnTo>
                  <a:lnTo>
                    <a:pt x="2537090" y="1240142"/>
                  </a:lnTo>
                  <a:lnTo>
                    <a:pt x="2550531" y="1290345"/>
                  </a:lnTo>
                  <a:lnTo>
                    <a:pt x="2568431" y="1338042"/>
                  </a:lnTo>
                  <a:lnTo>
                    <a:pt x="2593655" y="1385757"/>
                  </a:lnTo>
                  <a:lnTo>
                    <a:pt x="2623621" y="1427747"/>
                  </a:lnTo>
                  <a:lnTo>
                    <a:pt x="2657307" y="1463735"/>
                  </a:lnTo>
                  <a:lnTo>
                    <a:pt x="2693694" y="1493440"/>
                  </a:lnTo>
                  <a:lnTo>
                    <a:pt x="2731761" y="1516585"/>
                  </a:lnTo>
                  <a:lnTo>
                    <a:pt x="2770488" y="1532892"/>
                  </a:lnTo>
                  <a:lnTo>
                    <a:pt x="2808854" y="1542082"/>
                  </a:lnTo>
                  <a:lnTo>
                    <a:pt x="2855451" y="1528396"/>
                  </a:lnTo>
                  <a:lnTo>
                    <a:pt x="2899666" y="1509392"/>
                  </a:lnTo>
                  <a:lnTo>
                    <a:pt x="2941091" y="1485383"/>
                  </a:lnTo>
                  <a:lnTo>
                    <a:pt x="2979316" y="1456681"/>
                  </a:lnTo>
                  <a:lnTo>
                    <a:pt x="3013933" y="1423598"/>
                  </a:lnTo>
                  <a:lnTo>
                    <a:pt x="3044533" y="1386446"/>
                  </a:lnTo>
                  <a:lnTo>
                    <a:pt x="3070708" y="1345538"/>
                  </a:lnTo>
                  <a:lnTo>
                    <a:pt x="3091867" y="1301889"/>
                  </a:lnTo>
                  <a:lnTo>
                    <a:pt x="3108141" y="1256774"/>
                  </a:lnTo>
                  <a:lnTo>
                    <a:pt x="3120371" y="1210429"/>
                  </a:lnTo>
                  <a:lnTo>
                    <a:pt x="3129394" y="1163092"/>
                  </a:lnTo>
                  <a:lnTo>
                    <a:pt x="3136051" y="1115002"/>
                  </a:lnTo>
                  <a:lnTo>
                    <a:pt x="3141180" y="1066395"/>
                  </a:lnTo>
                  <a:lnTo>
                    <a:pt x="3145620" y="1017510"/>
                  </a:lnTo>
                  <a:lnTo>
                    <a:pt x="3150212" y="968584"/>
                  </a:lnTo>
                  <a:lnTo>
                    <a:pt x="3155793" y="919855"/>
                  </a:lnTo>
                  <a:lnTo>
                    <a:pt x="3163204" y="871561"/>
                  </a:lnTo>
                  <a:lnTo>
                    <a:pt x="3173163" y="823727"/>
                  </a:lnTo>
                  <a:lnTo>
                    <a:pt x="3185746" y="776737"/>
                  </a:lnTo>
                  <a:lnTo>
                    <a:pt x="3200896" y="730688"/>
                  </a:lnTo>
                  <a:lnTo>
                    <a:pt x="3218554" y="685679"/>
                  </a:lnTo>
                  <a:lnTo>
                    <a:pt x="3238660" y="641808"/>
                  </a:lnTo>
                  <a:lnTo>
                    <a:pt x="3261157" y="599174"/>
                  </a:lnTo>
                  <a:lnTo>
                    <a:pt x="3285986" y="557875"/>
                  </a:lnTo>
                  <a:lnTo>
                    <a:pt x="3313088" y="518009"/>
                  </a:lnTo>
                  <a:lnTo>
                    <a:pt x="3342405" y="479674"/>
                  </a:lnTo>
                  <a:lnTo>
                    <a:pt x="3373878" y="442968"/>
                  </a:lnTo>
                  <a:lnTo>
                    <a:pt x="3407450" y="407991"/>
                  </a:lnTo>
                  <a:lnTo>
                    <a:pt x="3443060" y="374840"/>
                  </a:lnTo>
                  <a:lnTo>
                    <a:pt x="3480652" y="343613"/>
                  </a:lnTo>
                </a:path>
              </a:pathLst>
            </a:custGeom>
            <a:noFill/>
            <a:ln cap="flat" cmpd="sng" w="63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3" name="Google Shape;743;p51"/>
            <p:cNvSpPr txBox="1"/>
            <p:nvPr/>
          </p:nvSpPr>
          <p:spPr>
            <a:xfrm>
              <a:off x="4948797" y="4541975"/>
              <a:ext cx="21270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saddle points</a:t>
              </a:r>
              <a:endParaRPr sz="2400">
                <a:latin typeface="Helvetica Neue"/>
                <a:ea typeface="Helvetica Neue"/>
                <a:cs typeface="Helvetica Neue"/>
                <a:sym typeface="Helvetica Neue"/>
              </a:endParaRPr>
            </a:p>
          </p:txBody>
        </p:sp>
        <p:sp>
          <p:nvSpPr>
            <p:cNvPr id="744" name="Google Shape;744;p51"/>
            <p:cNvSpPr/>
            <p:nvPr/>
          </p:nvSpPr>
          <p:spPr>
            <a:xfrm>
              <a:off x="4551142" y="3626078"/>
              <a:ext cx="142875" cy="142875"/>
            </a:xfrm>
            <a:custGeom>
              <a:rect b="b" l="l" r="r" t="t"/>
              <a:pathLst>
                <a:path extrusionOk="0" h="254000" w="254000">
                  <a:moveTo>
                    <a:pt x="127001" y="0"/>
                  </a:moveTo>
                  <a:lnTo>
                    <a:pt x="77566" y="9980"/>
                  </a:lnTo>
                  <a:lnTo>
                    <a:pt x="37197" y="37197"/>
                  </a:lnTo>
                  <a:lnTo>
                    <a:pt x="9980" y="77566"/>
                  </a:lnTo>
                  <a:lnTo>
                    <a:pt x="0" y="127000"/>
                  </a:lnTo>
                  <a:lnTo>
                    <a:pt x="9980" y="176433"/>
                  </a:lnTo>
                  <a:lnTo>
                    <a:pt x="37197" y="216802"/>
                  </a:lnTo>
                  <a:lnTo>
                    <a:pt x="77566" y="244019"/>
                  </a:lnTo>
                  <a:lnTo>
                    <a:pt x="127001" y="254000"/>
                  </a:lnTo>
                  <a:lnTo>
                    <a:pt x="176435" y="244019"/>
                  </a:lnTo>
                  <a:lnTo>
                    <a:pt x="216803" y="216802"/>
                  </a:lnTo>
                  <a:lnTo>
                    <a:pt x="244020" y="176433"/>
                  </a:lnTo>
                  <a:lnTo>
                    <a:pt x="254001" y="127000"/>
                  </a:lnTo>
                  <a:lnTo>
                    <a:pt x="244020" y="77566"/>
                  </a:lnTo>
                  <a:lnTo>
                    <a:pt x="216803" y="37197"/>
                  </a:lnTo>
                  <a:lnTo>
                    <a:pt x="176435" y="9980"/>
                  </a:lnTo>
                  <a:lnTo>
                    <a:pt x="127001" y="0"/>
                  </a:lnTo>
                  <a:close/>
                </a:path>
              </a:pathLst>
            </a:custGeom>
            <a:solidFill>
              <a:srgbClr val="C8250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45" name="Google Shape;745;p51"/>
            <p:cNvPicPr preferRelativeResize="0"/>
            <p:nvPr/>
          </p:nvPicPr>
          <p:blipFill>
            <a:blip r:embed="rId3">
              <a:alphaModFix/>
            </a:blip>
            <a:stretch>
              <a:fillRect/>
            </a:stretch>
          </p:blipFill>
          <p:spPr>
            <a:xfrm>
              <a:off x="6152225" y="2911112"/>
              <a:ext cx="3028350" cy="1572799"/>
            </a:xfrm>
            <a:prstGeom prst="rect">
              <a:avLst/>
            </a:prstGeom>
            <a:noFill/>
            <a:ln>
              <a:noFill/>
            </a:ln>
          </p:spPr>
        </p:pic>
        <p:sp>
          <p:nvSpPr>
            <p:cNvPr id="746" name="Google Shape;746;p51"/>
            <p:cNvSpPr txBox="1"/>
            <p:nvPr/>
          </p:nvSpPr>
          <p:spPr>
            <a:xfrm>
              <a:off x="4456075" y="3182700"/>
              <a:ext cx="333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θ</a:t>
              </a:r>
              <a:endParaRPr/>
            </a:p>
          </p:txBody>
        </p:sp>
        <p:sp>
          <p:nvSpPr>
            <p:cNvPr id="747" name="Google Shape;747;p51"/>
            <p:cNvSpPr txBox="1"/>
            <p:nvPr/>
          </p:nvSpPr>
          <p:spPr>
            <a:xfrm>
              <a:off x="7755075" y="3088600"/>
              <a:ext cx="333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θ</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animEffect filter="fade" transition="in">
                                      <p:cBhvr>
                                        <p:cTn dur="1000"/>
                                        <p:tgtEl>
                                          <p:spTgt spid="7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animEffect filter="fade" transition="in">
                                      <p:cBhvr>
                                        <p:cTn dur="1000"/>
                                        <p:tgtEl>
                                          <p:spTgt spid="7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000"/>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to the Midterm</a:t>
            </a:r>
            <a:endParaRPr/>
          </a:p>
        </p:txBody>
      </p:sp>
      <p:pic>
        <p:nvPicPr>
          <p:cNvPr id="74" name="Google Shape;74;p16"/>
          <p:cNvPicPr preferRelativeResize="0"/>
          <p:nvPr/>
        </p:nvPicPr>
        <p:blipFill rotWithShape="1">
          <a:blip r:embed="rId3">
            <a:alphaModFix/>
          </a:blip>
          <a:srcRect b="2865" l="0" r="0" t="2874"/>
          <a:stretch/>
        </p:blipFill>
        <p:spPr>
          <a:xfrm>
            <a:off x="556850" y="1253803"/>
            <a:ext cx="4031733" cy="2936297"/>
          </a:xfrm>
          <a:prstGeom prst="rect">
            <a:avLst/>
          </a:prstGeom>
          <a:noFill/>
          <a:ln>
            <a:noFill/>
          </a:ln>
        </p:spPr>
      </p:pic>
      <p:pic>
        <p:nvPicPr>
          <p:cNvPr id="75" name="Google Shape;75;p16"/>
          <p:cNvPicPr preferRelativeResize="0"/>
          <p:nvPr/>
        </p:nvPicPr>
        <p:blipFill rotWithShape="1">
          <a:blip r:embed="rId4">
            <a:alphaModFix/>
          </a:blip>
          <a:srcRect b="2865" l="0" r="0" t="2874"/>
          <a:stretch/>
        </p:blipFill>
        <p:spPr>
          <a:xfrm>
            <a:off x="4878265" y="1253800"/>
            <a:ext cx="4031733" cy="2936297"/>
          </a:xfrm>
          <a:prstGeom prst="rect">
            <a:avLst/>
          </a:prstGeom>
          <a:noFill/>
          <a:ln>
            <a:noFill/>
          </a:ln>
        </p:spPr>
      </p:pic>
      <p:grpSp>
        <p:nvGrpSpPr>
          <p:cNvPr id="76" name="Google Shape;76;p16"/>
          <p:cNvGrpSpPr/>
          <p:nvPr/>
        </p:nvGrpSpPr>
        <p:grpSpPr>
          <a:xfrm>
            <a:off x="2778600" y="1969750"/>
            <a:ext cx="5478775" cy="2945450"/>
            <a:chOff x="2778600" y="2198350"/>
            <a:chExt cx="5478775" cy="2945450"/>
          </a:xfrm>
        </p:grpSpPr>
        <p:sp>
          <p:nvSpPr>
            <p:cNvPr id="77" name="Google Shape;77;p16"/>
            <p:cNvSpPr/>
            <p:nvPr/>
          </p:nvSpPr>
          <p:spPr>
            <a:xfrm>
              <a:off x="3355075" y="2575325"/>
              <a:ext cx="579300" cy="894300"/>
            </a:xfrm>
            <a:prstGeom prst="roundRect">
              <a:avLst>
                <a:gd fmla="val 16667" name="adj"/>
              </a:avLst>
            </a:prstGeom>
            <a:solidFill>
              <a:srgbClr val="D9EAD3">
                <a:alpha val="5833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7678075" y="2198350"/>
              <a:ext cx="579300" cy="1686600"/>
            </a:xfrm>
            <a:prstGeom prst="roundRect">
              <a:avLst>
                <a:gd fmla="val 16667" name="adj"/>
              </a:avLst>
            </a:prstGeom>
            <a:solidFill>
              <a:srgbClr val="D9EAD3">
                <a:alpha val="5833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778600" y="4571100"/>
              <a:ext cx="579300" cy="572700"/>
            </a:xfrm>
            <a:prstGeom prst="roundRect">
              <a:avLst>
                <a:gd fmla="val 16667" name="adj"/>
              </a:avLst>
            </a:prstGeom>
            <a:solidFill>
              <a:srgbClr val="D9EAD3">
                <a:alpha val="5833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3293700" y="4657350"/>
              <a:ext cx="30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Module 1: </a:t>
              </a:r>
              <a:r>
                <a:rPr lang="en">
                  <a:solidFill>
                    <a:schemeClr val="dk1"/>
                  </a:solidFill>
                  <a:latin typeface="Helvetica Neue"/>
                  <a:ea typeface="Helvetica Neue"/>
                  <a:cs typeface="Helvetica Neue"/>
                  <a:sym typeface="Helvetica Neue"/>
                </a:rPr>
                <a:t>Neural Network Basics</a:t>
              </a:r>
              <a:endParaRPr>
                <a:solidFill>
                  <a:schemeClr val="dk1"/>
                </a:solidFill>
                <a:latin typeface="Helvetica Neue"/>
                <a:ea typeface="Helvetica Neue"/>
                <a:cs typeface="Helvetica Neue"/>
                <a:sym typeface="Helvetica Neue"/>
              </a:endParaRPr>
            </a:p>
          </p:txBody>
        </p:sp>
      </p:grpSp>
      <p:pic>
        <p:nvPicPr>
          <p:cNvPr id="81" name="Google Shape;81;p16"/>
          <p:cNvPicPr preferRelativeResize="0"/>
          <p:nvPr/>
        </p:nvPicPr>
        <p:blipFill>
          <a:blip r:embed="rId5">
            <a:alphaModFix/>
          </a:blip>
          <a:stretch>
            <a:fillRect/>
          </a:stretch>
        </p:blipFill>
        <p:spPr>
          <a:xfrm>
            <a:off x="7887925" y="3237953"/>
            <a:ext cx="324925" cy="324900"/>
          </a:xfrm>
          <a:prstGeom prst="rect">
            <a:avLst/>
          </a:prstGeom>
          <a:noFill/>
          <a:ln>
            <a:noFill/>
          </a:ln>
        </p:spPr>
      </p:pic>
      <p:sp>
        <p:nvSpPr>
          <p:cNvPr id="82" name="Google Shape;82;p16"/>
          <p:cNvSpPr/>
          <p:nvPr/>
        </p:nvSpPr>
        <p:spPr>
          <a:xfrm>
            <a:off x="7754450" y="2395150"/>
            <a:ext cx="458400" cy="458400"/>
          </a:xfrm>
          <a:prstGeom prst="mathMultiply">
            <a:avLst>
              <a:gd fmla="val 23520" name="adj1"/>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with Momentum</a:t>
            </a:r>
            <a:endParaRPr/>
          </a:p>
        </p:txBody>
      </p:sp>
      <p:sp>
        <p:nvSpPr>
          <p:cNvPr id="753" name="Google Shape;753;p52"/>
          <p:cNvSpPr txBox="1"/>
          <p:nvPr>
            <p:ph idx="1" type="body"/>
          </p:nvPr>
        </p:nvSpPr>
        <p:spPr>
          <a:xfrm>
            <a:off x="311700" y="1152475"/>
            <a:ext cx="8520600" cy="1507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Consider the history:</a:t>
            </a:r>
            <a:endParaRPr/>
          </a:p>
          <a:p>
            <a:pPr indent="-368300" lvl="1" marL="914400" rtl="0" algn="l">
              <a:spcBef>
                <a:spcPts val="0"/>
              </a:spcBef>
              <a:spcAft>
                <a:spcPts val="0"/>
              </a:spcAft>
              <a:buSzPts val="2200"/>
              <a:buChar char="○"/>
            </a:pPr>
            <a:r>
              <a:rPr lang="en"/>
              <a:t>Add</a:t>
            </a:r>
            <a:r>
              <a:rPr lang="en"/>
              <a:t> a fraction 𝛄 of the update vector of the past time step to the current update vector</a:t>
            </a:r>
            <a:endParaRPr/>
          </a:p>
        </p:txBody>
      </p:sp>
      <p:pic>
        <p:nvPicPr>
          <p:cNvPr id="754" name="Google Shape;754;p52"/>
          <p:cNvPicPr preferRelativeResize="0"/>
          <p:nvPr/>
        </p:nvPicPr>
        <p:blipFill rotWithShape="1">
          <a:blip r:embed="rId3">
            <a:alphaModFix/>
          </a:blip>
          <a:srcRect b="0" l="0" r="0" t="0"/>
          <a:stretch/>
        </p:blipFill>
        <p:spPr>
          <a:xfrm>
            <a:off x="4996511" y="2471959"/>
            <a:ext cx="2079403" cy="331926"/>
          </a:xfrm>
          <a:prstGeom prst="rect">
            <a:avLst/>
          </a:prstGeom>
          <a:noFill/>
          <a:ln>
            <a:noFill/>
          </a:ln>
        </p:spPr>
      </p:pic>
      <p:pic>
        <p:nvPicPr>
          <p:cNvPr id="755" name="Google Shape;755;p52"/>
          <p:cNvPicPr preferRelativeResize="0"/>
          <p:nvPr/>
        </p:nvPicPr>
        <p:blipFill rotWithShape="1">
          <a:blip r:embed="rId4">
            <a:alphaModFix/>
          </a:blip>
          <a:srcRect b="0" l="0" r="0" t="0"/>
          <a:stretch/>
        </p:blipFill>
        <p:spPr>
          <a:xfrm>
            <a:off x="1304755" y="2457670"/>
            <a:ext cx="3229562" cy="331927"/>
          </a:xfrm>
          <a:prstGeom prst="rect">
            <a:avLst/>
          </a:prstGeom>
          <a:noFill/>
          <a:ln>
            <a:noFill/>
          </a:ln>
        </p:spPr>
      </p:pic>
      <p:sp>
        <p:nvSpPr>
          <p:cNvPr id="756" name="Google Shape;756;p52"/>
          <p:cNvSpPr/>
          <p:nvPr/>
        </p:nvSpPr>
        <p:spPr>
          <a:xfrm>
            <a:off x="1949296" y="2419358"/>
            <a:ext cx="873837" cy="437126"/>
          </a:xfrm>
          <a:custGeom>
            <a:rect b="b" l="l" r="r" t="t"/>
            <a:pathLst>
              <a:path extrusionOk="0" h="669925" w="1339214">
                <a:moveTo>
                  <a:pt x="0" y="0"/>
                </a:moveTo>
                <a:lnTo>
                  <a:pt x="1338942" y="0"/>
                </a:lnTo>
                <a:lnTo>
                  <a:pt x="1338942" y="669471"/>
                </a:lnTo>
                <a:lnTo>
                  <a:pt x="0" y="669471"/>
                </a:lnTo>
                <a:lnTo>
                  <a:pt x="0" y="0"/>
                </a:lnTo>
                <a:close/>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757" name="Google Shape;757;p52"/>
          <p:cNvGrpSpPr/>
          <p:nvPr/>
        </p:nvGrpSpPr>
        <p:grpSpPr>
          <a:xfrm>
            <a:off x="66500" y="3064175"/>
            <a:ext cx="4499906" cy="1830535"/>
            <a:chOff x="66500" y="3064175"/>
            <a:chExt cx="4499906" cy="1830535"/>
          </a:xfrm>
        </p:grpSpPr>
        <p:pic>
          <p:nvPicPr>
            <p:cNvPr id="758" name="Google Shape;758;p52"/>
            <p:cNvPicPr preferRelativeResize="0"/>
            <p:nvPr/>
          </p:nvPicPr>
          <p:blipFill rotWithShape="1">
            <a:blip r:embed="rId5">
              <a:alphaModFix/>
            </a:blip>
            <a:srcRect b="0" l="0" r="0" t="0"/>
            <a:stretch/>
          </p:blipFill>
          <p:spPr>
            <a:xfrm>
              <a:off x="66501" y="3511168"/>
              <a:ext cx="4499905" cy="1383543"/>
            </a:xfrm>
            <a:prstGeom prst="rect">
              <a:avLst/>
            </a:prstGeom>
            <a:noFill/>
            <a:ln>
              <a:noFill/>
            </a:ln>
          </p:spPr>
        </p:pic>
        <p:sp>
          <p:nvSpPr>
            <p:cNvPr id="759" name="Google Shape;759;p52"/>
            <p:cNvSpPr txBox="1"/>
            <p:nvPr/>
          </p:nvSpPr>
          <p:spPr>
            <a:xfrm>
              <a:off x="66500" y="3064175"/>
              <a:ext cx="33324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GD </a:t>
              </a:r>
              <a:r>
                <a:rPr i="1" lang="en" sz="2200">
                  <a:solidFill>
                    <a:schemeClr val="dk1"/>
                  </a:solidFill>
                  <a:latin typeface="Helvetica Neue"/>
                  <a:ea typeface="Helvetica Neue"/>
                  <a:cs typeface="Helvetica Neue"/>
                  <a:sym typeface="Helvetica Neue"/>
                </a:rPr>
                <a:t>without</a:t>
              </a:r>
              <a:r>
                <a:rPr lang="en" sz="2200">
                  <a:solidFill>
                    <a:schemeClr val="dk1"/>
                  </a:solidFill>
                  <a:latin typeface="Helvetica Neue"/>
                  <a:ea typeface="Helvetica Neue"/>
                  <a:cs typeface="Helvetica Neue"/>
                  <a:sym typeface="Helvetica Neue"/>
                </a:rPr>
                <a:t> momentum</a:t>
              </a:r>
              <a:endParaRPr/>
            </a:p>
          </p:txBody>
        </p:sp>
      </p:grpSp>
      <p:grpSp>
        <p:nvGrpSpPr>
          <p:cNvPr id="760" name="Google Shape;760;p52"/>
          <p:cNvGrpSpPr/>
          <p:nvPr/>
        </p:nvGrpSpPr>
        <p:grpSpPr>
          <a:xfrm>
            <a:off x="4566401" y="3064175"/>
            <a:ext cx="4524700" cy="1837576"/>
            <a:chOff x="4566401" y="3064175"/>
            <a:chExt cx="4524700" cy="1837576"/>
          </a:xfrm>
        </p:grpSpPr>
        <p:pic>
          <p:nvPicPr>
            <p:cNvPr id="761" name="Google Shape;761;p52"/>
            <p:cNvPicPr preferRelativeResize="0"/>
            <p:nvPr/>
          </p:nvPicPr>
          <p:blipFill rotWithShape="1">
            <a:blip r:embed="rId6">
              <a:alphaModFix/>
            </a:blip>
            <a:srcRect b="0" l="0" r="0" t="0"/>
            <a:stretch/>
          </p:blipFill>
          <p:spPr>
            <a:xfrm>
              <a:off x="4566401" y="3477525"/>
              <a:ext cx="4524700" cy="1424225"/>
            </a:xfrm>
            <a:prstGeom prst="rect">
              <a:avLst/>
            </a:prstGeom>
            <a:noFill/>
            <a:ln>
              <a:noFill/>
            </a:ln>
          </p:spPr>
        </p:pic>
        <p:sp>
          <p:nvSpPr>
            <p:cNvPr id="762" name="Google Shape;762;p52"/>
            <p:cNvSpPr txBox="1"/>
            <p:nvPr/>
          </p:nvSpPr>
          <p:spPr>
            <a:xfrm>
              <a:off x="4608025" y="3064175"/>
              <a:ext cx="33324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GD </a:t>
              </a:r>
              <a:r>
                <a:rPr i="1" lang="en" sz="2200">
                  <a:solidFill>
                    <a:schemeClr val="dk1"/>
                  </a:solidFill>
                  <a:latin typeface="Helvetica Neue"/>
                  <a:ea typeface="Helvetica Neue"/>
                  <a:cs typeface="Helvetica Neue"/>
                  <a:sym typeface="Helvetica Neue"/>
                </a:rPr>
                <a:t>with</a:t>
              </a:r>
              <a:r>
                <a:rPr lang="en" sz="2200">
                  <a:solidFill>
                    <a:schemeClr val="dk1"/>
                  </a:solidFill>
                  <a:latin typeface="Helvetica Neue"/>
                  <a:ea typeface="Helvetica Neue"/>
                  <a:cs typeface="Helvetica Neue"/>
                  <a:sym typeface="Helvetica Neue"/>
                </a:rPr>
                <a:t> momentum</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0" st="0"/>
                                            </p:txEl>
                                          </p:spTgt>
                                        </p:tgtEl>
                                        <p:attrNameLst>
                                          <p:attrName>style.visibility</p:attrName>
                                        </p:attrNameLst>
                                      </p:cBhvr>
                                      <p:to>
                                        <p:strVal val="visible"/>
                                      </p:to>
                                    </p:set>
                                    <p:animEffect filter="fade" transition="in">
                                      <p:cBhvr>
                                        <p:cTn dur="1000"/>
                                        <p:tgtEl>
                                          <p:spTgt spid="7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1" st="1"/>
                                            </p:txEl>
                                          </p:spTgt>
                                        </p:tgtEl>
                                        <p:attrNameLst>
                                          <p:attrName>style.visibility</p:attrName>
                                        </p:attrNameLst>
                                      </p:cBhvr>
                                      <p:to>
                                        <p:strVal val="visible"/>
                                      </p:to>
                                    </p:set>
                                    <p:animEffect filter="fade" transition="in">
                                      <p:cBhvr>
                                        <p:cTn dur="1000"/>
                                        <p:tgtEl>
                                          <p:spTgt spid="7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000"/>
                                        <p:tgtEl>
                                          <p:spTgt spid="7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 Parameters: Learning Rate</a:t>
            </a:r>
            <a:endParaRPr/>
          </a:p>
        </p:txBody>
      </p:sp>
      <p:sp>
        <p:nvSpPr>
          <p:cNvPr id="768" name="Google Shape;768;p53"/>
          <p:cNvSpPr txBox="1"/>
          <p:nvPr>
            <p:ph idx="1" type="body"/>
          </p:nvPr>
        </p:nvSpPr>
        <p:spPr>
          <a:xfrm>
            <a:off x="311700" y="1152475"/>
            <a:ext cx="8520600" cy="603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How fast or slow we update the model parameters</a:t>
            </a:r>
            <a:endParaRPr/>
          </a:p>
        </p:txBody>
      </p:sp>
      <p:sp>
        <p:nvSpPr>
          <p:cNvPr id="769" name="Google Shape;769;p53"/>
          <p:cNvSpPr txBox="1"/>
          <p:nvPr>
            <p:ph idx="1" type="body"/>
          </p:nvPr>
        </p:nvSpPr>
        <p:spPr>
          <a:xfrm>
            <a:off x="311700" y="2220650"/>
            <a:ext cx="5460600" cy="2833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If the learning rate is too large, the model parameters “explode” (move too fast; gain in magnitude)</a:t>
            </a:r>
            <a:endParaRPr/>
          </a:p>
          <a:p>
            <a:pPr indent="-368300" lvl="0" marL="457200" rtl="0" algn="l">
              <a:spcBef>
                <a:spcPts val="0"/>
              </a:spcBef>
              <a:spcAft>
                <a:spcPts val="0"/>
              </a:spcAft>
              <a:buSzPts val="2200"/>
              <a:buChar char="●"/>
            </a:pPr>
            <a:r>
              <a:rPr lang="en"/>
              <a:t>If the learning rate is too small, the model parameters move slowly and may be unable to escape local minima</a:t>
            </a:r>
            <a:endParaRPr/>
          </a:p>
        </p:txBody>
      </p:sp>
      <p:pic>
        <p:nvPicPr>
          <p:cNvPr id="770" name="Google Shape;770;p53"/>
          <p:cNvPicPr preferRelativeResize="0"/>
          <p:nvPr/>
        </p:nvPicPr>
        <p:blipFill rotWithShape="1">
          <a:blip r:embed="rId3">
            <a:alphaModFix/>
          </a:blip>
          <a:srcRect b="0" l="0" r="0" t="0"/>
          <a:stretch/>
        </p:blipFill>
        <p:spPr>
          <a:xfrm>
            <a:off x="1665226" y="1677675"/>
            <a:ext cx="4206874" cy="491925"/>
          </a:xfrm>
          <a:prstGeom prst="rect">
            <a:avLst/>
          </a:prstGeom>
          <a:noFill/>
          <a:ln>
            <a:noFill/>
          </a:ln>
        </p:spPr>
      </p:pic>
      <p:pic>
        <p:nvPicPr>
          <p:cNvPr id="771" name="Google Shape;771;p53">
            <a:hlinkClick r:id="rId4"/>
          </p:cNvPr>
          <p:cNvPicPr preferRelativeResize="0"/>
          <p:nvPr/>
        </p:nvPicPr>
        <p:blipFill rotWithShape="1">
          <a:blip r:embed="rId5">
            <a:alphaModFix/>
          </a:blip>
          <a:srcRect b="0" l="0" r="0" t="0"/>
          <a:stretch/>
        </p:blipFill>
        <p:spPr>
          <a:xfrm>
            <a:off x="5925300" y="2205475"/>
            <a:ext cx="3119825" cy="286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xEl>
                                              <p:pRg end="0" st="0"/>
                                            </p:txEl>
                                          </p:spTgt>
                                        </p:tgtEl>
                                        <p:attrNameLst>
                                          <p:attrName>style.visibility</p:attrName>
                                        </p:attrNameLst>
                                      </p:cBhvr>
                                      <p:to>
                                        <p:strVal val="visible"/>
                                      </p:to>
                                    </p:set>
                                    <p:animEffect filter="fade" transition="in">
                                      <p:cBhvr>
                                        <p:cTn dur="1000"/>
                                        <p:tgtEl>
                                          <p:spTgt spid="7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xEl>
                                              <p:pRg end="0" st="0"/>
                                            </p:txEl>
                                          </p:spTgt>
                                        </p:tgtEl>
                                        <p:attrNameLst>
                                          <p:attrName>style.visibility</p:attrName>
                                        </p:attrNameLst>
                                      </p:cBhvr>
                                      <p:to>
                                        <p:strVal val="visible"/>
                                      </p:to>
                                    </p:set>
                                    <p:animEffect filter="fade" transition="in">
                                      <p:cBhvr>
                                        <p:cTn dur="1000"/>
                                        <p:tgtEl>
                                          <p:spTgt spid="7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xEl>
                                              <p:pRg end="1" st="1"/>
                                            </p:txEl>
                                          </p:spTgt>
                                        </p:tgtEl>
                                        <p:attrNameLst>
                                          <p:attrName>style.visibility</p:attrName>
                                        </p:attrNameLst>
                                      </p:cBhvr>
                                      <p:to>
                                        <p:strVal val="visible"/>
                                      </p:to>
                                    </p:set>
                                    <p:animEffect filter="fade" transition="in">
                                      <p:cBhvr>
                                        <p:cTn dur="1000"/>
                                        <p:tgtEl>
                                          <p:spTgt spid="7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 Parameters: Learning Rate</a:t>
            </a:r>
            <a:endParaRPr/>
          </a:p>
        </p:txBody>
      </p:sp>
      <p:sp>
        <p:nvSpPr>
          <p:cNvPr id="777" name="Google Shape;777;p54"/>
          <p:cNvSpPr txBox="1"/>
          <p:nvPr>
            <p:ph idx="1" type="body"/>
          </p:nvPr>
        </p:nvSpPr>
        <p:spPr>
          <a:xfrm>
            <a:off x="311700" y="1152475"/>
            <a:ext cx="8520600" cy="603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Learning rate </a:t>
            </a:r>
            <a:r>
              <a:rPr i="1" lang="en"/>
              <a:t>schedulers</a:t>
            </a:r>
            <a:r>
              <a:rPr lang="en"/>
              <a:t> change the LR </a:t>
            </a:r>
            <a:r>
              <a:rPr lang="en"/>
              <a:t>during</a:t>
            </a:r>
            <a:r>
              <a:rPr lang="en"/>
              <a:t> training</a:t>
            </a:r>
            <a:endParaRPr/>
          </a:p>
        </p:txBody>
      </p:sp>
      <p:grpSp>
        <p:nvGrpSpPr>
          <p:cNvPr id="778" name="Google Shape;778;p54"/>
          <p:cNvGrpSpPr/>
          <p:nvPr/>
        </p:nvGrpSpPr>
        <p:grpSpPr>
          <a:xfrm>
            <a:off x="1183601" y="1979800"/>
            <a:ext cx="2600075" cy="2635350"/>
            <a:chOff x="1183601" y="1979800"/>
            <a:chExt cx="2600075" cy="2635350"/>
          </a:xfrm>
        </p:grpSpPr>
        <p:sp>
          <p:nvSpPr>
            <p:cNvPr id="779" name="Google Shape;779;p54"/>
            <p:cNvSpPr txBox="1"/>
            <p:nvPr/>
          </p:nvSpPr>
          <p:spPr>
            <a:xfrm>
              <a:off x="1302300" y="1979800"/>
              <a:ext cx="24813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Constant</a:t>
              </a:r>
              <a:endParaRPr sz="2400">
                <a:latin typeface="Helvetica Neue"/>
                <a:ea typeface="Helvetica Neue"/>
                <a:cs typeface="Helvetica Neue"/>
                <a:sym typeface="Helvetica Neue"/>
              </a:endParaRPr>
            </a:p>
          </p:txBody>
        </p:sp>
        <p:pic>
          <p:nvPicPr>
            <p:cNvPr id="780" name="Google Shape;780;p54"/>
            <p:cNvPicPr preferRelativeResize="0"/>
            <p:nvPr/>
          </p:nvPicPr>
          <p:blipFill rotWithShape="1">
            <a:blip r:embed="rId3">
              <a:alphaModFix/>
            </a:blip>
            <a:srcRect b="0" l="0" r="0" t="0"/>
            <a:stretch/>
          </p:blipFill>
          <p:spPr>
            <a:xfrm>
              <a:off x="1183601" y="2367449"/>
              <a:ext cx="2600075" cy="1799550"/>
            </a:xfrm>
            <a:prstGeom prst="rect">
              <a:avLst/>
            </a:prstGeom>
            <a:noFill/>
            <a:ln>
              <a:noFill/>
            </a:ln>
          </p:spPr>
        </p:pic>
        <p:pic>
          <p:nvPicPr>
            <p:cNvPr id="781" name="Google Shape;781;p54"/>
            <p:cNvPicPr preferRelativeResize="0"/>
            <p:nvPr/>
          </p:nvPicPr>
          <p:blipFill rotWithShape="1">
            <a:blip r:embed="rId4">
              <a:alphaModFix/>
            </a:blip>
            <a:srcRect b="0" l="0" r="0" t="0"/>
            <a:stretch/>
          </p:blipFill>
          <p:spPr>
            <a:xfrm>
              <a:off x="2186702" y="4393075"/>
              <a:ext cx="805050" cy="222075"/>
            </a:xfrm>
            <a:prstGeom prst="rect">
              <a:avLst/>
            </a:prstGeom>
            <a:noFill/>
            <a:ln>
              <a:noFill/>
            </a:ln>
          </p:spPr>
        </p:pic>
      </p:grpSp>
      <p:grpSp>
        <p:nvGrpSpPr>
          <p:cNvPr id="782" name="Google Shape;782;p54"/>
          <p:cNvGrpSpPr/>
          <p:nvPr/>
        </p:nvGrpSpPr>
        <p:grpSpPr>
          <a:xfrm>
            <a:off x="5134650" y="2023100"/>
            <a:ext cx="2753100" cy="2741074"/>
            <a:chOff x="5134650" y="2023100"/>
            <a:chExt cx="2753100" cy="2741074"/>
          </a:xfrm>
        </p:grpSpPr>
        <p:pic>
          <p:nvPicPr>
            <p:cNvPr id="783" name="Google Shape;783;p54"/>
            <p:cNvPicPr preferRelativeResize="0"/>
            <p:nvPr/>
          </p:nvPicPr>
          <p:blipFill rotWithShape="1">
            <a:blip r:embed="rId5">
              <a:alphaModFix/>
            </a:blip>
            <a:srcRect b="0" l="0" r="0" t="0"/>
            <a:stretch/>
          </p:blipFill>
          <p:spPr>
            <a:xfrm>
              <a:off x="5134654" y="2367450"/>
              <a:ext cx="2600098" cy="1799550"/>
            </a:xfrm>
            <a:prstGeom prst="rect">
              <a:avLst/>
            </a:prstGeom>
            <a:noFill/>
            <a:ln>
              <a:noFill/>
            </a:ln>
          </p:spPr>
        </p:pic>
        <p:sp>
          <p:nvSpPr>
            <p:cNvPr id="784" name="Google Shape;784;p54"/>
            <p:cNvSpPr txBox="1"/>
            <p:nvPr/>
          </p:nvSpPr>
          <p:spPr>
            <a:xfrm>
              <a:off x="5134650" y="2023100"/>
              <a:ext cx="27531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Time-based decay</a:t>
              </a:r>
              <a:endParaRPr sz="2400">
                <a:latin typeface="Helvetica Neue"/>
                <a:ea typeface="Helvetica Neue"/>
                <a:cs typeface="Helvetica Neue"/>
                <a:sym typeface="Helvetica Neue"/>
              </a:endParaRPr>
            </a:p>
          </p:txBody>
        </p:sp>
        <p:pic>
          <p:nvPicPr>
            <p:cNvPr id="785" name="Google Shape;785;p54"/>
            <p:cNvPicPr preferRelativeResize="0"/>
            <p:nvPr/>
          </p:nvPicPr>
          <p:blipFill rotWithShape="1">
            <a:blip r:embed="rId6">
              <a:alphaModFix/>
            </a:blip>
            <a:srcRect b="0" l="0" r="0" t="0"/>
            <a:stretch/>
          </p:blipFill>
          <p:spPr>
            <a:xfrm>
              <a:off x="5698175" y="4244049"/>
              <a:ext cx="1700425" cy="5201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xEl>
                                              <p:pRg end="0" st="0"/>
                                            </p:txEl>
                                          </p:spTgt>
                                        </p:tgtEl>
                                        <p:attrNameLst>
                                          <p:attrName>style.visibility</p:attrName>
                                        </p:attrNameLst>
                                      </p:cBhvr>
                                      <p:to>
                                        <p:strVal val="visible"/>
                                      </p:to>
                                    </p:set>
                                    <p:animEffect filter="fade" transition="in">
                                      <p:cBhvr>
                                        <p:cTn dur="1000"/>
                                        <p:tgtEl>
                                          <p:spTgt spid="7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 Parameters: Learning Rate</a:t>
            </a:r>
            <a:endParaRPr/>
          </a:p>
        </p:txBody>
      </p:sp>
      <p:grpSp>
        <p:nvGrpSpPr>
          <p:cNvPr id="791" name="Google Shape;791;p55"/>
          <p:cNvGrpSpPr/>
          <p:nvPr/>
        </p:nvGrpSpPr>
        <p:grpSpPr>
          <a:xfrm>
            <a:off x="1351699" y="1172550"/>
            <a:ext cx="2318252" cy="1909876"/>
            <a:chOff x="1351699" y="1172550"/>
            <a:chExt cx="2318252" cy="1909876"/>
          </a:xfrm>
        </p:grpSpPr>
        <p:pic>
          <p:nvPicPr>
            <p:cNvPr id="792" name="Google Shape;792;p55"/>
            <p:cNvPicPr preferRelativeResize="0"/>
            <p:nvPr/>
          </p:nvPicPr>
          <p:blipFill rotWithShape="1">
            <a:blip r:embed="rId3">
              <a:alphaModFix/>
            </a:blip>
            <a:srcRect b="0" l="0" r="0" t="0"/>
            <a:stretch/>
          </p:blipFill>
          <p:spPr>
            <a:xfrm>
              <a:off x="1351699" y="1544501"/>
              <a:ext cx="2222079" cy="1537925"/>
            </a:xfrm>
            <a:prstGeom prst="rect">
              <a:avLst/>
            </a:prstGeom>
            <a:noFill/>
            <a:ln>
              <a:noFill/>
            </a:ln>
          </p:spPr>
        </p:pic>
        <p:sp>
          <p:nvSpPr>
            <p:cNvPr id="793" name="Google Shape;793;p55"/>
            <p:cNvSpPr txBox="1"/>
            <p:nvPr/>
          </p:nvSpPr>
          <p:spPr>
            <a:xfrm>
              <a:off x="1447851" y="1172550"/>
              <a:ext cx="22221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Step</a:t>
              </a:r>
              <a:r>
                <a:rPr lang="en" sz="2400">
                  <a:latin typeface="Helvetica Neue"/>
                  <a:ea typeface="Helvetica Neue"/>
                  <a:cs typeface="Helvetica Neue"/>
                  <a:sym typeface="Helvetica Neue"/>
                </a:rPr>
                <a:t> decay</a:t>
              </a:r>
              <a:endParaRPr sz="2400">
                <a:latin typeface="Helvetica Neue"/>
                <a:ea typeface="Helvetica Neue"/>
                <a:cs typeface="Helvetica Neue"/>
                <a:sym typeface="Helvetica Neue"/>
              </a:endParaRPr>
            </a:p>
          </p:txBody>
        </p:sp>
      </p:grpSp>
      <p:grpSp>
        <p:nvGrpSpPr>
          <p:cNvPr id="794" name="Google Shape;794;p55"/>
          <p:cNvGrpSpPr/>
          <p:nvPr/>
        </p:nvGrpSpPr>
        <p:grpSpPr>
          <a:xfrm>
            <a:off x="1221611" y="3148376"/>
            <a:ext cx="2482275" cy="1969199"/>
            <a:chOff x="1221611" y="3148376"/>
            <a:chExt cx="2482275" cy="1969199"/>
          </a:xfrm>
        </p:grpSpPr>
        <p:pic>
          <p:nvPicPr>
            <p:cNvPr id="795" name="Google Shape;795;p55"/>
            <p:cNvPicPr preferRelativeResize="0"/>
            <p:nvPr/>
          </p:nvPicPr>
          <p:blipFill rotWithShape="1">
            <a:blip r:embed="rId4">
              <a:alphaModFix/>
            </a:blip>
            <a:srcRect b="0" l="0" r="0" t="0"/>
            <a:stretch/>
          </p:blipFill>
          <p:spPr>
            <a:xfrm>
              <a:off x="1354524" y="3148376"/>
              <a:ext cx="2216425" cy="1537925"/>
            </a:xfrm>
            <a:prstGeom prst="rect">
              <a:avLst/>
            </a:prstGeom>
            <a:noFill/>
            <a:ln>
              <a:noFill/>
            </a:ln>
          </p:spPr>
        </p:pic>
        <p:pic>
          <p:nvPicPr>
            <p:cNvPr id="796" name="Google Shape;796;p55"/>
            <p:cNvPicPr preferRelativeResize="0"/>
            <p:nvPr/>
          </p:nvPicPr>
          <p:blipFill rotWithShape="1">
            <a:blip r:embed="rId5">
              <a:alphaModFix/>
            </a:blip>
            <a:srcRect b="0" l="0" r="0" t="0"/>
            <a:stretch/>
          </p:blipFill>
          <p:spPr>
            <a:xfrm>
              <a:off x="1221611" y="4676050"/>
              <a:ext cx="2482275" cy="441525"/>
            </a:xfrm>
            <a:prstGeom prst="rect">
              <a:avLst/>
            </a:prstGeom>
            <a:noFill/>
            <a:ln>
              <a:noFill/>
            </a:ln>
          </p:spPr>
        </p:pic>
      </p:grpSp>
      <p:grpSp>
        <p:nvGrpSpPr>
          <p:cNvPr id="797" name="Google Shape;797;p55"/>
          <p:cNvGrpSpPr/>
          <p:nvPr/>
        </p:nvGrpSpPr>
        <p:grpSpPr>
          <a:xfrm>
            <a:off x="5279541" y="3148375"/>
            <a:ext cx="2216446" cy="1969199"/>
            <a:chOff x="5279541" y="3148375"/>
            <a:chExt cx="2216446" cy="1969199"/>
          </a:xfrm>
        </p:grpSpPr>
        <p:pic>
          <p:nvPicPr>
            <p:cNvPr id="798" name="Google Shape;798;p55"/>
            <p:cNvPicPr preferRelativeResize="0"/>
            <p:nvPr/>
          </p:nvPicPr>
          <p:blipFill rotWithShape="1">
            <a:blip r:embed="rId6">
              <a:alphaModFix/>
            </a:blip>
            <a:srcRect b="0" l="0" r="0" t="0"/>
            <a:stretch/>
          </p:blipFill>
          <p:spPr>
            <a:xfrm>
              <a:off x="5279541" y="3148375"/>
              <a:ext cx="2216446" cy="1537925"/>
            </a:xfrm>
            <a:prstGeom prst="rect">
              <a:avLst/>
            </a:prstGeom>
            <a:noFill/>
            <a:ln>
              <a:noFill/>
            </a:ln>
          </p:spPr>
        </p:pic>
        <p:pic>
          <p:nvPicPr>
            <p:cNvPr id="799" name="Google Shape;799;p55"/>
            <p:cNvPicPr preferRelativeResize="0"/>
            <p:nvPr/>
          </p:nvPicPr>
          <p:blipFill rotWithShape="1">
            <a:blip r:embed="rId7">
              <a:alphaModFix/>
            </a:blip>
            <a:srcRect b="0" l="0" r="0" t="0"/>
            <a:stretch/>
          </p:blipFill>
          <p:spPr>
            <a:xfrm>
              <a:off x="5910530" y="4676049"/>
              <a:ext cx="1163020" cy="441525"/>
            </a:xfrm>
            <a:prstGeom prst="rect">
              <a:avLst/>
            </a:prstGeom>
            <a:noFill/>
            <a:ln>
              <a:noFill/>
            </a:ln>
          </p:spPr>
        </p:pic>
      </p:grpSp>
      <p:grpSp>
        <p:nvGrpSpPr>
          <p:cNvPr id="800" name="Google Shape;800;p55"/>
          <p:cNvGrpSpPr/>
          <p:nvPr/>
        </p:nvGrpSpPr>
        <p:grpSpPr>
          <a:xfrm>
            <a:off x="5084595" y="1172550"/>
            <a:ext cx="2870700" cy="1909875"/>
            <a:chOff x="5084595" y="1172550"/>
            <a:chExt cx="2870700" cy="1909875"/>
          </a:xfrm>
        </p:grpSpPr>
        <p:pic>
          <p:nvPicPr>
            <p:cNvPr id="801" name="Google Shape;801;p55"/>
            <p:cNvPicPr preferRelativeResize="0"/>
            <p:nvPr/>
          </p:nvPicPr>
          <p:blipFill rotWithShape="1">
            <a:blip r:embed="rId8">
              <a:alphaModFix/>
            </a:blip>
            <a:srcRect b="0" l="0" r="0" t="0"/>
            <a:stretch/>
          </p:blipFill>
          <p:spPr>
            <a:xfrm>
              <a:off x="5254094" y="1544500"/>
              <a:ext cx="2267334" cy="1537925"/>
            </a:xfrm>
            <a:prstGeom prst="rect">
              <a:avLst/>
            </a:prstGeom>
            <a:noFill/>
            <a:ln>
              <a:noFill/>
            </a:ln>
          </p:spPr>
        </p:pic>
        <p:sp>
          <p:nvSpPr>
            <p:cNvPr id="802" name="Google Shape;802;p55"/>
            <p:cNvSpPr txBox="1"/>
            <p:nvPr/>
          </p:nvSpPr>
          <p:spPr>
            <a:xfrm>
              <a:off x="5084595" y="1172550"/>
              <a:ext cx="28707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400">
                  <a:latin typeface="Helvetica Neue"/>
                  <a:ea typeface="Helvetica Neue"/>
                  <a:cs typeface="Helvetica Neue"/>
                  <a:sym typeface="Helvetica Neue"/>
                </a:rPr>
                <a:t>Exponential</a:t>
              </a:r>
              <a:r>
                <a:rPr lang="en" sz="2400">
                  <a:latin typeface="Helvetica Neue"/>
                  <a:ea typeface="Helvetica Neue"/>
                  <a:cs typeface="Helvetica Neue"/>
                  <a:sym typeface="Helvetica Neue"/>
                </a:rPr>
                <a:t> decay</a:t>
              </a:r>
              <a:endParaRPr sz="2400">
                <a:latin typeface="Helvetica Neue"/>
                <a:ea typeface="Helvetica Neue"/>
                <a:cs typeface="Helvetica Neue"/>
                <a:sym typeface="Helvetica Neu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 Selection In Practice</a:t>
            </a:r>
            <a:endParaRPr/>
          </a:p>
        </p:txBody>
      </p:sp>
      <p:sp>
        <p:nvSpPr>
          <p:cNvPr id="808" name="Google Shape;808;p56"/>
          <p:cNvSpPr txBox="1"/>
          <p:nvPr>
            <p:ph idx="1" type="body"/>
          </p:nvPr>
        </p:nvSpPr>
        <p:spPr>
          <a:xfrm>
            <a:off x="311700" y="1152475"/>
            <a:ext cx="8520600" cy="1727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Aside from tutorial code, you probably haven’t seen “SGD” as the selection for an optimizer</a:t>
            </a:r>
            <a:endParaRPr/>
          </a:p>
          <a:p>
            <a:pPr indent="-368300" lvl="0" marL="457200" rtl="0" algn="l">
              <a:spcBef>
                <a:spcPts val="0"/>
              </a:spcBef>
              <a:spcAft>
                <a:spcPts val="0"/>
              </a:spcAft>
              <a:buSzPts val="2200"/>
              <a:buChar char="●"/>
            </a:pPr>
            <a:r>
              <a:rPr lang="en"/>
              <a:t>SGD with momentum is the backbone of most optimizers, with adaptive learning rate schedulers cooked in</a:t>
            </a:r>
            <a:endParaRPr/>
          </a:p>
        </p:txBody>
      </p:sp>
      <p:pic>
        <p:nvPicPr>
          <p:cNvPr id="809" name="Google Shape;809;p56">
            <a:hlinkClick r:id="rId3"/>
          </p:cNvPr>
          <p:cNvPicPr preferRelativeResize="0"/>
          <p:nvPr/>
        </p:nvPicPr>
        <p:blipFill>
          <a:blip r:embed="rId4">
            <a:alphaModFix/>
          </a:blip>
          <a:stretch>
            <a:fillRect/>
          </a:stretch>
        </p:blipFill>
        <p:spPr>
          <a:xfrm>
            <a:off x="5909500" y="2759325"/>
            <a:ext cx="2354725" cy="2287726"/>
          </a:xfrm>
          <a:prstGeom prst="rect">
            <a:avLst/>
          </a:prstGeom>
          <a:noFill/>
          <a:ln>
            <a:noFill/>
          </a:ln>
        </p:spPr>
      </p:pic>
      <p:sp>
        <p:nvSpPr>
          <p:cNvPr id="810" name="Google Shape;810;p56"/>
          <p:cNvSpPr txBox="1"/>
          <p:nvPr>
            <p:ph idx="1" type="body"/>
          </p:nvPr>
        </p:nvSpPr>
        <p:spPr>
          <a:xfrm>
            <a:off x="311700" y="2752675"/>
            <a:ext cx="5833200" cy="2287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So which optimizer is best?</a:t>
            </a:r>
            <a:endParaRPr/>
          </a:p>
          <a:p>
            <a:pPr indent="-368300" lvl="1" marL="914400" rtl="0" algn="l">
              <a:spcBef>
                <a:spcPts val="0"/>
              </a:spcBef>
              <a:spcAft>
                <a:spcPts val="0"/>
              </a:spcAft>
              <a:buSzPts val="2200"/>
              <a:buChar char="○"/>
            </a:pPr>
            <a:r>
              <a:rPr lang="en"/>
              <a:t>It depends!</a:t>
            </a:r>
            <a:endParaRPr/>
          </a:p>
          <a:p>
            <a:pPr indent="-368300" lvl="0" marL="457200" rtl="0" algn="l">
              <a:spcBef>
                <a:spcPts val="0"/>
              </a:spcBef>
              <a:spcAft>
                <a:spcPts val="0"/>
              </a:spcAft>
              <a:buSzPts val="2200"/>
              <a:buChar char="●"/>
            </a:pPr>
            <a:r>
              <a:rPr lang="en"/>
              <a:t>In practice, the optimizer and its parameters are </a:t>
            </a:r>
            <a:r>
              <a:rPr i="1" lang="en"/>
              <a:t>hyperparameters </a:t>
            </a:r>
            <a:r>
              <a:rPr lang="en"/>
              <a:t>you’ll jitter around when training a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0" st="0"/>
                                            </p:txEl>
                                          </p:spTgt>
                                        </p:tgtEl>
                                        <p:attrNameLst>
                                          <p:attrName>style.visibility</p:attrName>
                                        </p:attrNameLst>
                                      </p:cBhvr>
                                      <p:to>
                                        <p:strVal val="visible"/>
                                      </p:to>
                                    </p:set>
                                    <p:animEffect filter="fade" transition="in">
                                      <p:cBhvr>
                                        <p:cTn dur="1000"/>
                                        <p:tgtEl>
                                          <p:spTgt spid="8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1" st="1"/>
                                            </p:txEl>
                                          </p:spTgt>
                                        </p:tgtEl>
                                        <p:attrNameLst>
                                          <p:attrName>style.visibility</p:attrName>
                                        </p:attrNameLst>
                                      </p:cBhvr>
                                      <p:to>
                                        <p:strVal val="visible"/>
                                      </p:to>
                                    </p:set>
                                    <p:animEffect filter="fade" transition="in">
                                      <p:cBhvr>
                                        <p:cTn dur="1000"/>
                                        <p:tgtEl>
                                          <p:spTgt spid="8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xEl>
                                              <p:pRg end="0" st="0"/>
                                            </p:txEl>
                                          </p:spTgt>
                                        </p:tgtEl>
                                        <p:attrNameLst>
                                          <p:attrName>style.visibility</p:attrName>
                                        </p:attrNameLst>
                                      </p:cBhvr>
                                      <p:to>
                                        <p:strVal val="visible"/>
                                      </p:to>
                                    </p:set>
                                    <p:animEffect filter="fade" transition="in">
                                      <p:cBhvr>
                                        <p:cTn dur="1000"/>
                                        <p:tgtEl>
                                          <p:spTgt spid="8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xEl>
                                              <p:pRg end="1" st="1"/>
                                            </p:txEl>
                                          </p:spTgt>
                                        </p:tgtEl>
                                        <p:attrNameLst>
                                          <p:attrName>style.visibility</p:attrName>
                                        </p:attrNameLst>
                                      </p:cBhvr>
                                      <p:to>
                                        <p:strVal val="visible"/>
                                      </p:to>
                                    </p:set>
                                    <p:animEffect filter="fade" transition="in">
                                      <p:cBhvr>
                                        <p:cTn dur="1000"/>
                                        <p:tgtEl>
                                          <p:spTgt spid="8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xEl>
                                              <p:pRg end="2" st="2"/>
                                            </p:txEl>
                                          </p:spTgt>
                                        </p:tgtEl>
                                        <p:attrNameLst>
                                          <p:attrName>style.visibility</p:attrName>
                                        </p:attrNameLst>
                                      </p:cBhvr>
                                      <p:to>
                                        <p:strVal val="visible"/>
                                      </p:to>
                                    </p:set>
                                    <p:animEffect filter="fade" transition="in">
                                      <p:cBhvr>
                                        <p:cTn dur="1000"/>
                                        <p:tgtEl>
                                          <p:spTgt spid="8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 Regularization During Training</a:t>
            </a:r>
            <a:endParaRPr/>
          </a:p>
        </p:txBody>
      </p:sp>
      <p:sp>
        <p:nvSpPr>
          <p:cNvPr id="816" name="Google Shape;816;p57"/>
          <p:cNvSpPr txBox="1"/>
          <p:nvPr>
            <p:ph idx="1" type="body"/>
          </p:nvPr>
        </p:nvSpPr>
        <p:spPr>
          <a:xfrm>
            <a:off x="311700" y="1152475"/>
            <a:ext cx="8520600" cy="623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We can add a regularization “penalty” to our loss </a:t>
            </a:r>
            <a:r>
              <a:rPr i="1" lang="en"/>
              <a:t>L</a:t>
            </a:r>
            <a:endParaRPr i="1"/>
          </a:p>
        </p:txBody>
      </p:sp>
      <p:pic>
        <p:nvPicPr>
          <p:cNvPr id="817" name="Google Shape;817;p57"/>
          <p:cNvPicPr preferRelativeResize="0"/>
          <p:nvPr/>
        </p:nvPicPr>
        <p:blipFill rotWithShape="1">
          <a:blip r:embed="rId3">
            <a:alphaModFix/>
          </a:blip>
          <a:srcRect b="0" l="0" r="0" t="0"/>
          <a:stretch/>
        </p:blipFill>
        <p:spPr>
          <a:xfrm>
            <a:off x="2990951" y="1650975"/>
            <a:ext cx="3162084" cy="355500"/>
          </a:xfrm>
          <a:prstGeom prst="rect">
            <a:avLst/>
          </a:prstGeom>
          <a:noFill/>
          <a:ln>
            <a:noFill/>
          </a:ln>
        </p:spPr>
      </p:pic>
      <p:sp>
        <p:nvSpPr>
          <p:cNvPr id="818" name="Google Shape;818;p57"/>
          <p:cNvSpPr txBox="1"/>
          <p:nvPr>
            <p:ph idx="1" type="body"/>
          </p:nvPr>
        </p:nvSpPr>
        <p:spPr>
          <a:xfrm>
            <a:off x="311700" y="2066875"/>
            <a:ext cx="8520600" cy="623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L1 parameter regularization</a:t>
            </a:r>
            <a:endParaRPr i="1"/>
          </a:p>
        </p:txBody>
      </p:sp>
      <p:sp>
        <p:nvSpPr>
          <p:cNvPr id="819" name="Google Shape;819;p57"/>
          <p:cNvSpPr txBox="1"/>
          <p:nvPr>
            <p:ph idx="1" type="body"/>
          </p:nvPr>
        </p:nvSpPr>
        <p:spPr>
          <a:xfrm>
            <a:off x="311700" y="2676475"/>
            <a:ext cx="8520600" cy="623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L2 parameter regularization</a:t>
            </a:r>
            <a:endParaRPr i="1"/>
          </a:p>
        </p:txBody>
      </p:sp>
      <p:pic>
        <p:nvPicPr>
          <p:cNvPr id="820" name="Google Shape;820;p57"/>
          <p:cNvPicPr preferRelativeResize="0"/>
          <p:nvPr/>
        </p:nvPicPr>
        <p:blipFill rotWithShape="1">
          <a:blip r:embed="rId4">
            <a:alphaModFix/>
          </a:blip>
          <a:srcRect b="0" l="0" r="0" t="0"/>
          <a:stretch/>
        </p:blipFill>
        <p:spPr>
          <a:xfrm>
            <a:off x="5073827" y="2753802"/>
            <a:ext cx="2286550" cy="427550"/>
          </a:xfrm>
          <a:prstGeom prst="rect">
            <a:avLst/>
          </a:prstGeom>
          <a:noFill/>
          <a:ln>
            <a:noFill/>
          </a:ln>
        </p:spPr>
      </p:pic>
      <p:sp>
        <p:nvSpPr>
          <p:cNvPr id="821" name="Google Shape;821;p57"/>
          <p:cNvSpPr txBox="1"/>
          <p:nvPr>
            <p:ph idx="1" type="body"/>
          </p:nvPr>
        </p:nvSpPr>
        <p:spPr>
          <a:xfrm>
            <a:off x="311700" y="3286075"/>
            <a:ext cx="8520600" cy="623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L1+L2</a:t>
            </a:r>
            <a:r>
              <a:rPr lang="en"/>
              <a:t> parameter regularization</a:t>
            </a:r>
            <a:endParaRPr i="1"/>
          </a:p>
        </p:txBody>
      </p:sp>
      <p:pic>
        <p:nvPicPr>
          <p:cNvPr id="822" name="Google Shape;822;p57"/>
          <p:cNvPicPr preferRelativeResize="0"/>
          <p:nvPr/>
        </p:nvPicPr>
        <p:blipFill rotWithShape="1">
          <a:blip r:embed="rId5">
            <a:alphaModFix/>
          </a:blip>
          <a:srcRect b="0" l="0" r="0" t="0"/>
          <a:stretch/>
        </p:blipFill>
        <p:spPr>
          <a:xfrm>
            <a:off x="5073825" y="2163725"/>
            <a:ext cx="2488500" cy="355500"/>
          </a:xfrm>
          <a:prstGeom prst="rect">
            <a:avLst/>
          </a:prstGeom>
          <a:noFill/>
          <a:ln>
            <a:noFill/>
          </a:ln>
        </p:spPr>
      </p:pic>
      <p:pic>
        <p:nvPicPr>
          <p:cNvPr id="823" name="Google Shape;823;p57"/>
          <p:cNvPicPr preferRelativeResize="0"/>
          <p:nvPr/>
        </p:nvPicPr>
        <p:blipFill rotWithShape="1">
          <a:blip r:embed="rId6">
            <a:alphaModFix/>
          </a:blip>
          <a:srcRect b="0" l="0" r="0" t="0"/>
          <a:stretch/>
        </p:blipFill>
        <p:spPr>
          <a:xfrm>
            <a:off x="5073827" y="3299577"/>
            <a:ext cx="3559818" cy="42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animEffect filter="fade" transition="in">
                                      <p:cBhvr>
                                        <p:cTn dur="1000"/>
                                        <p:tgtEl>
                                          <p:spTgt spid="8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Ensemble Models: Dropout</a:t>
            </a:r>
            <a:endParaRPr/>
          </a:p>
        </p:txBody>
      </p:sp>
      <p:sp>
        <p:nvSpPr>
          <p:cNvPr id="829" name="Google Shape;829;p58"/>
          <p:cNvSpPr txBox="1"/>
          <p:nvPr>
            <p:ph idx="1" type="body"/>
          </p:nvPr>
        </p:nvSpPr>
        <p:spPr>
          <a:xfrm>
            <a:off x="311700" y="1152475"/>
            <a:ext cx="8520600" cy="1101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At each iteration, randomly shutdown some neurons with a certain probability (usually 0.5)</a:t>
            </a:r>
            <a:endParaRPr/>
          </a:p>
        </p:txBody>
      </p:sp>
      <p:grpSp>
        <p:nvGrpSpPr>
          <p:cNvPr id="830" name="Google Shape;830;p58"/>
          <p:cNvGrpSpPr/>
          <p:nvPr/>
        </p:nvGrpSpPr>
        <p:grpSpPr>
          <a:xfrm>
            <a:off x="1741399" y="2103321"/>
            <a:ext cx="5661203" cy="2957170"/>
            <a:chOff x="1741399" y="2103321"/>
            <a:chExt cx="5661203" cy="2957170"/>
          </a:xfrm>
        </p:grpSpPr>
        <p:grpSp>
          <p:nvGrpSpPr>
            <p:cNvPr id="831" name="Google Shape;831;p58"/>
            <p:cNvGrpSpPr/>
            <p:nvPr/>
          </p:nvGrpSpPr>
          <p:grpSpPr>
            <a:xfrm>
              <a:off x="1741399" y="2111704"/>
              <a:ext cx="2377135" cy="2948787"/>
              <a:chOff x="1356360" y="3569208"/>
              <a:chExt cx="4322063" cy="5361431"/>
            </a:xfrm>
          </p:grpSpPr>
          <p:pic>
            <p:nvPicPr>
              <p:cNvPr id="832" name="Google Shape;832;p58"/>
              <p:cNvPicPr preferRelativeResize="0"/>
              <p:nvPr/>
            </p:nvPicPr>
            <p:blipFill rotWithShape="1">
              <a:blip r:embed="rId3">
                <a:alphaModFix/>
              </a:blip>
              <a:srcRect b="0" l="0" r="0" t="0"/>
              <a:stretch/>
            </p:blipFill>
            <p:spPr>
              <a:xfrm>
                <a:off x="1356360" y="8189975"/>
                <a:ext cx="737616" cy="740664"/>
              </a:xfrm>
              <a:prstGeom prst="rect">
                <a:avLst/>
              </a:prstGeom>
              <a:noFill/>
              <a:ln>
                <a:noFill/>
              </a:ln>
            </p:spPr>
          </p:pic>
          <p:sp>
            <p:nvSpPr>
              <p:cNvPr id="833" name="Google Shape;833;p58"/>
              <p:cNvSpPr/>
              <p:nvPr/>
            </p:nvSpPr>
            <p:spPr>
              <a:xfrm>
                <a:off x="1407857" y="8216769"/>
                <a:ext cx="635000" cy="635000"/>
              </a:xfrm>
              <a:custGeom>
                <a:rect b="b" l="l" r="r" t="t"/>
                <a:pathLst>
                  <a:path extrusionOk="0" h="635000" w="635000">
                    <a:moveTo>
                      <a:pt x="317499"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499" y="635000"/>
                    </a:lnTo>
                    <a:lnTo>
                      <a:pt x="364417" y="631557"/>
                    </a:lnTo>
                    <a:lnTo>
                      <a:pt x="409198" y="621557"/>
                    </a:lnTo>
                    <a:lnTo>
                      <a:pt x="451349" y="605491"/>
                    </a:lnTo>
                    <a:lnTo>
                      <a:pt x="490381" y="583849"/>
                    </a:lnTo>
                    <a:lnTo>
                      <a:pt x="525803" y="557122"/>
                    </a:lnTo>
                    <a:lnTo>
                      <a:pt x="557122" y="525803"/>
                    </a:lnTo>
                    <a:lnTo>
                      <a:pt x="583848" y="490382"/>
                    </a:lnTo>
                    <a:lnTo>
                      <a:pt x="605490" y="451350"/>
                    </a:lnTo>
                    <a:lnTo>
                      <a:pt x="621557" y="409198"/>
                    </a:lnTo>
                    <a:lnTo>
                      <a:pt x="631557" y="364417"/>
                    </a:lnTo>
                    <a:lnTo>
                      <a:pt x="634999" y="317499"/>
                    </a:lnTo>
                    <a:lnTo>
                      <a:pt x="631557" y="270582"/>
                    </a:lnTo>
                    <a:lnTo>
                      <a:pt x="621557" y="225801"/>
                    </a:lnTo>
                    <a:lnTo>
                      <a:pt x="605490" y="183650"/>
                    </a:lnTo>
                    <a:lnTo>
                      <a:pt x="583848" y="144617"/>
                    </a:lnTo>
                    <a:lnTo>
                      <a:pt x="557122" y="109196"/>
                    </a:lnTo>
                    <a:lnTo>
                      <a:pt x="525803" y="77877"/>
                    </a:lnTo>
                    <a:lnTo>
                      <a:pt x="490381" y="51151"/>
                    </a:lnTo>
                    <a:lnTo>
                      <a:pt x="451349" y="29509"/>
                    </a:lnTo>
                    <a:lnTo>
                      <a:pt x="409198" y="13442"/>
                    </a:lnTo>
                    <a:lnTo>
                      <a:pt x="364417" y="3442"/>
                    </a:lnTo>
                    <a:lnTo>
                      <a:pt x="31749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4" name="Google Shape;834;p58"/>
              <p:cNvSpPr/>
              <p:nvPr/>
            </p:nvSpPr>
            <p:spPr>
              <a:xfrm>
                <a:off x="1407857"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35" name="Google Shape;835;p58"/>
              <p:cNvPicPr preferRelativeResize="0"/>
              <p:nvPr/>
            </p:nvPicPr>
            <p:blipFill rotWithShape="1">
              <a:blip r:embed="rId4">
                <a:alphaModFix/>
              </a:blip>
              <a:srcRect b="0" l="0" r="0" t="0"/>
              <a:stretch/>
            </p:blipFill>
            <p:spPr>
              <a:xfrm>
                <a:off x="1356360" y="6647688"/>
                <a:ext cx="737616" cy="740663"/>
              </a:xfrm>
              <a:prstGeom prst="rect">
                <a:avLst/>
              </a:prstGeom>
              <a:noFill/>
              <a:ln>
                <a:noFill/>
              </a:ln>
            </p:spPr>
          </p:pic>
          <p:sp>
            <p:nvSpPr>
              <p:cNvPr id="836" name="Google Shape;836;p58"/>
              <p:cNvSpPr/>
              <p:nvPr/>
            </p:nvSpPr>
            <p:spPr>
              <a:xfrm>
                <a:off x="1407857" y="6675461"/>
                <a:ext cx="635000" cy="635000"/>
              </a:xfrm>
              <a:custGeom>
                <a:rect b="b" l="l" r="r" t="t"/>
                <a:pathLst>
                  <a:path extrusionOk="0" h="635000" w="635000">
                    <a:moveTo>
                      <a:pt x="317499"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499" y="635001"/>
                    </a:lnTo>
                    <a:lnTo>
                      <a:pt x="364417" y="631558"/>
                    </a:lnTo>
                    <a:lnTo>
                      <a:pt x="409198" y="621558"/>
                    </a:lnTo>
                    <a:lnTo>
                      <a:pt x="451349" y="605491"/>
                    </a:lnTo>
                    <a:lnTo>
                      <a:pt x="490381" y="583849"/>
                    </a:lnTo>
                    <a:lnTo>
                      <a:pt x="525803" y="557123"/>
                    </a:lnTo>
                    <a:lnTo>
                      <a:pt x="557122" y="525804"/>
                    </a:lnTo>
                    <a:lnTo>
                      <a:pt x="583848" y="490383"/>
                    </a:lnTo>
                    <a:lnTo>
                      <a:pt x="605490" y="451351"/>
                    </a:lnTo>
                    <a:lnTo>
                      <a:pt x="621557" y="409199"/>
                    </a:lnTo>
                    <a:lnTo>
                      <a:pt x="631557" y="364419"/>
                    </a:lnTo>
                    <a:lnTo>
                      <a:pt x="634999" y="317501"/>
                    </a:lnTo>
                    <a:lnTo>
                      <a:pt x="631557" y="270583"/>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49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7" name="Google Shape;837;p58"/>
              <p:cNvSpPr/>
              <p:nvPr/>
            </p:nvSpPr>
            <p:spPr>
              <a:xfrm>
                <a:off x="1407857"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8" name="Google Shape;838;p58"/>
              <p:cNvSpPr/>
              <p:nvPr/>
            </p:nvSpPr>
            <p:spPr>
              <a:xfrm>
                <a:off x="1687258" y="7323161"/>
                <a:ext cx="76200" cy="881379"/>
              </a:xfrm>
              <a:custGeom>
                <a:rect b="b" l="l" r="r" t="t"/>
                <a:pathLst>
                  <a:path extrusionOk="0" h="881379" w="76200">
                    <a:moveTo>
                      <a:pt x="50800" y="63500"/>
                    </a:moveTo>
                    <a:lnTo>
                      <a:pt x="25400" y="63500"/>
                    </a:lnTo>
                    <a:lnTo>
                      <a:pt x="25398" y="880907"/>
                    </a:lnTo>
                    <a:lnTo>
                      <a:pt x="50798" y="880907"/>
                    </a:lnTo>
                    <a:lnTo>
                      <a:pt x="50800" y="63500"/>
                    </a:lnTo>
                    <a:close/>
                  </a:path>
                  <a:path extrusionOk="0" h="881379" w="76200">
                    <a:moveTo>
                      <a:pt x="38100" y="0"/>
                    </a:moveTo>
                    <a:lnTo>
                      <a:pt x="0" y="76200"/>
                    </a:lnTo>
                    <a:lnTo>
                      <a:pt x="25399" y="76200"/>
                    </a:lnTo>
                    <a:lnTo>
                      <a:pt x="25400" y="63500"/>
                    </a:lnTo>
                    <a:lnTo>
                      <a:pt x="69850" y="63500"/>
                    </a:lnTo>
                    <a:lnTo>
                      <a:pt x="38100" y="0"/>
                    </a:lnTo>
                    <a:close/>
                  </a:path>
                  <a:path extrusionOk="0" h="881379" w="76200">
                    <a:moveTo>
                      <a:pt x="69850" y="63500"/>
                    </a:moveTo>
                    <a:lnTo>
                      <a:pt x="50800" y="63500"/>
                    </a:lnTo>
                    <a:lnTo>
                      <a:pt x="50799"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39" name="Google Shape;839;p58"/>
              <p:cNvPicPr preferRelativeResize="0"/>
              <p:nvPr/>
            </p:nvPicPr>
            <p:blipFill rotWithShape="1">
              <a:blip r:embed="rId5">
                <a:alphaModFix/>
              </a:blip>
              <a:srcRect b="0" l="0" r="0" t="0"/>
              <a:stretch/>
            </p:blipFill>
            <p:spPr>
              <a:xfrm>
                <a:off x="2551176" y="8189975"/>
                <a:ext cx="737615" cy="740664"/>
              </a:xfrm>
              <a:prstGeom prst="rect">
                <a:avLst/>
              </a:prstGeom>
              <a:noFill/>
              <a:ln>
                <a:noFill/>
              </a:ln>
            </p:spPr>
          </p:pic>
          <p:sp>
            <p:nvSpPr>
              <p:cNvPr id="840" name="Google Shape;840;p58"/>
              <p:cNvSpPr/>
              <p:nvPr/>
            </p:nvSpPr>
            <p:spPr>
              <a:xfrm>
                <a:off x="2602118" y="821676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500" y="635000"/>
                    </a:lnTo>
                    <a:lnTo>
                      <a:pt x="364418" y="631557"/>
                    </a:lnTo>
                    <a:lnTo>
                      <a:pt x="409198" y="621557"/>
                    </a:lnTo>
                    <a:lnTo>
                      <a:pt x="451350" y="605491"/>
                    </a:lnTo>
                    <a:lnTo>
                      <a:pt x="490382" y="583849"/>
                    </a:lnTo>
                    <a:lnTo>
                      <a:pt x="525804" y="557122"/>
                    </a:lnTo>
                    <a:lnTo>
                      <a:pt x="557123" y="525803"/>
                    </a:lnTo>
                    <a:lnTo>
                      <a:pt x="583849" y="490382"/>
                    </a:lnTo>
                    <a:lnTo>
                      <a:pt x="605491" y="451350"/>
                    </a:lnTo>
                    <a:lnTo>
                      <a:pt x="621558" y="409198"/>
                    </a:lnTo>
                    <a:lnTo>
                      <a:pt x="631558" y="364417"/>
                    </a:lnTo>
                    <a:lnTo>
                      <a:pt x="635001" y="317499"/>
                    </a:lnTo>
                    <a:lnTo>
                      <a:pt x="631558" y="270582"/>
                    </a:lnTo>
                    <a:lnTo>
                      <a:pt x="621558" y="225801"/>
                    </a:lnTo>
                    <a:lnTo>
                      <a:pt x="605491" y="183650"/>
                    </a:lnTo>
                    <a:lnTo>
                      <a:pt x="583849" y="144617"/>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1" name="Google Shape;841;p58"/>
              <p:cNvSpPr/>
              <p:nvPr/>
            </p:nvSpPr>
            <p:spPr>
              <a:xfrm>
                <a:off x="2602118"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42" name="Google Shape;842;p58"/>
              <p:cNvPicPr preferRelativeResize="0"/>
              <p:nvPr/>
            </p:nvPicPr>
            <p:blipFill rotWithShape="1">
              <a:blip r:embed="rId6">
                <a:alphaModFix/>
              </a:blip>
              <a:srcRect b="0" l="0" r="0" t="0"/>
              <a:stretch/>
            </p:blipFill>
            <p:spPr>
              <a:xfrm>
                <a:off x="2551176" y="6647688"/>
                <a:ext cx="737615" cy="740663"/>
              </a:xfrm>
              <a:prstGeom prst="rect">
                <a:avLst/>
              </a:prstGeom>
              <a:noFill/>
              <a:ln>
                <a:noFill/>
              </a:ln>
            </p:spPr>
          </p:pic>
          <p:sp>
            <p:nvSpPr>
              <p:cNvPr id="843" name="Google Shape;843;p58"/>
              <p:cNvSpPr/>
              <p:nvPr/>
            </p:nvSpPr>
            <p:spPr>
              <a:xfrm>
                <a:off x="2602118" y="66754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4" name="Google Shape;844;p58"/>
              <p:cNvSpPr/>
              <p:nvPr/>
            </p:nvSpPr>
            <p:spPr>
              <a:xfrm>
                <a:off x="2602118"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5" name="Google Shape;845;p58"/>
              <p:cNvSpPr/>
              <p:nvPr/>
            </p:nvSpPr>
            <p:spPr>
              <a:xfrm>
                <a:off x="2881519" y="7323161"/>
                <a:ext cx="76200" cy="881379"/>
              </a:xfrm>
              <a:custGeom>
                <a:rect b="b" l="l" r="r" t="t"/>
                <a:pathLst>
                  <a:path extrusionOk="0" h="881379" w="76200">
                    <a:moveTo>
                      <a:pt x="50800" y="63500"/>
                    </a:moveTo>
                    <a:lnTo>
                      <a:pt x="25400" y="63500"/>
                    </a:lnTo>
                    <a:lnTo>
                      <a:pt x="25398" y="880907"/>
                    </a:lnTo>
                    <a:lnTo>
                      <a:pt x="50798" y="880907"/>
                    </a:lnTo>
                    <a:lnTo>
                      <a:pt x="50800" y="63500"/>
                    </a:lnTo>
                    <a:close/>
                  </a:path>
                  <a:path extrusionOk="0" h="881379" w="76200">
                    <a:moveTo>
                      <a:pt x="38100" y="0"/>
                    </a:moveTo>
                    <a:lnTo>
                      <a:pt x="0" y="76200"/>
                    </a:lnTo>
                    <a:lnTo>
                      <a:pt x="25399" y="76200"/>
                    </a:lnTo>
                    <a:lnTo>
                      <a:pt x="25400" y="63500"/>
                    </a:lnTo>
                    <a:lnTo>
                      <a:pt x="69850" y="63500"/>
                    </a:lnTo>
                    <a:lnTo>
                      <a:pt x="38100" y="0"/>
                    </a:lnTo>
                    <a:close/>
                  </a:path>
                  <a:path extrusionOk="0" h="881379" w="76200">
                    <a:moveTo>
                      <a:pt x="69850" y="63500"/>
                    </a:moveTo>
                    <a:lnTo>
                      <a:pt x="50800" y="63500"/>
                    </a:lnTo>
                    <a:lnTo>
                      <a:pt x="50799"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46" name="Google Shape;846;p58"/>
              <p:cNvPicPr preferRelativeResize="0"/>
              <p:nvPr/>
            </p:nvPicPr>
            <p:blipFill rotWithShape="1">
              <a:blip r:embed="rId7">
                <a:alphaModFix/>
              </a:blip>
              <a:srcRect b="0" l="0" r="0" t="0"/>
              <a:stretch/>
            </p:blipFill>
            <p:spPr>
              <a:xfrm>
                <a:off x="4937760" y="8189975"/>
                <a:ext cx="740663" cy="740664"/>
              </a:xfrm>
              <a:prstGeom prst="rect">
                <a:avLst/>
              </a:prstGeom>
              <a:noFill/>
              <a:ln>
                <a:noFill/>
              </a:ln>
            </p:spPr>
          </p:pic>
          <p:sp>
            <p:nvSpPr>
              <p:cNvPr id="847" name="Google Shape;847;p58"/>
              <p:cNvSpPr/>
              <p:nvPr/>
            </p:nvSpPr>
            <p:spPr>
              <a:xfrm>
                <a:off x="4990640" y="821676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500" y="635000"/>
                    </a:lnTo>
                    <a:lnTo>
                      <a:pt x="364418" y="631557"/>
                    </a:lnTo>
                    <a:lnTo>
                      <a:pt x="409198" y="621557"/>
                    </a:lnTo>
                    <a:lnTo>
                      <a:pt x="451350" y="605491"/>
                    </a:lnTo>
                    <a:lnTo>
                      <a:pt x="490382" y="583849"/>
                    </a:lnTo>
                    <a:lnTo>
                      <a:pt x="525804" y="557122"/>
                    </a:lnTo>
                    <a:lnTo>
                      <a:pt x="557123" y="525803"/>
                    </a:lnTo>
                    <a:lnTo>
                      <a:pt x="583849" y="490382"/>
                    </a:lnTo>
                    <a:lnTo>
                      <a:pt x="605491" y="451350"/>
                    </a:lnTo>
                    <a:lnTo>
                      <a:pt x="621558" y="409198"/>
                    </a:lnTo>
                    <a:lnTo>
                      <a:pt x="631558" y="364417"/>
                    </a:lnTo>
                    <a:lnTo>
                      <a:pt x="635001" y="317499"/>
                    </a:lnTo>
                    <a:lnTo>
                      <a:pt x="631558" y="270582"/>
                    </a:lnTo>
                    <a:lnTo>
                      <a:pt x="621558" y="225801"/>
                    </a:lnTo>
                    <a:lnTo>
                      <a:pt x="605491" y="183650"/>
                    </a:lnTo>
                    <a:lnTo>
                      <a:pt x="583849" y="144617"/>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8" name="Google Shape;848;p58"/>
              <p:cNvSpPr/>
              <p:nvPr/>
            </p:nvSpPr>
            <p:spPr>
              <a:xfrm>
                <a:off x="4990640"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49" name="Google Shape;849;p58"/>
              <p:cNvPicPr preferRelativeResize="0"/>
              <p:nvPr/>
            </p:nvPicPr>
            <p:blipFill rotWithShape="1">
              <a:blip r:embed="rId8">
                <a:alphaModFix/>
              </a:blip>
              <a:srcRect b="0" l="0" r="0" t="0"/>
              <a:stretch/>
            </p:blipFill>
            <p:spPr>
              <a:xfrm>
                <a:off x="4937760" y="6647688"/>
                <a:ext cx="740663" cy="740663"/>
              </a:xfrm>
              <a:prstGeom prst="rect">
                <a:avLst/>
              </a:prstGeom>
              <a:noFill/>
              <a:ln>
                <a:noFill/>
              </a:ln>
            </p:spPr>
          </p:pic>
          <p:sp>
            <p:nvSpPr>
              <p:cNvPr id="850" name="Google Shape;850;p58"/>
              <p:cNvSpPr/>
              <p:nvPr/>
            </p:nvSpPr>
            <p:spPr>
              <a:xfrm>
                <a:off x="4990640" y="66754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1" name="Google Shape;851;p58"/>
              <p:cNvSpPr/>
              <p:nvPr/>
            </p:nvSpPr>
            <p:spPr>
              <a:xfrm>
                <a:off x="4990640"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2" name="Google Shape;852;p58"/>
              <p:cNvSpPr/>
              <p:nvPr/>
            </p:nvSpPr>
            <p:spPr>
              <a:xfrm>
                <a:off x="5270040" y="7323161"/>
                <a:ext cx="76200" cy="881379"/>
              </a:xfrm>
              <a:custGeom>
                <a:rect b="b" l="l" r="r" t="t"/>
                <a:pathLst>
                  <a:path extrusionOk="0" h="881379" w="76200">
                    <a:moveTo>
                      <a:pt x="50800" y="63500"/>
                    </a:moveTo>
                    <a:lnTo>
                      <a:pt x="25400" y="63500"/>
                    </a:lnTo>
                    <a:lnTo>
                      <a:pt x="25400" y="880907"/>
                    </a:lnTo>
                    <a:lnTo>
                      <a:pt x="50800" y="880907"/>
                    </a:lnTo>
                    <a:lnTo>
                      <a:pt x="50800" y="63500"/>
                    </a:lnTo>
                    <a:close/>
                  </a:path>
                  <a:path extrusionOk="0" h="881379" w="76200">
                    <a:moveTo>
                      <a:pt x="38100" y="0"/>
                    </a:moveTo>
                    <a:lnTo>
                      <a:pt x="0" y="76200"/>
                    </a:lnTo>
                    <a:lnTo>
                      <a:pt x="25400" y="76200"/>
                    </a:lnTo>
                    <a:lnTo>
                      <a:pt x="25400" y="63500"/>
                    </a:lnTo>
                    <a:lnTo>
                      <a:pt x="69850" y="63500"/>
                    </a:lnTo>
                    <a:lnTo>
                      <a:pt x="38100" y="0"/>
                    </a:lnTo>
                    <a:close/>
                  </a:path>
                  <a:path extrusionOk="0" h="881379" w="76200">
                    <a:moveTo>
                      <a:pt x="69850" y="63500"/>
                    </a:moveTo>
                    <a:lnTo>
                      <a:pt x="50800" y="63500"/>
                    </a:lnTo>
                    <a:lnTo>
                      <a:pt x="5080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53" name="Google Shape;853;p58"/>
              <p:cNvPicPr preferRelativeResize="0"/>
              <p:nvPr/>
            </p:nvPicPr>
            <p:blipFill rotWithShape="1">
              <a:blip r:embed="rId9">
                <a:alphaModFix/>
              </a:blip>
              <a:srcRect b="0" l="0" r="0" t="0"/>
              <a:stretch/>
            </p:blipFill>
            <p:spPr>
              <a:xfrm>
                <a:off x="3742944" y="8189975"/>
                <a:ext cx="740663" cy="740664"/>
              </a:xfrm>
              <a:prstGeom prst="rect">
                <a:avLst/>
              </a:prstGeom>
              <a:noFill/>
              <a:ln>
                <a:noFill/>
              </a:ln>
            </p:spPr>
          </p:pic>
          <p:sp>
            <p:nvSpPr>
              <p:cNvPr id="854" name="Google Shape;854;p58"/>
              <p:cNvSpPr/>
              <p:nvPr/>
            </p:nvSpPr>
            <p:spPr>
              <a:xfrm>
                <a:off x="3796379" y="821676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500" y="635000"/>
                    </a:lnTo>
                    <a:lnTo>
                      <a:pt x="364417" y="631557"/>
                    </a:lnTo>
                    <a:lnTo>
                      <a:pt x="409198" y="621557"/>
                    </a:lnTo>
                    <a:lnTo>
                      <a:pt x="451349" y="605491"/>
                    </a:lnTo>
                    <a:lnTo>
                      <a:pt x="490381" y="583849"/>
                    </a:lnTo>
                    <a:lnTo>
                      <a:pt x="525803" y="557122"/>
                    </a:lnTo>
                    <a:lnTo>
                      <a:pt x="557122" y="525803"/>
                    </a:lnTo>
                    <a:lnTo>
                      <a:pt x="583848" y="490382"/>
                    </a:lnTo>
                    <a:lnTo>
                      <a:pt x="605490" y="451350"/>
                    </a:lnTo>
                    <a:lnTo>
                      <a:pt x="621557" y="409198"/>
                    </a:lnTo>
                    <a:lnTo>
                      <a:pt x="631557" y="364417"/>
                    </a:lnTo>
                    <a:lnTo>
                      <a:pt x="635000" y="317499"/>
                    </a:lnTo>
                    <a:lnTo>
                      <a:pt x="631557" y="270582"/>
                    </a:lnTo>
                    <a:lnTo>
                      <a:pt x="621557" y="225801"/>
                    </a:lnTo>
                    <a:lnTo>
                      <a:pt x="605490" y="183650"/>
                    </a:lnTo>
                    <a:lnTo>
                      <a:pt x="583848" y="144617"/>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5" name="Google Shape;855;p58"/>
              <p:cNvSpPr/>
              <p:nvPr/>
            </p:nvSpPr>
            <p:spPr>
              <a:xfrm>
                <a:off x="3796379"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56" name="Google Shape;856;p58"/>
              <p:cNvPicPr preferRelativeResize="0"/>
              <p:nvPr/>
            </p:nvPicPr>
            <p:blipFill rotWithShape="1">
              <a:blip r:embed="rId10">
                <a:alphaModFix/>
              </a:blip>
              <a:srcRect b="0" l="0" r="0" t="0"/>
              <a:stretch/>
            </p:blipFill>
            <p:spPr>
              <a:xfrm>
                <a:off x="3742944" y="6647688"/>
                <a:ext cx="740663" cy="740663"/>
              </a:xfrm>
              <a:prstGeom prst="rect">
                <a:avLst/>
              </a:prstGeom>
              <a:noFill/>
              <a:ln>
                <a:noFill/>
              </a:ln>
            </p:spPr>
          </p:pic>
          <p:sp>
            <p:nvSpPr>
              <p:cNvPr id="857" name="Google Shape;857;p58"/>
              <p:cNvSpPr/>
              <p:nvPr/>
            </p:nvSpPr>
            <p:spPr>
              <a:xfrm>
                <a:off x="3796379" y="66754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3"/>
                    </a:lnTo>
                    <a:lnTo>
                      <a:pt x="605490" y="451351"/>
                    </a:lnTo>
                    <a:lnTo>
                      <a:pt x="621557" y="409199"/>
                    </a:lnTo>
                    <a:lnTo>
                      <a:pt x="631557" y="364419"/>
                    </a:lnTo>
                    <a:lnTo>
                      <a:pt x="635000" y="317501"/>
                    </a:lnTo>
                    <a:lnTo>
                      <a:pt x="631557" y="270583"/>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8" name="Google Shape;858;p58"/>
              <p:cNvSpPr/>
              <p:nvPr/>
            </p:nvSpPr>
            <p:spPr>
              <a:xfrm>
                <a:off x="3796379"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9" name="Google Shape;859;p58"/>
              <p:cNvSpPr/>
              <p:nvPr/>
            </p:nvSpPr>
            <p:spPr>
              <a:xfrm>
                <a:off x="1725345" y="7318286"/>
                <a:ext cx="3583304" cy="925829"/>
              </a:xfrm>
              <a:custGeom>
                <a:rect b="b" l="l" r="r" t="t"/>
                <a:pathLst>
                  <a:path extrusionOk="0" h="925829" w="3583304">
                    <a:moveTo>
                      <a:pt x="3582784" y="33464"/>
                    </a:moveTo>
                    <a:lnTo>
                      <a:pt x="3570122" y="35636"/>
                    </a:lnTo>
                    <a:lnTo>
                      <a:pt x="3533889" y="31597"/>
                    </a:lnTo>
                    <a:lnTo>
                      <a:pt x="3499866" y="23558"/>
                    </a:lnTo>
                    <a:lnTo>
                      <a:pt x="3500882" y="27914"/>
                    </a:lnTo>
                    <a:lnTo>
                      <a:pt x="3498126" y="27597"/>
                    </a:lnTo>
                    <a:lnTo>
                      <a:pt x="3505162" y="46761"/>
                    </a:lnTo>
                    <a:lnTo>
                      <a:pt x="3498812" y="47828"/>
                    </a:lnTo>
                    <a:lnTo>
                      <a:pt x="3500107" y="49618"/>
                    </a:lnTo>
                    <a:lnTo>
                      <a:pt x="3492995" y="51308"/>
                    </a:lnTo>
                    <a:lnTo>
                      <a:pt x="3492995" y="83616"/>
                    </a:lnTo>
                    <a:lnTo>
                      <a:pt x="3005531" y="441312"/>
                    </a:lnTo>
                    <a:lnTo>
                      <a:pt x="2983941" y="426034"/>
                    </a:lnTo>
                    <a:lnTo>
                      <a:pt x="2983941" y="457149"/>
                    </a:lnTo>
                    <a:lnTo>
                      <a:pt x="2817774" y="579094"/>
                    </a:lnTo>
                    <a:lnTo>
                      <a:pt x="2792831" y="570547"/>
                    </a:lnTo>
                    <a:lnTo>
                      <a:pt x="2792831" y="597395"/>
                    </a:lnTo>
                    <a:lnTo>
                      <a:pt x="2707805" y="659790"/>
                    </a:lnTo>
                    <a:lnTo>
                      <a:pt x="2680906" y="653440"/>
                    </a:lnTo>
                    <a:lnTo>
                      <a:pt x="2680906" y="679526"/>
                    </a:lnTo>
                    <a:lnTo>
                      <a:pt x="2401227" y="884770"/>
                    </a:lnTo>
                    <a:lnTo>
                      <a:pt x="2401227" y="613435"/>
                    </a:lnTo>
                    <a:lnTo>
                      <a:pt x="2680906" y="679526"/>
                    </a:lnTo>
                    <a:lnTo>
                      <a:pt x="2680906" y="653440"/>
                    </a:lnTo>
                    <a:lnTo>
                      <a:pt x="2401227" y="587336"/>
                    </a:lnTo>
                    <a:lnTo>
                      <a:pt x="2401227" y="485114"/>
                    </a:lnTo>
                    <a:lnTo>
                      <a:pt x="2432062" y="473773"/>
                    </a:lnTo>
                    <a:lnTo>
                      <a:pt x="2792831" y="597395"/>
                    </a:lnTo>
                    <a:lnTo>
                      <a:pt x="2792831" y="570547"/>
                    </a:lnTo>
                    <a:lnTo>
                      <a:pt x="2469845" y="459867"/>
                    </a:lnTo>
                    <a:lnTo>
                      <a:pt x="2810764" y="334505"/>
                    </a:lnTo>
                    <a:lnTo>
                      <a:pt x="2983941" y="457149"/>
                    </a:lnTo>
                    <a:lnTo>
                      <a:pt x="2983941" y="426034"/>
                    </a:lnTo>
                    <a:lnTo>
                      <a:pt x="2839694" y="323862"/>
                    </a:lnTo>
                    <a:lnTo>
                      <a:pt x="3492995" y="83616"/>
                    </a:lnTo>
                    <a:lnTo>
                      <a:pt x="3492995" y="51308"/>
                    </a:lnTo>
                    <a:lnTo>
                      <a:pt x="3334448" y="88773"/>
                    </a:lnTo>
                    <a:lnTo>
                      <a:pt x="3334448" y="114858"/>
                    </a:lnTo>
                    <a:lnTo>
                      <a:pt x="2814548" y="306044"/>
                    </a:lnTo>
                    <a:lnTo>
                      <a:pt x="2785618" y="285559"/>
                    </a:lnTo>
                    <a:lnTo>
                      <a:pt x="2785618" y="316687"/>
                    </a:lnTo>
                    <a:lnTo>
                      <a:pt x="2431758" y="446824"/>
                    </a:lnTo>
                    <a:lnTo>
                      <a:pt x="2401227" y="436346"/>
                    </a:lnTo>
                    <a:lnTo>
                      <a:pt x="2401227" y="335356"/>
                    </a:lnTo>
                    <a:lnTo>
                      <a:pt x="2709240" y="262585"/>
                    </a:lnTo>
                    <a:lnTo>
                      <a:pt x="2785618" y="316687"/>
                    </a:lnTo>
                    <a:lnTo>
                      <a:pt x="2785618" y="285559"/>
                    </a:lnTo>
                    <a:lnTo>
                      <a:pt x="2742196" y="254787"/>
                    </a:lnTo>
                    <a:lnTo>
                      <a:pt x="3334448" y="114858"/>
                    </a:lnTo>
                    <a:lnTo>
                      <a:pt x="3334448" y="88773"/>
                    </a:lnTo>
                    <a:lnTo>
                      <a:pt x="2714574" y="235229"/>
                    </a:lnTo>
                    <a:lnTo>
                      <a:pt x="2681617" y="211886"/>
                    </a:lnTo>
                    <a:lnTo>
                      <a:pt x="2681617" y="243014"/>
                    </a:lnTo>
                    <a:lnTo>
                      <a:pt x="2401227" y="309270"/>
                    </a:lnTo>
                    <a:lnTo>
                      <a:pt x="2401227" y="81076"/>
                    </a:lnTo>
                    <a:lnTo>
                      <a:pt x="2421242" y="81076"/>
                    </a:lnTo>
                    <a:lnTo>
                      <a:pt x="2428684" y="94983"/>
                    </a:lnTo>
                    <a:lnTo>
                      <a:pt x="2443365" y="74256"/>
                    </a:lnTo>
                    <a:lnTo>
                      <a:pt x="2681617" y="243014"/>
                    </a:lnTo>
                    <a:lnTo>
                      <a:pt x="2681617" y="211886"/>
                    </a:lnTo>
                    <a:lnTo>
                      <a:pt x="2458047" y="53530"/>
                    </a:lnTo>
                    <a:lnTo>
                      <a:pt x="2463254" y="46189"/>
                    </a:lnTo>
                    <a:lnTo>
                      <a:pt x="2472728" y="32804"/>
                    </a:lnTo>
                    <a:lnTo>
                      <a:pt x="2396629" y="21107"/>
                    </a:lnTo>
                    <a:lnTo>
                      <a:pt x="2388527" y="4876"/>
                    </a:lnTo>
                    <a:lnTo>
                      <a:pt x="2375827" y="30276"/>
                    </a:lnTo>
                    <a:lnTo>
                      <a:pt x="2375827" y="81076"/>
                    </a:lnTo>
                    <a:lnTo>
                      <a:pt x="2375827" y="315264"/>
                    </a:lnTo>
                    <a:lnTo>
                      <a:pt x="2375827" y="864298"/>
                    </a:lnTo>
                    <a:lnTo>
                      <a:pt x="2304364" y="811872"/>
                    </a:lnTo>
                    <a:lnTo>
                      <a:pt x="2304364" y="843368"/>
                    </a:lnTo>
                    <a:lnTo>
                      <a:pt x="1865693" y="682053"/>
                    </a:lnTo>
                    <a:lnTo>
                      <a:pt x="2011464" y="628446"/>
                    </a:lnTo>
                    <a:lnTo>
                      <a:pt x="2304364" y="843368"/>
                    </a:lnTo>
                    <a:lnTo>
                      <a:pt x="2304364" y="811872"/>
                    </a:lnTo>
                    <a:lnTo>
                      <a:pt x="2040064" y="617931"/>
                    </a:lnTo>
                    <a:lnTo>
                      <a:pt x="2188768" y="563245"/>
                    </a:lnTo>
                    <a:lnTo>
                      <a:pt x="2375827" y="607428"/>
                    </a:lnTo>
                    <a:lnTo>
                      <a:pt x="2375827" y="581329"/>
                    </a:lnTo>
                    <a:lnTo>
                      <a:pt x="2231974" y="547344"/>
                    </a:lnTo>
                    <a:lnTo>
                      <a:pt x="2375827" y="494449"/>
                    </a:lnTo>
                    <a:lnTo>
                      <a:pt x="2375827" y="467385"/>
                    </a:lnTo>
                    <a:lnTo>
                      <a:pt x="2187168" y="536765"/>
                    </a:lnTo>
                    <a:lnTo>
                      <a:pt x="2143963" y="526567"/>
                    </a:lnTo>
                    <a:lnTo>
                      <a:pt x="2143963" y="552653"/>
                    </a:lnTo>
                    <a:lnTo>
                      <a:pt x="2015490" y="599897"/>
                    </a:lnTo>
                    <a:lnTo>
                      <a:pt x="1986889" y="578916"/>
                    </a:lnTo>
                    <a:lnTo>
                      <a:pt x="1986889" y="610412"/>
                    </a:lnTo>
                    <a:lnTo>
                      <a:pt x="1828888" y="668515"/>
                    </a:lnTo>
                    <a:lnTo>
                      <a:pt x="1792097" y="654989"/>
                    </a:lnTo>
                    <a:lnTo>
                      <a:pt x="1792097" y="682053"/>
                    </a:lnTo>
                    <a:lnTo>
                      <a:pt x="1258735" y="878192"/>
                    </a:lnTo>
                    <a:lnTo>
                      <a:pt x="1614855" y="616864"/>
                    </a:lnTo>
                    <a:lnTo>
                      <a:pt x="1792097" y="682053"/>
                    </a:lnTo>
                    <a:lnTo>
                      <a:pt x="1792097" y="654989"/>
                    </a:lnTo>
                    <a:lnTo>
                      <a:pt x="1639430" y="598843"/>
                    </a:lnTo>
                    <a:lnTo>
                      <a:pt x="1805279" y="477139"/>
                    </a:lnTo>
                    <a:lnTo>
                      <a:pt x="1986889" y="610412"/>
                    </a:lnTo>
                    <a:lnTo>
                      <a:pt x="1986889" y="578916"/>
                    </a:lnTo>
                    <a:lnTo>
                      <a:pt x="1859534" y="485444"/>
                    </a:lnTo>
                    <a:lnTo>
                      <a:pt x="2143963" y="552653"/>
                    </a:lnTo>
                    <a:lnTo>
                      <a:pt x="2143963" y="526567"/>
                    </a:lnTo>
                    <a:lnTo>
                      <a:pt x="1868017" y="461352"/>
                    </a:lnTo>
                    <a:lnTo>
                      <a:pt x="2180412" y="387540"/>
                    </a:lnTo>
                    <a:lnTo>
                      <a:pt x="2375827" y="454494"/>
                    </a:lnTo>
                    <a:lnTo>
                      <a:pt x="2375827" y="427647"/>
                    </a:lnTo>
                    <a:lnTo>
                      <a:pt x="2226780" y="376580"/>
                    </a:lnTo>
                    <a:lnTo>
                      <a:pt x="2375827" y="341363"/>
                    </a:lnTo>
                    <a:lnTo>
                      <a:pt x="2375827" y="315264"/>
                    </a:lnTo>
                    <a:lnTo>
                      <a:pt x="2181707" y="361137"/>
                    </a:lnTo>
                    <a:lnTo>
                      <a:pt x="2135340" y="345249"/>
                    </a:lnTo>
                    <a:lnTo>
                      <a:pt x="2135340" y="372097"/>
                    </a:lnTo>
                    <a:lnTo>
                      <a:pt x="1859661" y="437235"/>
                    </a:lnTo>
                    <a:lnTo>
                      <a:pt x="2007920" y="328434"/>
                    </a:lnTo>
                    <a:lnTo>
                      <a:pt x="2135340" y="372097"/>
                    </a:lnTo>
                    <a:lnTo>
                      <a:pt x="2135340" y="345249"/>
                    </a:lnTo>
                    <a:lnTo>
                      <a:pt x="2032863" y="310134"/>
                    </a:lnTo>
                    <a:lnTo>
                      <a:pt x="2324938" y="95808"/>
                    </a:lnTo>
                    <a:lnTo>
                      <a:pt x="2328799" y="107035"/>
                    </a:lnTo>
                    <a:lnTo>
                      <a:pt x="2339721" y="95923"/>
                    </a:lnTo>
                    <a:lnTo>
                      <a:pt x="2349525" y="109258"/>
                    </a:lnTo>
                    <a:lnTo>
                      <a:pt x="2363990" y="81076"/>
                    </a:lnTo>
                    <a:lnTo>
                      <a:pt x="2375827" y="81076"/>
                    </a:lnTo>
                    <a:lnTo>
                      <a:pt x="2375827" y="30276"/>
                    </a:lnTo>
                    <a:lnTo>
                      <a:pt x="2372893" y="36131"/>
                    </a:lnTo>
                    <a:lnTo>
                      <a:pt x="2346452" y="40652"/>
                    </a:lnTo>
                    <a:lnTo>
                      <a:pt x="2304097" y="34950"/>
                    </a:lnTo>
                    <a:lnTo>
                      <a:pt x="2308275" y="47180"/>
                    </a:lnTo>
                    <a:lnTo>
                      <a:pt x="2304453" y="47828"/>
                    </a:lnTo>
                    <a:lnTo>
                      <a:pt x="2312060" y="58204"/>
                    </a:lnTo>
                    <a:lnTo>
                      <a:pt x="2312327" y="58978"/>
                    </a:lnTo>
                    <a:lnTo>
                      <a:pt x="2280958" y="69735"/>
                    </a:lnTo>
                    <a:lnTo>
                      <a:pt x="2280958" y="96583"/>
                    </a:lnTo>
                    <a:lnTo>
                      <a:pt x="2003602" y="300113"/>
                    </a:lnTo>
                    <a:lnTo>
                      <a:pt x="1978660" y="291566"/>
                    </a:lnTo>
                    <a:lnTo>
                      <a:pt x="1978660" y="318414"/>
                    </a:lnTo>
                    <a:lnTo>
                      <a:pt x="1805292" y="445643"/>
                    </a:lnTo>
                    <a:lnTo>
                      <a:pt x="1757578" y="410641"/>
                    </a:lnTo>
                    <a:lnTo>
                      <a:pt x="1757578" y="461352"/>
                    </a:lnTo>
                    <a:lnTo>
                      <a:pt x="1743900" y="464591"/>
                    </a:lnTo>
                    <a:lnTo>
                      <a:pt x="1743900" y="490677"/>
                    </a:lnTo>
                    <a:lnTo>
                      <a:pt x="1610829" y="588327"/>
                    </a:lnTo>
                    <a:lnTo>
                      <a:pt x="1501228" y="548017"/>
                    </a:lnTo>
                    <a:lnTo>
                      <a:pt x="1743900" y="490677"/>
                    </a:lnTo>
                    <a:lnTo>
                      <a:pt x="1743900" y="464591"/>
                    </a:lnTo>
                    <a:lnTo>
                      <a:pt x="1458036" y="532142"/>
                    </a:lnTo>
                    <a:lnTo>
                      <a:pt x="1413243" y="515670"/>
                    </a:lnTo>
                    <a:lnTo>
                      <a:pt x="1413243" y="542721"/>
                    </a:lnTo>
                    <a:lnTo>
                      <a:pt x="885405" y="667448"/>
                    </a:lnTo>
                    <a:lnTo>
                      <a:pt x="852932" y="643623"/>
                    </a:lnTo>
                    <a:lnTo>
                      <a:pt x="852932" y="675119"/>
                    </a:lnTo>
                    <a:lnTo>
                      <a:pt x="31229" y="869276"/>
                    </a:lnTo>
                    <a:lnTo>
                      <a:pt x="36042" y="865860"/>
                    </a:lnTo>
                    <a:lnTo>
                      <a:pt x="770089" y="614324"/>
                    </a:lnTo>
                    <a:lnTo>
                      <a:pt x="852932" y="675119"/>
                    </a:lnTo>
                    <a:lnTo>
                      <a:pt x="852932" y="643623"/>
                    </a:lnTo>
                    <a:lnTo>
                      <a:pt x="799350" y="604304"/>
                    </a:lnTo>
                    <a:lnTo>
                      <a:pt x="1203807" y="465709"/>
                    </a:lnTo>
                    <a:lnTo>
                      <a:pt x="1413243" y="542721"/>
                    </a:lnTo>
                    <a:lnTo>
                      <a:pt x="1413243" y="515670"/>
                    </a:lnTo>
                    <a:lnTo>
                      <a:pt x="1241894" y="452653"/>
                    </a:lnTo>
                    <a:lnTo>
                      <a:pt x="1437297" y="385686"/>
                    </a:lnTo>
                    <a:lnTo>
                      <a:pt x="1757578" y="461352"/>
                    </a:lnTo>
                    <a:lnTo>
                      <a:pt x="1757578" y="410641"/>
                    </a:lnTo>
                    <a:lnTo>
                      <a:pt x="1743786" y="400519"/>
                    </a:lnTo>
                    <a:lnTo>
                      <a:pt x="1743786" y="432003"/>
                    </a:lnTo>
                    <a:lnTo>
                      <a:pt x="1482394" y="370230"/>
                    </a:lnTo>
                    <a:lnTo>
                      <a:pt x="1603184" y="328841"/>
                    </a:lnTo>
                    <a:lnTo>
                      <a:pt x="1743786" y="432003"/>
                    </a:lnTo>
                    <a:lnTo>
                      <a:pt x="1743786" y="400519"/>
                    </a:lnTo>
                    <a:lnTo>
                      <a:pt x="1632445" y="318808"/>
                    </a:lnTo>
                    <a:lnTo>
                      <a:pt x="1806143" y="259283"/>
                    </a:lnTo>
                    <a:lnTo>
                      <a:pt x="1978660" y="318414"/>
                    </a:lnTo>
                    <a:lnTo>
                      <a:pt x="1978660" y="291566"/>
                    </a:lnTo>
                    <a:lnTo>
                      <a:pt x="1845310" y="245859"/>
                    </a:lnTo>
                    <a:lnTo>
                      <a:pt x="2280958" y="96583"/>
                    </a:lnTo>
                    <a:lnTo>
                      <a:pt x="2280958" y="69735"/>
                    </a:lnTo>
                    <a:lnTo>
                      <a:pt x="1806143" y="232435"/>
                    </a:lnTo>
                    <a:lnTo>
                      <a:pt x="1766963" y="219011"/>
                    </a:lnTo>
                    <a:lnTo>
                      <a:pt x="1766963" y="245859"/>
                    </a:lnTo>
                    <a:lnTo>
                      <a:pt x="1607502" y="300507"/>
                    </a:lnTo>
                    <a:lnTo>
                      <a:pt x="1328064" y="95453"/>
                    </a:lnTo>
                    <a:lnTo>
                      <a:pt x="1766963" y="245859"/>
                    </a:lnTo>
                    <a:lnTo>
                      <a:pt x="1766963" y="219011"/>
                    </a:lnTo>
                    <a:lnTo>
                      <a:pt x="1272489" y="49555"/>
                    </a:lnTo>
                    <a:lnTo>
                      <a:pt x="1275575" y="45351"/>
                    </a:lnTo>
                    <a:lnTo>
                      <a:pt x="1285087" y="32385"/>
                    </a:lnTo>
                    <a:lnTo>
                      <a:pt x="1276604" y="30937"/>
                    </a:lnTo>
                    <a:lnTo>
                      <a:pt x="1278699" y="24828"/>
                    </a:lnTo>
                    <a:lnTo>
                      <a:pt x="1257528" y="27673"/>
                    </a:lnTo>
                    <a:lnTo>
                      <a:pt x="1201102" y="18021"/>
                    </a:lnTo>
                    <a:lnTo>
                      <a:pt x="1209370" y="34150"/>
                    </a:lnTo>
                    <a:lnTo>
                      <a:pt x="1194269" y="36169"/>
                    </a:lnTo>
                    <a:lnTo>
                      <a:pt x="1228026" y="70523"/>
                    </a:lnTo>
                    <a:lnTo>
                      <a:pt x="1240002" y="93827"/>
                    </a:lnTo>
                    <a:lnTo>
                      <a:pt x="1244676" y="87452"/>
                    </a:lnTo>
                    <a:lnTo>
                      <a:pt x="1253998" y="96913"/>
                    </a:lnTo>
                    <a:lnTo>
                      <a:pt x="1260652" y="77482"/>
                    </a:lnTo>
                    <a:lnTo>
                      <a:pt x="1578241" y="310540"/>
                    </a:lnTo>
                    <a:lnTo>
                      <a:pt x="1436014" y="359270"/>
                    </a:lnTo>
                    <a:lnTo>
                      <a:pt x="1390929" y="348627"/>
                    </a:lnTo>
                    <a:lnTo>
                      <a:pt x="1390929" y="374726"/>
                    </a:lnTo>
                    <a:lnTo>
                      <a:pt x="1204099" y="438746"/>
                    </a:lnTo>
                    <a:lnTo>
                      <a:pt x="1165999" y="424738"/>
                    </a:lnTo>
                    <a:lnTo>
                      <a:pt x="1165999" y="451802"/>
                    </a:lnTo>
                    <a:lnTo>
                      <a:pt x="774407" y="585990"/>
                    </a:lnTo>
                    <a:lnTo>
                      <a:pt x="745147" y="564527"/>
                    </a:lnTo>
                    <a:lnTo>
                      <a:pt x="745147" y="596023"/>
                    </a:lnTo>
                    <a:lnTo>
                      <a:pt x="109486" y="813841"/>
                    </a:lnTo>
                    <a:lnTo>
                      <a:pt x="583996" y="477761"/>
                    </a:lnTo>
                    <a:lnTo>
                      <a:pt x="745147" y="596023"/>
                    </a:lnTo>
                    <a:lnTo>
                      <a:pt x="745147" y="564527"/>
                    </a:lnTo>
                    <a:lnTo>
                      <a:pt x="605840" y="462292"/>
                    </a:lnTo>
                    <a:lnTo>
                      <a:pt x="807034" y="319798"/>
                    </a:lnTo>
                    <a:lnTo>
                      <a:pt x="1165999" y="451802"/>
                    </a:lnTo>
                    <a:lnTo>
                      <a:pt x="1165999" y="424738"/>
                    </a:lnTo>
                    <a:lnTo>
                      <a:pt x="832192" y="301980"/>
                    </a:lnTo>
                    <a:lnTo>
                      <a:pt x="894943" y="257530"/>
                    </a:lnTo>
                    <a:lnTo>
                      <a:pt x="1390929" y="374726"/>
                    </a:lnTo>
                    <a:lnTo>
                      <a:pt x="1390929" y="348627"/>
                    </a:lnTo>
                    <a:lnTo>
                      <a:pt x="922578" y="237959"/>
                    </a:lnTo>
                    <a:lnTo>
                      <a:pt x="1139418" y="84378"/>
                    </a:lnTo>
                    <a:lnTo>
                      <a:pt x="1154099" y="105105"/>
                    </a:lnTo>
                    <a:lnTo>
                      <a:pt x="1180185" y="56311"/>
                    </a:lnTo>
                    <a:lnTo>
                      <a:pt x="1194269" y="29972"/>
                    </a:lnTo>
                    <a:lnTo>
                      <a:pt x="1110068" y="42926"/>
                    </a:lnTo>
                    <a:lnTo>
                      <a:pt x="1124737" y="63652"/>
                    </a:lnTo>
                    <a:lnTo>
                      <a:pt x="889635" y="230174"/>
                    </a:lnTo>
                    <a:lnTo>
                      <a:pt x="861999" y="223647"/>
                    </a:lnTo>
                    <a:lnTo>
                      <a:pt x="861999" y="249745"/>
                    </a:lnTo>
                    <a:lnTo>
                      <a:pt x="803262" y="291350"/>
                    </a:lnTo>
                    <a:lnTo>
                      <a:pt x="778116" y="282105"/>
                    </a:lnTo>
                    <a:lnTo>
                      <a:pt x="778116" y="309156"/>
                    </a:lnTo>
                    <a:lnTo>
                      <a:pt x="584250" y="446468"/>
                    </a:lnTo>
                    <a:lnTo>
                      <a:pt x="69811" y="68948"/>
                    </a:lnTo>
                    <a:lnTo>
                      <a:pt x="70434" y="66281"/>
                    </a:lnTo>
                    <a:lnTo>
                      <a:pt x="72682" y="63220"/>
                    </a:lnTo>
                    <a:lnTo>
                      <a:pt x="175323" y="87477"/>
                    </a:lnTo>
                    <a:lnTo>
                      <a:pt x="778116" y="309156"/>
                    </a:lnTo>
                    <a:lnTo>
                      <a:pt x="778116" y="282105"/>
                    </a:lnTo>
                    <a:lnTo>
                      <a:pt x="381228" y="136144"/>
                    </a:lnTo>
                    <a:lnTo>
                      <a:pt x="861999" y="249745"/>
                    </a:lnTo>
                    <a:lnTo>
                      <a:pt x="861999" y="223647"/>
                    </a:lnTo>
                    <a:lnTo>
                      <a:pt x="182689" y="63131"/>
                    </a:lnTo>
                    <a:lnTo>
                      <a:pt x="80086" y="25400"/>
                    </a:lnTo>
                    <a:lnTo>
                      <a:pt x="82918" y="13436"/>
                    </a:lnTo>
                    <a:lnTo>
                      <a:pt x="79425" y="14262"/>
                    </a:lnTo>
                    <a:lnTo>
                      <a:pt x="84670" y="0"/>
                    </a:lnTo>
                    <a:lnTo>
                      <a:pt x="0" y="9461"/>
                    </a:lnTo>
                    <a:lnTo>
                      <a:pt x="18110" y="28727"/>
                    </a:lnTo>
                    <a:lnTo>
                      <a:pt x="0" y="32994"/>
                    </a:lnTo>
                    <a:lnTo>
                      <a:pt x="698" y="33591"/>
                    </a:lnTo>
                    <a:lnTo>
                      <a:pt x="0" y="33464"/>
                    </a:lnTo>
                    <a:lnTo>
                      <a:pt x="38900" y="109258"/>
                    </a:lnTo>
                    <a:lnTo>
                      <a:pt x="53924" y="88785"/>
                    </a:lnTo>
                    <a:lnTo>
                      <a:pt x="562419" y="461937"/>
                    </a:lnTo>
                    <a:lnTo>
                      <a:pt x="24358" y="843013"/>
                    </a:lnTo>
                    <a:lnTo>
                      <a:pt x="698" y="851115"/>
                    </a:lnTo>
                    <a:lnTo>
                      <a:pt x="3073" y="858088"/>
                    </a:lnTo>
                    <a:lnTo>
                      <a:pt x="38" y="860234"/>
                    </a:lnTo>
                    <a:lnTo>
                      <a:pt x="7353" y="870585"/>
                    </a:lnTo>
                    <a:lnTo>
                      <a:pt x="8928" y="875144"/>
                    </a:lnTo>
                    <a:lnTo>
                      <a:pt x="10261" y="874687"/>
                    </a:lnTo>
                    <a:lnTo>
                      <a:pt x="14719" y="880960"/>
                    </a:lnTo>
                    <a:lnTo>
                      <a:pt x="15265" y="880579"/>
                    </a:lnTo>
                    <a:lnTo>
                      <a:pt x="19418" y="898144"/>
                    </a:lnTo>
                    <a:lnTo>
                      <a:pt x="879817" y="694855"/>
                    </a:lnTo>
                    <a:lnTo>
                      <a:pt x="1179131" y="914476"/>
                    </a:lnTo>
                    <a:lnTo>
                      <a:pt x="1194155" y="894003"/>
                    </a:lnTo>
                    <a:lnTo>
                      <a:pt x="912291" y="687171"/>
                    </a:lnTo>
                    <a:lnTo>
                      <a:pt x="1456423" y="558609"/>
                    </a:lnTo>
                    <a:lnTo>
                      <a:pt x="1586268" y="606348"/>
                    </a:lnTo>
                    <a:lnTo>
                      <a:pt x="1194269" y="894003"/>
                    </a:lnTo>
                    <a:lnTo>
                      <a:pt x="1198829" y="900226"/>
                    </a:lnTo>
                    <a:lnTo>
                      <a:pt x="1194295" y="901890"/>
                    </a:lnTo>
                    <a:lnTo>
                      <a:pt x="1203058" y="925728"/>
                    </a:lnTo>
                    <a:lnTo>
                      <a:pt x="1828901" y="695579"/>
                    </a:lnTo>
                    <a:lnTo>
                      <a:pt x="2378291" y="897623"/>
                    </a:lnTo>
                    <a:lnTo>
                      <a:pt x="2380234" y="899033"/>
                    </a:lnTo>
                    <a:lnTo>
                      <a:pt x="2389962" y="885786"/>
                    </a:lnTo>
                    <a:lnTo>
                      <a:pt x="2399817" y="885786"/>
                    </a:lnTo>
                    <a:lnTo>
                      <a:pt x="2388628" y="894003"/>
                    </a:lnTo>
                    <a:lnTo>
                      <a:pt x="2403665" y="914476"/>
                    </a:lnTo>
                    <a:lnTo>
                      <a:pt x="2713393" y="687197"/>
                    </a:lnTo>
                    <a:lnTo>
                      <a:pt x="3563366" y="888022"/>
                    </a:lnTo>
                    <a:lnTo>
                      <a:pt x="3567506" y="870445"/>
                    </a:lnTo>
                    <a:lnTo>
                      <a:pt x="3568077" y="870839"/>
                    </a:lnTo>
                    <a:lnTo>
                      <a:pt x="3572510" y="864565"/>
                    </a:lnTo>
                    <a:lnTo>
                      <a:pt x="3573869" y="865022"/>
                    </a:lnTo>
                    <a:lnTo>
                      <a:pt x="3575431" y="860463"/>
                    </a:lnTo>
                    <a:lnTo>
                      <a:pt x="3582759" y="850112"/>
                    </a:lnTo>
                    <a:lnTo>
                      <a:pt x="3579711" y="847966"/>
                    </a:lnTo>
                    <a:lnTo>
                      <a:pt x="3582098" y="840994"/>
                    </a:lnTo>
                    <a:lnTo>
                      <a:pt x="3558425" y="832891"/>
                    </a:lnTo>
                    <a:lnTo>
                      <a:pt x="3551567" y="828040"/>
                    </a:lnTo>
                    <a:lnTo>
                      <a:pt x="3551567" y="859155"/>
                    </a:lnTo>
                    <a:lnTo>
                      <a:pt x="2740291" y="667461"/>
                    </a:lnTo>
                    <a:lnTo>
                      <a:pt x="2822092" y="607428"/>
                    </a:lnTo>
                    <a:lnTo>
                      <a:pt x="3546754" y="855751"/>
                    </a:lnTo>
                    <a:lnTo>
                      <a:pt x="3551567" y="859155"/>
                    </a:lnTo>
                    <a:lnTo>
                      <a:pt x="3551567" y="828040"/>
                    </a:lnTo>
                    <a:lnTo>
                      <a:pt x="3473297" y="772604"/>
                    </a:lnTo>
                    <a:lnTo>
                      <a:pt x="3473297" y="803719"/>
                    </a:lnTo>
                    <a:lnTo>
                      <a:pt x="2847035" y="589127"/>
                    </a:lnTo>
                    <a:lnTo>
                      <a:pt x="3005798" y="472630"/>
                    </a:lnTo>
                    <a:lnTo>
                      <a:pt x="3473297" y="803719"/>
                    </a:lnTo>
                    <a:lnTo>
                      <a:pt x="3473297" y="772604"/>
                    </a:lnTo>
                    <a:lnTo>
                      <a:pt x="3027388" y="456780"/>
                    </a:lnTo>
                    <a:lnTo>
                      <a:pt x="3517277" y="97294"/>
                    </a:lnTo>
                    <a:lnTo>
                      <a:pt x="3517392" y="97726"/>
                    </a:lnTo>
                    <a:lnTo>
                      <a:pt x="3522383" y="93560"/>
                    </a:lnTo>
                    <a:lnTo>
                      <a:pt x="3524427" y="99110"/>
                    </a:lnTo>
                    <a:lnTo>
                      <a:pt x="3531171" y="91935"/>
                    </a:lnTo>
                    <a:lnTo>
                      <a:pt x="3543897" y="109258"/>
                    </a:lnTo>
                    <a:lnTo>
                      <a:pt x="3568763" y="60794"/>
                    </a:lnTo>
                    <a:lnTo>
                      <a:pt x="3574110" y="50368"/>
                    </a:lnTo>
                    <a:lnTo>
                      <a:pt x="3580104" y="45364"/>
                    </a:lnTo>
                    <a:lnTo>
                      <a:pt x="3582784" y="43116"/>
                    </a:lnTo>
                    <a:lnTo>
                      <a:pt x="3578364" y="42075"/>
                    </a:lnTo>
                    <a:lnTo>
                      <a:pt x="3578720" y="41363"/>
                    </a:lnTo>
                    <a:lnTo>
                      <a:pt x="3582784" y="37045"/>
                    </a:lnTo>
                    <a:lnTo>
                      <a:pt x="3581044" y="36855"/>
                    </a:lnTo>
                    <a:lnTo>
                      <a:pt x="3582784" y="33464"/>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60" name="Google Shape;860;p58"/>
              <p:cNvPicPr preferRelativeResize="0"/>
              <p:nvPr/>
            </p:nvPicPr>
            <p:blipFill rotWithShape="1">
              <a:blip r:embed="rId11">
                <a:alphaModFix/>
              </a:blip>
              <a:srcRect b="0" l="0" r="0" t="0"/>
              <a:stretch/>
            </p:blipFill>
            <p:spPr>
              <a:xfrm>
                <a:off x="2551176" y="5111496"/>
                <a:ext cx="737615" cy="740663"/>
              </a:xfrm>
              <a:prstGeom prst="rect">
                <a:avLst/>
              </a:prstGeom>
              <a:noFill/>
              <a:ln>
                <a:noFill/>
              </a:ln>
            </p:spPr>
          </p:pic>
          <p:sp>
            <p:nvSpPr>
              <p:cNvPr id="861" name="Google Shape;861;p58"/>
              <p:cNvSpPr/>
              <p:nvPr/>
            </p:nvSpPr>
            <p:spPr>
              <a:xfrm>
                <a:off x="2602118" y="51387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2" name="Google Shape;862;p58"/>
              <p:cNvSpPr/>
              <p:nvPr/>
            </p:nvSpPr>
            <p:spPr>
              <a:xfrm>
                <a:off x="2602118" y="51387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3" name="Google Shape;863;p58"/>
              <p:cNvSpPr/>
              <p:nvPr/>
            </p:nvSpPr>
            <p:spPr>
              <a:xfrm>
                <a:off x="1725027" y="5753100"/>
                <a:ext cx="1195070" cy="909954"/>
              </a:xfrm>
              <a:custGeom>
                <a:rect b="b" l="l" r="r" t="t"/>
                <a:pathLst>
                  <a:path extrusionOk="0" h="909954" w="1195070">
                    <a:moveTo>
                      <a:pt x="1126186" y="35894"/>
                    </a:moveTo>
                    <a:lnTo>
                      <a:pt x="0" y="889176"/>
                    </a:lnTo>
                    <a:lnTo>
                      <a:pt x="15339" y="909421"/>
                    </a:lnTo>
                    <a:lnTo>
                      <a:pt x="1141525" y="56140"/>
                    </a:lnTo>
                    <a:lnTo>
                      <a:pt x="1126186" y="35894"/>
                    </a:lnTo>
                    <a:close/>
                  </a:path>
                  <a:path extrusionOk="0" h="909954" w="1195070">
                    <a:moveTo>
                      <a:pt x="1180651" y="28224"/>
                    </a:moveTo>
                    <a:lnTo>
                      <a:pt x="1136309" y="28224"/>
                    </a:lnTo>
                    <a:lnTo>
                      <a:pt x="1151649" y="48469"/>
                    </a:lnTo>
                    <a:lnTo>
                      <a:pt x="1141525" y="56140"/>
                    </a:lnTo>
                    <a:lnTo>
                      <a:pt x="1156864" y="76385"/>
                    </a:lnTo>
                    <a:lnTo>
                      <a:pt x="1180651" y="28224"/>
                    </a:lnTo>
                    <a:close/>
                  </a:path>
                  <a:path extrusionOk="0" h="909954" w="1195070">
                    <a:moveTo>
                      <a:pt x="1136309" y="28224"/>
                    </a:moveTo>
                    <a:lnTo>
                      <a:pt x="1126186" y="35894"/>
                    </a:lnTo>
                    <a:lnTo>
                      <a:pt x="1141525" y="56140"/>
                    </a:lnTo>
                    <a:lnTo>
                      <a:pt x="1151649" y="48469"/>
                    </a:lnTo>
                    <a:lnTo>
                      <a:pt x="1136309" y="28224"/>
                    </a:lnTo>
                    <a:close/>
                  </a:path>
                  <a:path extrusionOk="0" h="909954" w="1195070">
                    <a:moveTo>
                      <a:pt x="1194592" y="0"/>
                    </a:moveTo>
                    <a:lnTo>
                      <a:pt x="1110847" y="15650"/>
                    </a:lnTo>
                    <a:lnTo>
                      <a:pt x="1126186" y="35894"/>
                    </a:lnTo>
                    <a:lnTo>
                      <a:pt x="1136309" y="28224"/>
                    </a:lnTo>
                    <a:lnTo>
                      <a:pt x="1180651" y="28224"/>
                    </a:lnTo>
                    <a:lnTo>
                      <a:pt x="1194592"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64" name="Google Shape;864;p58"/>
              <p:cNvPicPr preferRelativeResize="0"/>
              <p:nvPr/>
            </p:nvPicPr>
            <p:blipFill rotWithShape="1">
              <a:blip r:embed="rId12">
                <a:alphaModFix/>
              </a:blip>
              <a:srcRect b="0" l="0" r="0" t="0"/>
              <a:stretch/>
            </p:blipFill>
            <p:spPr>
              <a:xfrm>
                <a:off x="3742944" y="5111496"/>
                <a:ext cx="740663" cy="740663"/>
              </a:xfrm>
              <a:prstGeom prst="rect">
                <a:avLst/>
              </a:prstGeom>
              <a:noFill/>
              <a:ln>
                <a:noFill/>
              </a:ln>
            </p:spPr>
          </p:pic>
          <p:sp>
            <p:nvSpPr>
              <p:cNvPr id="865" name="Google Shape;865;p58"/>
              <p:cNvSpPr/>
              <p:nvPr/>
            </p:nvSpPr>
            <p:spPr>
              <a:xfrm>
                <a:off x="3796379" y="51387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3"/>
                    </a:lnTo>
                    <a:lnTo>
                      <a:pt x="605490" y="451351"/>
                    </a:lnTo>
                    <a:lnTo>
                      <a:pt x="621557" y="409199"/>
                    </a:lnTo>
                    <a:lnTo>
                      <a:pt x="631557" y="364419"/>
                    </a:lnTo>
                    <a:lnTo>
                      <a:pt x="635000" y="317501"/>
                    </a:lnTo>
                    <a:lnTo>
                      <a:pt x="631557" y="270583"/>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6" name="Google Shape;866;p58"/>
              <p:cNvSpPr/>
              <p:nvPr/>
            </p:nvSpPr>
            <p:spPr>
              <a:xfrm>
                <a:off x="3796379" y="51387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7" name="Google Shape;867;p58"/>
              <p:cNvSpPr/>
              <p:nvPr/>
            </p:nvSpPr>
            <p:spPr>
              <a:xfrm>
                <a:off x="1724533" y="5753341"/>
                <a:ext cx="3583940" cy="926465"/>
              </a:xfrm>
              <a:custGeom>
                <a:rect b="b" l="l" r="r" t="t"/>
                <a:pathLst>
                  <a:path extrusionOk="0" h="926465" w="3583940">
                    <a:moveTo>
                      <a:pt x="3583927" y="889177"/>
                    </a:moveTo>
                    <a:lnTo>
                      <a:pt x="2457742" y="35902"/>
                    </a:lnTo>
                    <a:lnTo>
                      <a:pt x="2463558" y="28232"/>
                    </a:lnTo>
                    <a:lnTo>
                      <a:pt x="2473083" y="15659"/>
                    </a:lnTo>
                    <a:lnTo>
                      <a:pt x="2389340" y="0"/>
                    </a:lnTo>
                    <a:lnTo>
                      <a:pt x="2427071" y="76390"/>
                    </a:lnTo>
                    <a:lnTo>
                      <a:pt x="2442400" y="56146"/>
                    </a:lnTo>
                    <a:lnTo>
                      <a:pt x="3493782" y="852754"/>
                    </a:lnTo>
                    <a:lnTo>
                      <a:pt x="2402040" y="463194"/>
                    </a:lnTo>
                    <a:lnTo>
                      <a:pt x="2402040" y="92760"/>
                    </a:lnTo>
                    <a:lnTo>
                      <a:pt x="2427440" y="92760"/>
                    </a:lnTo>
                    <a:lnTo>
                      <a:pt x="2421090" y="80060"/>
                    </a:lnTo>
                    <a:lnTo>
                      <a:pt x="2392832" y="23571"/>
                    </a:lnTo>
                    <a:lnTo>
                      <a:pt x="2396299" y="16560"/>
                    </a:lnTo>
                    <a:lnTo>
                      <a:pt x="2389924" y="17754"/>
                    </a:lnTo>
                    <a:lnTo>
                      <a:pt x="2389340" y="16560"/>
                    </a:lnTo>
                    <a:lnTo>
                      <a:pt x="2388616" y="18008"/>
                    </a:lnTo>
                    <a:lnTo>
                      <a:pt x="2376640" y="20256"/>
                    </a:lnTo>
                    <a:lnTo>
                      <a:pt x="2376640" y="92760"/>
                    </a:lnTo>
                    <a:lnTo>
                      <a:pt x="2376640" y="454126"/>
                    </a:lnTo>
                    <a:lnTo>
                      <a:pt x="2376640" y="481101"/>
                    </a:lnTo>
                    <a:lnTo>
                      <a:pt x="2376640" y="901103"/>
                    </a:lnTo>
                    <a:lnTo>
                      <a:pt x="1813255" y="474256"/>
                    </a:lnTo>
                    <a:lnTo>
                      <a:pt x="1987486" y="342239"/>
                    </a:lnTo>
                    <a:lnTo>
                      <a:pt x="2376640" y="481101"/>
                    </a:lnTo>
                    <a:lnTo>
                      <a:pt x="2376640" y="454126"/>
                    </a:lnTo>
                    <a:lnTo>
                      <a:pt x="2011692" y="323913"/>
                    </a:lnTo>
                    <a:lnTo>
                      <a:pt x="2293442" y="110426"/>
                    </a:lnTo>
                    <a:lnTo>
                      <a:pt x="2322550" y="100037"/>
                    </a:lnTo>
                    <a:lnTo>
                      <a:pt x="2331097" y="123952"/>
                    </a:lnTo>
                    <a:lnTo>
                      <a:pt x="2360993" y="92760"/>
                    </a:lnTo>
                    <a:lnTo>
                      <a:pt x="2376640" y="92760"/>
                    </a:lnTo>
                    <a:lnTo>
                      <a:pt x="2376640" y="20256"/>
                    </a:lnTo>
                    <a:lnTo>
                      <a:pt x="2312555" y="32219"/>
                    </a:lnTo>
                    <a:lnTo>
                      <a:pt x="2327884" y="52463"/>
                    </a:lnTo>
                    <a:lnTo>
                      <a:pt x="2325103" y="54571"/>
                    </a:lnTo>
                    <a:lnTo>
                      <a:pt x="2305481" y="52184"/>
                    </a:lnTo>
                    <a:lnTo>
                      <a:pt x="2310320" y="65773"/>
                    </a:lnTo>
                    <a:lnTo>
                      <a:pt x="2281224" y="87807"/>
                    </a:lnTo>
                    <a:lnTo>
                      <a:pt x="2213940" y="111823"/>
                    </a:lnTo>
                    <a:lnTo>
                      <a:pt x="2213940" y="138798"/>
                    </a:lnTo>
                    <a:lnTo>
                      <a:pt x="1983092" y="313702"/>
                    </a:lnTo>
                    <a:lnTo>
                      <a:pt x="1958886" y="305066"/>
                    </a:lnTo>
                    <a:lnTo>
                      <a:pt x="1958886" y="332041"/>
                    </a:lnTo>
                    <a:lnTo>
                      <a:pt x="1792224" y="458317"/>
                    </a:lnTo>
                    <a:lnTo>
                      <a:pt x="1771192" y="442391"/>
                    </a:lnTo>
                    <a:lnTo>
                      <a:pt x="1771192" y="474256"/>
                    </a:lnTo>
                    <a:lnTo>
                      <a:pt x="1207782" y="901141"/>
                    </a:lnTo>
                    <a:lnTo>
                      <a:pt x="1207782" y="497814"/>
                    </a:lnTo>
                    <a:lnTo>
                      <a:pt x="1611947" y="353606"/>
                    </a:lnTo>
                    <a:lnTo>
                      <a:pt x="1771192" y="474256"/>
                    </a:lnTo>
                    <a:lnTo>
                      <a:pt x="1771192" y="442391"/>
                    </a:lnTo>
                    <a:lnTo>
                      <a:pt x="1640535" y="343395"/>
                    </a:lnTo>
                    <a:lnTo>
                      <a:pt x="1815630" y="280924"/>
                    </a:lnTo>
                    <a:lnTo>
                      <a:pt x="1958886" y="332041"/>
                    </a:lnTo>
                    <a:lnTo>
                      <a:pt x="1958886" y="305066"/>
                    </a:lnTo>
                    <a:lnTo>
                      <a:pt x="1853425" y="267436"/>
                    </a:lnTo>
                    <a:lnTo>
                      <a:pt x="2213940" y="138798"/>
                    </a:lnTo>
                    <a:lnTo>
                      <a:pt x="2213940" y="111823"/>
                    </a:lnTo>
                    <a:lnTo>
                      <a:pt x="1815630" y="253949"/>
                    </a:lnTo>
                    <a:lnTo>
                      <a:pt x="1777834" y="240474"/>
                    </a:lnTo>
                    <a:lnTo>
                      <a:pt x="1777834" y="267436"/>
                    </a:lnTo>
                    <a:lnTo>
                      <a:pt x="1616341" y="325056"/>
                    </a:lnTo>
                    <a:lnTo>
                      <a:pt x="1587741" y="303390"/>
                    </a:lnTo>
                    <a:lnTo>
                      <a:pt x="1587741" y="335267"/>
                    </a:lnTo>
                    <a:lnTo>
                      <a:pt x="1207782" y="470839"/>
                    </a:lnTo>
                    <a:lnTo>
                      <a:pt x="1207782" y="92760"/>
                    </a:lnTo>
                    <a:lnTo>
                      <a:pt x="1225791" y="92760"/>
                    </a:lnTo>
                    <a:lnTo>
                      <a:pt x="1225892" y="92951"/>
                    </a:lnTo>
                    <a:lnTo>
                      <a:pt x="1226032" y="92760"/>
                    </a:lnTo>
                    <a:lnTo>
                      <a:pt x="1229982" y="92760"/>
                    </a:lnTo>
                    <a:lnTo>
                      <a:pt x="1238935" y="102095"/>
                    </a:lnTo>
                    <a:lnTo>
                      <a:pt x="1247470" y="78181"/>
                    </a:lnTo>
                    <a:lnTo>
                      <a:pt x="1249337" y="78854"/>
                    </a:lnTo>
                    <a:lnTo>
                      <a:pt x="1587741" y="335267"/>
                    </a:lnTo>
                    <a:lnTo>
                      <a:pt x="1587741" y="303390"/>
                    </a:lnTo>
                    <a:lnTo>
                      <a:pt x="1328826" y="107226"/>
                    </a:lnTo>
                    <a:lnTo>
                      <a:pt x="1777834" y="267436"/>
                    </a:lnTo>
                    <a:lnTo>
                      <a:pt x="1777834" y="240474"/>
                    </a:lnTo>
                    <a:lnTo>
                      <a:pt x="1261541" y="56235"/>
                    </a:lnTo>
                    <a:lnTo>
                      <a:pt x="1256626" y="52514"/>
                    </a:lnTo>
                    <a:lnTo>
                      <a:pt x="1256703" y="52298"/>
                    </a:lnTo>
                    <a:lnTo>
                      <a:pt x="1262380" y="44792"/>
                    </a:lnTo>
                    <a:lnTo>
                      <a:pt x="1271917" y="32219"/>
                    </a:lnTo>
                    <a:lnTo>
                      <a:pt x="1264361" y="30810"/>
                    </a:lnTo>
                    <a:lnTo>
                      <a:pt x="1264539" y="30327"/>
                    </a:lnTo>
                    <a:lnTo>
                      <a:pt x="1262862" y="30530"/>
                    </a:lnTo>
                    <a:lnTo>
                      <a:pt x="1195793" y="17995"/>
                    </a:lnTo>
                    <a:lnTo>
                      <a:pt x="1195082" y="16560"/>
                    </a:lnTo>
                    <a:lnTo>
                      <a:pt x="1194485" y="17754"/>
                    </a:lnTo>
                    <a:lnTo>
                      <a:pt x="1188173" y="16560"/>
                    </a:lnTo>
                    <a:lnTo>
                      <a:pt x="1191602" y="23520"/>
                    </a:lnTo>
                    <a:lnTo>
                      <a:pt x="1183259" y="40208"/>
                    </a:lnTo>
                    <a:lnTo>
                      <a:pt x="1179969" y="40601"/>
                    </a:lnTo>
                    <a:lnTo>
                      <a:pt x="1182001" y="42722"/>
                    </a:lnTo>
                    <a:lnTo>
                      <a:pt x="1156982" y="92760"/>
                    </a:lnTo>
                    <a:lnTo>
                      <a:pt x="1182382" y="92760"/>
                    </a:lnTo>
                    <a:lnTo>
                      <a:pt x="1182382" y="479907"/>
                    </a:lnTo>
                    <a:lnTo>
                      <a:pt x="0" y="901801"/>
                    </a:lnTo>
                    <a:lnTo>
                      <a:pt x="8534" y="925728"/>
                    </a:lnTo>
                    <a:lnTo>
                      <a:pt x="1182382" y="506882"/>
                    </a:lnTo>
                    <a:lnTo>
                      <a:pt x="1182382" y="909421"/>
                    </a:lnTo>
                    <a:lnTo>
                      <a:pt x="1204480" y="909421"/>
                    </a:lnTo>
                    <a:lnTo>
                      <a:pt x="1217041" y="925982"/>
                    </a:lnTo>
                    <a:lnTo>
                      <a:pt x="1792224" y="490181"/>
                    </a:lnTo>
                    <a:lnTo>
                      <a:pt x="2367419" y="925982"/>
                    </a:lnTo>
                    <a:lnTo>
                      <a:pt x="2379967" y="909421"/>
                    </a:lnTo>
                    <a:lnTo>
                      <a:pt x="2402040" y="909421"/>
                    </a:lnTo>
                    <a:lnTo>
                      <a:pt x="2402040" y="490156"/>
                    </a:lnTo>
                    <a:lnTo>
                      <a:pt x="3561080" y="903732"/>
                    </a:lnTo>
                    <a:lnTo>
                      <a:pt x="3568598" y="909421"/>
                    </a:lnTo>
                    <a:lnTo>
                      <a:pt x="3583927" y="8891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68" name="Google Shape;868;p58"/>
              <p:cNvPicPr preferRelativeResize="0"/>
              <p:nvPr/>
            </p:nvPicPr>
            <p:blipFill rotWithShape="1">
              <a:blip r:embed="rId13">
                <a:alphaModFix/>
              </a:blip>
              <a:srcRect b="0" l="0" r="0" t="0"/>
              <a:stretch/>
            </p:blipFill>
            <p:spPr>
              <a:xfrm>
                <a:off x="3139439" y="3569208"/>
                <a:ext cx="740663" cy="740663"/>
              </a:xfrm>
              <a:prstGeom prst="rect">
                <a:avLst/>
              </a:prstGeom>
              <a:noFill/>
              <a:ln>
                <a:noFill/>
              </a:ln>
            </p:spPr>
          </p:pic>
          <p:sp>
            <p:nvSpPr>
              <p:cNvPr id="869" name="Google Shape;869;p58"/>
              <p:cNvSpPr/>
              <p:nvPr/>
            </p:nvSpPr>
            <p:spPr>
              <a:xfrm>
                <a:off x="3192504" y="3597455"/>
                <a:ext cx="635000" cy="635000"/>
              </a:xfrm>
              <a:custGeom>
                <a:rect b="b" l="l" r="r" t="t"/>
                <a:pathLst>
                  <a:path extrusionOk="0" h="635000" w="635000">
                    <a:moveTo>
                      <a:pt x="317500" y="0"/>
                    </a:moveTo>
                    <a:lnTo>
                      <a:pt x="270582" y="3442"/>
                    </a:lnTo>
                    <a:lnTo>
                      <a:pt x="225801" y="13442"/>
                    </a:lnTo>
                    <a:lnTo>
                      <a:pt x="183650" y="29509"/>
                    </a:lnTo>
                    <a:lnTo>
                      <a:pt x="144618" y="51150"/>
                    </a:lnTo>
                    <a:lnTo>
                      <a:pt x="109196" y="77877"/>
                    </a:lnTo>
                    <a:lnTo>
                      <a:pt x="77877" y="109196"/>
                    </a:lnTo>
                    <a:lnTo>
                      <a:pt x="51151" y="144617"/>
                    </a:lnTo>
                    <a:lnTo>
                      <a:pt x="29509" y="183649"/>
                    </a:lnTo>
                    <a:lnTo>
                      <a:pt x="13442" y="225801"/>
                    </a:lnTo>
                    <a:lnTo>
                      <a:pt x="3442" y="270581"/>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7" y="631557"/>
                    </a:lnTo>
                    <a:lnTo>
                      <a:pt x="409198" y="621557"/>
                    </a:lnTo>
                    <a:lnTo>
                      <a:pt x="451349" y="605490"/>
                    </a:lnTo>
                    <a:lnTo>
                      <a:pt x="490381" y="583848"/>
                    </a:lnTo>
                    <a:lnTo>
                      <a:pt x="525803" y="557122"/>
                    </a:lnTo>
                    <a:lnTo>
                      <a:pt x="557122" y="525803"/>
                    </a:lnTo>
                    <a:lnTo>
                      <a:pt x="583848" y="490381"/>
                    </a:lnTo>
                    <a:lnTo>
                      <a:pt x="605490" y="451349"/>
                    </a:lnTo>
                    <a:lnTo>
                      <a:pt x="621557" y="409198"/>
                    </a:lnTo>
                    <a:lnTo>
                      <a:pt x="631557" y="364417"/>
                    </a:lnTo>
                    <a:lnTo>
                      <a:pt x="635000" y="317500"/>
                    </a:lnTo>
                    <a:lnTo>
                      <a:pt x="631557" y="270581"/>
                    </a:lnTo>
                    <a:lnTo>
                      <a:pt x="621557" y="225801"/>
                    </a:lnTo>
                    <a:lnTo>
                      <a:pt x="605490" y="183649"/>
                    </a:lnTo>
                    <a:lnTo>
                      <a:pt x="583848" y="144617"/>
                    </a:lnTo>
                    <a:lnTo>
                      <a:pt x="557122" y="109196"/>
                    </a:lnTo>
                    <a:lnTo>
                      <a:pt x="525803" y="77877"/>
                    </a:lnTo>
                    <a:lnTo>
                      <a:pt x="490381" y="51150"/>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0" name="Google Shape;870;p58"/>
              <p:cNvSpPr/>
              <p:nvPr/>
            </p:nvSpPr>
            <p:spPr>
              <a:xfrm>
                <a:off x="3192504" y="3597455"/>
                <a:ext cx="635000" cy="635000"/>
              </a:xfrm>
              <a:custGeom>
                <a:rect b="b" l="l" r="r" t="t"/>
                <a:pathLst>
                  <a:path extrusionOk="0" h="635000" w="635000">
                    <a:moveTo>
                      <a:pt x="0" y="317500"/>
                    </a:moveTo>
                    <a:lnTo>
                      <a:pt x="3442" y="270582"/>
                    </a:lnTo>
                    <a:lnTo>
                      <a:pt x="13442" y="225801"/>
                    </a:lnTo>
                    <a:lnTo>
                      <a:pt x="29509" y="183650"/>
                    </a:lnTo>
                    <a:lnTo>
                      <a:pt x="51151" y="144617"/>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7"/>
                    </a:lnTo>
                    <a:lnTo>
                      <a:pt x="605491" y="183650"/>
                    </a:lnTo>
                    <a:lnTo>
                      <a:pt x="621558" y="225801"/>
                    </a:lnTo>
                    <a:lnTo>
                      <a:pt x="631558" y="270582"/>
                    </a:lnTo>
                    <a:lnTo>
                      <a:pt x="635001" y="317500"/>
                    </a:lnTo>
                    <a:lnTo>
                      <a:pt x="631558" y="364417"/>
                    </a:lnTo>
                    <a:lnTo>
                      <a:pt x="621558" y="409198"/>
                    </a:lnTo>
                    <a:lnTo>
                      <a:pt x="605491" y="451349"/>
                    </a:lnTo>
                    <a:lnTo>
                      <a:pt x="583849" y="490382"/>
                    </a:lnTo>
                    <a:lnTo>
                      <a:pt x="557123" y="525803"/>
                    </a:lnTo>
                    <a:lnTo>
                      <a:pt x="525804" y="557122"/>
                    </a:lnTo>
                    <a:lnTo>
                      <a:pt x="490382" y="583848"/>
                    </a:lnTo>
                    <a:lnTo>
                      <a:pt x="451350" y="605490"/>
                    </a:lnTo>
                    <a:lnTo>
                      <a:pt x="409198" y="621557"/>
                    </a:lnTo>
                    <a:lnTo>
                      <a:pt x="364418" y="631557"/>
                    </a:lnTo>
                    <a:lnTo>
                      <a:pt x="317500" y="635000"/>
                    </a:lnTo>
                    <a:lnTo>
                      <a:pt x="270582" y="631557"/>
                    </a:lnTo>
                    <a:lnTo>
                      <a:pt x="225802" y="621557"/>
                    </a:lnTo>
                    <a:lnTo>
                      <a:pt x="183650" y="605490"/>
                    </a:lnTo>
                    <a:lnTo>
                      <a:pt x="144618" y="583848"/>
                    </a:lnTo>
                    <a:lnTo>
                      <a:pt x="109196" y="557122"/>
                    </a:lnTo>
                    <a:lnTo>
                      <a:pt x="77877" y="525803"/>
                    </a:lnTo>
                    <a:lnTo>
                      <a:pt x="51151" y="490382"/>
                    </a:lnTo>
                    <a:lnTo>
                      <a:pt x="29509" y="451349"/>
                    </a:lnTo>
                    <a:lnTo>
                      <a:pt x="13442" y="409198"/>
                    </a:lnTo>
                    <a:lnTo>
                      <a:pt x="3442" y="364417"/>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1" name="Google Shape;871;p58"/>
              <p:cNvSpPr/>
              <p:nvPr/>
            </p:nvSpPr>
            <p:spPr>
              <a:xfrm>
                <a:off x="2926245" y="4245165"/>
                <a:ext cx="1181100" cy="901064"/>
              </a:xfrm>
              <a:custGeom>
                <a:rect b="b" l="l" r="r" t="t"/>
                <a:pathLst>
                  <a:path extrusionOk="0" h="901064" w="1181100">
                    <a:moveTo>
                      <a:pt x="1181036" y="879322"/>
                    </a:moveTo>
                    <a:lnTo>
                      <a:pt x="636397" y="56527"/>
                    </a:lnTo>
                    <a:lnTo>
                      <a:pt x="652399" y="45935"/>
                    </a:lnTo>
                    <a:lnTo>
                      <a:pt x="657580" y="42506"/>
                    </a:lnTo>
                    <a:lnTo>
                      <a:pt x="597230" y="7772"/>
                    </a:lnTo>
                    <a:lnTo>
                      <a:pt x="597281" y="7366"/>
                    </a:lnTo>
                    <a:lnTo>
                      <a:pt x="596912" y="7581"/>
                    </a:lnTo>
                    <a:lnTo>
                      <a:pt x="583755" y="0"/>
                    </a:lnTo>
                    <a:lnTo>
                      <a:pt x="585470" y="14173"/>
                    </a:lnTo>
                    <a:lnTo>
                      <a:pt x="523455" y="49885"/>
                    </a:lnTo>
                    <a:lnTo>
                      <a:pt x="544639" y="63906"/>
                    </a:lnTo>
                    <a:lnTo>
                      <a:pt x="0" y="886701"/>
                    </a:lnTo>
                    <a:lnTo>
                      <a:pt x="21183" y="900709"/>
                    </a:lnTo>
                    <a:lnTo>
                      <a:pt x="565823" y="77927"/>
                    </a:lnTo>
                    <a:lnTo>
                      <a:pt x="586994" y="91948"/>
                    </a:lnTo>
                    <a:lnTo>
                      <a:pt x="590956" y="59296"/>
                    </a:lnTo>
                    <a:lnTo>
                      <a:pt x="594042" y="84569"/>
                    </a:lnTo>
                    <a:lnTo>
                      <a:pt x="615226" y="70548"/>
                    </a:lnTo>
                    <a:lnTo>
                      <a:pt x="1159852" y="893330"/>
                    </a:lnTo>
                    <a:lnTo>
                      <a:pt x="1181036" y="87932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872" name="Google Shape;872;p58"/>
            <p:cNvGrpSpPr/>
            <p:nvPr/>
          </p:nvGrpSpPr>
          <p:grpSpPr>
            <a:xfrm>
              <a:off x="5025466" y="2103321"/>
              <a:ext cx="2377135" cy="2947111"/>
              <a:chOff x="7327392" y="3553967"/>
              <a:chExt cx="4322064" cy="5358384"/>
            </a:xfrm>
          </p:grpSpPr>
          <p:pic>
            <p:nvPicPr>
              <p:cNvPr id="873" name="Google Shape;873;p58"/>
              <p:cNvPicPr preferRelativeResize="0"/>
              <p:nvPr/>
            </p:nvPicPr>
            <p:blipFill rotWithShape="1">
              <a:blip r:embed="rId14">
                <a:alphaModFix/>
              </a:blip>
              <a:srcRect b="0" l="0" r="0" t="0"/>
              <a:stretch/>
            </p:blipFill>
            <p:spPr>
              <a:xfrm>
                <a:off x="7327392" y="8171687"/>
                <a:ext cx="737616" cy="740664"/>
              </a:xfrm>
              <a:prstGeom prst="rect">
                <a:avLst/>
              </a:prstGeom>
              <a:noFill/>
              <a:ln>
                <a:noFill/>
              </a:ln>
            </p:spPr>
          </p:pic>
          <p:sp>
            <p:nvSpPr>
              <p:cNvPr id="874" name="Google Shape;874;p58"/>
              <p:cNvSpPr/>
              <p:nvPr/>
            </p:nvSpPr>
            <p:spPr>
              <a:xfrm>
                <a:off x="7379160" y="8199965"/>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2"/>
                    </a:lnTo>
                    <a:lnTo>
                      <a:pt x="605490" y="451350"/>
                    </a:lnTo>
                    <a:lnTo>
                      <a:pt x="621557" y="409198"/>
                    </a:lnTo>
                    <a:lnTo>
                      <a:pt x="631557" y="364418"/>
                    </a:lnTo>
                    <a:lnTo>
                      <a:pt x="635000" y="317500"/>
                    </a:lnTo>
                    <a:lnTo>
                      <a:pt x="631557" y="270582"/>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5" name="Google Shape;875;p58"/>
              <p:cNvSpPr/>
              <p:nvPr/>
            </p:nvSpPr>
            <p:spPr>
              <a:xfrm>
                <a:off x="7379160"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76" name="Google Shape;876;p58"/>
              <p:cNvPicPr preferRelativeResize="0"/>
              <p:nvPr/>
            </p:nvPicPr>
            <p:blipFill rotWithShape="1">
              <a:blip r:embed="rId15">
                <a:alphaModFix/>
              </a:blip>
              <a:srcRect b="0" l="0" r="0" t="0"/>
              <a:stretch/>
            </p:blipFill>
            <p:spPr>
              <a:xfrm>
                <a:off x="7327392" y="6632447"/>
                <a:ext cx="737616" cy="737615"/>
              </a:xfrm>
              <a:prstGeom prst="rect">
                <a:avLst/>
              </a:prstGeom>
              <a:noFill/>
              <a:ln>
                <a:noFill/>
              </a:ln>
            </p:spPr>
          </p:pic>
          <p:sp>
            <p:nvSpPr>
              <p:cNvPr id="877" name="Google Shape;877;p58"/>
              <p:cNvSpPr/>
              <p:nvPr/>
            </p:nvSpPr>
            <p:spPr>
              <a:xfrm>
                <a:off x="7379160" y="6658660"/>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7" y="631557"/>
                    </a:lnTo>
                    <a:lnTo>
                      <a:pt x="409198" y="621557"/>
                    </a:lnTo>
                    <a:lnTo>
                      <a:pt x="451349" y="605490"/>
                    </a:lnTo>
                    <a:lnTo>
                      <a:pt x="490381" y="583848"/>
                    </a:lnTo>
                    <a:lnTo>
                      <a:pt x="525803" y="557122"/>
                    </a:lnTo>
                    <a:lnTo>
                      <a:pt x="557122" y="525803"/>
                    </a:lnTo>
                    <a:lnTo>
                      <a:pt x="583848" y="490381"/>
                    </a:lnTo>
                    <a:lnTo>
                      <a:pt x="605490" y="451349"/>
                    </a:lnTo>
                    <a:lnTo>
                      <a:pt x="621557" y="409198"/>
                    </a:lnTo>
                    <a:lnTo>
                      <a:pt x="631557" y="364417"/>
                    </a:lnTo>
                    <a:lnTo>
                      <a:pt x="635000" y="317500"/>
                    </a:lnTo>
                    <a:lnTo>
                      <a:pt x="631557" y="270582"/>
                    </a:lnTo>
                    <a:lnTo>
                      <a:pt x="621557" y="225801"/>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8" name="Google Shape;878;p58"/>
              <p:cNvSpPr/>
              <p:nvPr/>
            </p:nvSpPr>
            <p:spPr>
              <a:xfrm>
                <a:off x="7379160"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9" name="Google Shape;879;p58"/>
              <p:cNvSpPr/>
              <p:nvPr/>
            </p:nvSpPr>
            <p:spPr>
              <a:xfrm>
                <a:off x="7658561" y="7306360"/>
                <a:ext cx="76200" cy="881379"/>
              </a:xfrm>
              <a:custGeom>
                <a:rect b="b" l="l" r="r" t="t"/>
                <a:pathLst>
                  <a:path extrusionOk="0" h="881379" w="76200">
                    <a:moveTo>
                      <a:pt x="25399" y="76199"/>
                    </a:moveTo>
                    <a:lnTo>
                      <a:pt x="25398" y="880906"/>
                    </a:lnTo>
                    <a:lnTo>
                      <a:pt x="50798" y="880906"/>
                    </a:lnTo>
                    <a:lnTo>
                      <a:pt x="50799" y="76199"/>
                    </a:lnTo>
                    <a:lnTo>
                      <a:pt x="25399" y="76199"/>
                    </a:lnTo>
                    <a:close/>
                  </a:path>
                  <a:path extrusionOk="0" h="881379" w="76200">
                    <a:moveTo>
                      <a:pt x="69849" y="63498"/>
                    </a:moveTo>
                    <a:lnTo>
                      <a:pt x="50800" y="63498"/>
                    </a:lnTo>
                    <a:lnTo>
                      <a:pt x="50799" y="76199"/>
                    </a:lnTo>
                    <a:lnTo>
                      <a:pt x="76200" y="76200"/>
                    </a:lnTo>
                    <a:lnTo>
                      <a:pt x="69849" y="63498"/>
                    </a:lnTo>
                    <a:close/>
                  </a:path>
                  <a:path extrusionOk="0" h="881379" w="76200">
                    <a:moveTo>
                      <a:pt x="50800" y="63498"/>
                    </a:moveTo>
                    <a:lnTo>
                      <a:pt x="25400" y="63498"/>
                    </a:lnTo>
                    <a:lnTo>
                      <a:pt x="25399" y="76199"/>
                    </a:lnTo>
                    <a:lnTo>
                      <a:pt x="50799" y="76199"/>
                    </a:lnTo>
                    <a:lnTo>
                      <a:pt x="50800" y="63498"/>
                    </a:lnTo>
                    <a:close/>
                  </a:path>
                  <a:path extrusionOk="0" h="881379" w="76200">
                    <a:moveTo>
                      <a:pt x="38100" y="0"/>
                    </a:moveTo>
                    <a:lnTo>
                      <a:pt x="0" y="76198"/>
                    </a:lnTo>
                    <a:lnTo>
                      <a:pt x="25399" y="76199"/>
                    </a:lnTo>
                    <a:lnTo>
                      <a:pt x="25400" y="63498"/>
                    </a:lnTo>
                    <a:lnTo>
                      <a:pt x="69849" y="63498"/>
                    </a:lnTo>
                    <a:lnTo>
                      <a:pt x="3810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80" name="Google Shape;880;p58"/>
              <p:cNvPicPr preferRelativeResize="0"/>
              <p:nvPr/>
            </p:nvPicPr>
            <p:blipFill rotWithShape="1">
              <a:blip r:embed="rId16">
                <a:alphaModFix/>
              </a:blip>
              <a:srcRect b="0" l="0" r="0" t="0"/>
              <a:stretch/>
            </p:blipFill>
            <p:spPr>
              <a:xfrm>
                <a:off x="8522208" y="8171687"/>
                <a:ext cx="737616" cy="740664"/>
              </a:xfrm>
              <a:prstGeom prst="rect">
                <a:avLst/>
              </a:prstGeom>
              <a:noFill/>
              <a:ln>
                <a:noFill/>
              </a:ln>
            </p:spPr>
          </p:pic>
          <p:sp>
            <p:nvSpPr>
              <p:cNvPr id="881" name="Google Shape;881;p58"/>
              <p:cNvSpPr/>
              <p:nvPr/>
            </p:nvSpPr>
            <p:spPr>
              <a:xfrm>
                <a:off x="8573422" y="8199965"/>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2"/>
                    </a:lnTo>
                    <a:lnTo>
                      <a:pt x="605491" y="451350"/>
                    </a:lnTo>
                    <a:lnTo>
                      <a:pt x="621558" y="409198"/>
                    </a:lnTo>
                    <a:lnTo>
                      <a:pt x="631558" y="364418"/>
                    </a:lnTo>
                    <a:lnTo>
                      <a:pt x="635001" y="317500"/>
                    </a:lnTo>
                    <a:lnTo>
                      <a:pt x="631558" y="270582"/>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2" name="Google Shape;882;p58"/>
              <p:cNvSpPr/>
              <p:nvPr/>
            </p:nvSpPr>
            <p:spPr>
              <a:xfrm>
                <a:off x="8573422"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83" name="Google Shape;883;p58"/>
              <p:cNvPicPr preferRelativeResize="0"/>
              <p:nvPr/>
            </p:nvPicPr>
            <p:blipFill rotWithShape="1">
              <a:blip r:embed="rId17">
                <a:alphaModFix/>
              </a:blip>
              <a:srcRect b="0" l="0" r="0" t="0"/>
              <a:stretch/>
            </p:blipFill>
            <p:spPr>
              <a:xfrm>
                <a:off x="10908792" y="8171687"/>
                <a:ext cx="740664" cy="740664"/>
              </a:xfrm>
              <a:prstGeom prst="rect">
                <a:avLst/>
              </a:prstGeom>
              <a:noFill/>
              <a:ln>
                <a:noFill/>
              </a:ln>
            </p:spPr>
          </p:pic>
          <p:sp>
            <p:nvSpPr>
              <p:cNvPr id="884" name="Google Shape;884;p58"/>
              <p:cNvSpPr/>
              <p:nvPr/>
            </p:nvSpPr>
            <p:spPr>
              <a:xfrm>
                <a:off x="10961944" y="8199965"/>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2"/>
                    </a:lnTo>
                    <a:lnTo>
                      <a:pt x="605490" y="451350"/>
                    </a:lnTo>
                    <a:lnTo>
                      <a:pt x="621557" y="409198"/>
                    </a:lnTo>
                    <a:lnTo>
                      <a:pt x="631557" y="364418"/>
                    </a:lnTo>
                    <a:lnTo>
                      <a:pt x="635000" y="317500"/>
                    </a:lnTo>
                    <a:lnTo>
                      <a:pt x="631557" y="270582"/>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5" name="Google Shape;885;p58"/>
              <p:cNvSpPr/>
              <p:nvPr/>
            </p:nvSpPr>
            <p:spPr>
              <a:xfrm>
                <a:off x="10961944"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86" name="Google Shape;886;p58"/>
              <p:cNvPicPr preferRelativeResize="0"/>
              <p:nvPr/>
            </p:nvPicPr>
            <p:blipFill rotWithShape="1">
              <a:blip r:embed="rId18">
                <a:alphaModFix/>
              </a:blip>
              <a:srcRect b="0" l="0" r="0" t="0"/>
              <a:stretch/>
            </p:blipFill>
            <p:spPr>
              <a:xfrm>
                <a:off x="9713976" y="8171687"/>
                <a:ext cx="740664" cy="740664"/>
              </a:xfrm>
              <a:prstGeom prst="rect">
                <a:avLst/>
              </a:prstGeom>
              <a:noFill/>
              <a:ln>
                <a:noFill/>
              </a:ln>
            </p:spPr>
          </p:pic>
          <p:sp>
            <p:nvSpPr>
              <p:cNvPr id="887" name="Google Shape;887;p58"/>
              <p:cNvSpPr/>
              <p:nvPr/>
            </p:nvSpPr>
            <p:spPr>
              <a:xfrm>
                <a:off x="9767682" y="8199965"/>
                <a:ext cx="635000" cy="635000"/>
              </a:xfrm>
              <a:custGeom>
                <a:rect b="b" l="l" r="r" t="t"/>
                <a:pathLst>
                  <a:path extrusionOk="0" h="635000" w="635000">
                    <a:moveTo>
                      <a:pt x="317501" y="0"/>
                    </a:moveTo>
                    <a:lnTo>
                      <a:pt x="270583" y="3442"/>
                    </a:lnTo>
                    <a:lnTo>
                      <a:pt x="225802"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2" y="621558"/>
                    </a:lnTo>
                    <a:lnTo>
                      <a:pt x="270583" y="631558"/>
                    </a:lnTo>
                    <a:lnTo>
                      <a:pt x="317501" y="635001"/>
                    </a:lnTo>
                    <a:lnTo>
                      <a:pt x="364419" y="631558"/>
                    </a:lnTo>
                    <a:lnTo>
                      <a:pt x="409199" y="621558"/>
                    </a:lnTo>
                    <a:lnTo>
                      <a:pt x="451351" y="605491"/>
                    </a:lnTo>
                    <a:lnTo>
                      <a:pt x="490383" y="583849"/>
                    </a:lnTo>
                    <a:lnTo>
                      <a:pt x="525804" y="557123"/>
                    </a:lnTo>
                    <a:lnTo>
                      <a:pt x="557123" y="525804"/>
                    </a:lnTo>
                    <a:lnTo>
                      <a:pt x="583849" y="490382"/>
                    </a:lnTo>
                    <a:lnTo>
                      <a:pt x="605491" y="451350"/>
                    </a:lnTo>
                    <a:lnTo>
                      <a:pt x="621558" y="409198"/>
                    </a:lnTo>
                    <a:lnTo>
                      <a:pt x="631558" y="364418"/>
                    </a:lnTo>
                    <a:lnTo>
                      <a:pt x="635001" y="317500"/>
                    </a:lnTo>
                    <a:lnTo>
                      <a:pt x="631558" y="270582"/>
                    </a:lnTo>
                    <a:lnTo>
                      <a:pt x="621558" y="225802"/>
                    </a:lnTo>
                    <a:lnTo>
                      <a:pt x="605491" y="183650"/>
                    </a:lnTo>
                    <a:lnTo>
                      <a:pt x="583849" y="144618"/>
                    </a:lnTo>
                    <a:lnTo>
                      <a:pt x="557123" y="109196"/>
                    </a:lnTo>
                    <a:lnTo>
                      <a:pt x="525804" y="77877"/>
                    </a:lnTo>
                    <a:lnTo>
                      <a:pt x="490383" y="51151"/>
                    </a:lnTo>
                    <a:lnTo>
                      <a:pt x="451351" y="29509"/>
                    </a:lnTo>
                    <a:lnTo>
                      <a:pt x="409199" y="13442"/>
                    </a:lnTo>
                    <a:lnTo>
                      <a:pt x="364419" y="3442"/>
                    </a:lnTo>
                    <a:lnTo>
                      <a:pt x="317501"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8" name="Google Shape;888;p58"/>
              <p:cNvSpPr/>
              <p:nvPr/>
            </p:nvSpPr>
            <p:spPr>
              <a:xfrm>
                <a:off x="9767682"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89" name="Google Shape;889;p58"/>
              <p:cNvPicPr preferRelativeResize="0"/>
              <p:nvPr/>
            </p:nvPicPr>
            <p:blipFill rotWithShape="1">
              <a:blip r:embed="rId19">
                <a:alphaModFix/>
              </a:blip>
              <a:srcRect b="0" l="0" r="0" t="0"/>
              <a:stretch/>
            </p:blipFill>
            <p:spPr>
              <a:xfrm>
                <a:off x="8522208" y="6632447"/>
                <a:ext cx="737616" cy="737615"/>
              </a:xfrm>
              <a:prstGeom prst="rect">
                <a:avLst/>
              </a:prstGeom>
              <a:noFill/>
              <a:ln>
                <a:noFill/>
              </a:ln>
            </p:spPr>
          </p:pic>
          <p:sp>
            <p:nvSpPr>
              <p:cNvPr id="890" name="Google Shape;890;p58"/>
              <p:cNvSpPr/>
              <p:nvPr/>
            </p:nvSpPr>
            <p:spPr>
              <a:xfrm>
                <a:off x="8573422" y="6658660"/>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8" y="631557"/>
                    </a:lnTo>
                    <a:lnTo>
                      <a:pt x="409198" y="621557"/>
                    </a:lnTo>
                    <a:lnTo>
                      <a:pt x="451350" y="605490"/>
                    </a:lnTo>
                    <a:lnTo>
                      <a:pt x="490382" y="583848"/>
                    </a:lnTo>
                    <a:lnTo>
                      <a:pt x="525804" y="557122"/>
                    </a:lnTo>
                    <a:lnTo>
                      <a:pt x="557123" y="525803"/>
                    </a:lnTo>
                    <a:lnTo>
                      <a:pt x="583849" y="490381"/>
                    </a:lnTo>
                    <a:lnTo>
                      <a:pt x="605491" y="451349"/>
                    </a:lnTo>
                    <a:lnTo>
                      <a:pt x="621558" y="409198"/>
                    </a:lnTo>
                    <a:lnTo>
                      <a:pt x="631558" y="364417"/>
                    </a:lnTo>
                    <a:lnTo>
                      <a:pt x="635001" y="317500"/>
                    </a:lnTo>
                    <a:lnTo>
                      <a:pt x="631558" y="270582"/>
                    </a:lnTo>
                    <a:lnTo>
                      <a:pt x="621558" y="225801"/>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1" name="Google Shape;891;p58"/>
              <p:cNvSpPr/>
              <p:nvPr/>
            </p:nvSpPr>
            <p:spPr>
              <a:xfrm>
                <a:off x="8573422"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92" name="Google Shape;892;p58"/>
              <p:cNvPicPr preferRelativeResize="0"/>
              <p:nvPr/>
            </p:nvPicPr>
            <p:blipFill rotWithShape="1">
              <a:blip r:embed="rId20">
                <a:alphaModFix/>
              </a:blip>
              <a:srcRect b="0" l="0" r="0" t="0"/>
              <a:stretch/>
            </p:blipFill>
            <p:spPr>
              <a:xfrm>
                <a:off x="10908792" y="6632447"/>
                <a:ext cx="740664" cy="737615"/>
              </a:xfrm>
              <a:prstGeom prst="rect">
                <a:avLst/>
              </a:prstGeom>
              <a:noFill/>
              <a:ln>
                <a:noFill/>
              </a:ln>
            </p:spPr>
          </p:pic>
          <p:sp>
            <p:nvSpPr>
              <p:cNvPr id="893" name="Google Shape;893;p58"/>
              <p:cNvSpPr/>
              <p:nvPr/>
            </p:nvSpPr>
            <p:spPr>
              <a:xfrm>
                <a:off x="10961944" y="6658660"/>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7" y="631557"/>
                    </a:lnTo>
                    <a:lnTo>
                      <a:pt x="409198" y="621557"/>
                    </a:lnTo>
                    <a:lnTo>
                      <a:pt x="451349" y="605490"/>
                    </a:lnTo>
                    <a:lnTo>
                      <a:pt x="490381" y="583848"/>
                    </a:lnTo>
                    <a:lnTo>
                      <a:pt x="525803" y="557122"/>
                    </a:lnTo>
                    <a:lnTo>
                      <a:pt x="557122" y="525803"/>
                    </a:lnTo>
                    <a:lnTo>
                      <a:pt x="583848" y="490381"/>
                    </a:lnTo>
                    <a:lnTo>
                      <a:pt x="605490" y="451349"/>
                    </a:lnTo>
                    <a:lnTo>
                      <a:pt x="621557" y="409198"/>
                    </a:lnTo>
                    <a:lnTo>
                      <a:pt x="631557" y="364417"/>
                    </a:lnTo>
                    <a:lnTo>
                      <a:pt x="635000" y="317500"/>
                    </a:lnTo>
                    <a:lnTo>
                      <a:pt x="631557" y="270582"/>
                    </a:lnTo>
                    <a:lnTo>
                      <a:pt x="621557" y="225801"/>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4" name="Google Shape;894;p58"/>
              <p:cNvSpPr/>
              <p:nvPr/>
            </p:nvSpPr>
            <p:spPr>
              <a:xfrm>
                <a:off x="10961944"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95" name="Google Shape;895;p58"/>
              <p:cNvPicPr preferRelativeResize="0"/>
              <p:nvPr/>
            </p:nvPicPr>
            <p:blipFill rotWithShape="1">
              <a:blip r:embed="rId21">
                <a:alphaModFix/>
              </a:blip>
              <a:srcRect b="0" l="0" r="0" t="0"/>
              <a:stretch/>
            </p:blipFill>
            <p:spPr>
              <a:xfrm>
                <a:off x="9713976" y="6632447"/>
                <a:ext cx="740664" cy="737615"/>
              </a:xfrm>
              <a:prstGeom prst="rect">
                <a:avLst/>
              </a:prstGeom>
              <a:noFill/>
              <a:ln>
                <a:noFill/>
              </a:ln>
            </p:spPr>
          </p:pic>
          <p:sp>
            <p:nvSpPr>
              <p:cNvPr id="896" name="Google Shape;896;p58"/>
              <p:cNvSpPr/>
              <p:nvPr/>
            </p:nvSpPr>
            <p:spPr>
              <a:xfrm>
                <a:off x="9767682" y="6658660"/>
                <a:ext cx="635000" cy="635000"/>
              </a:xfrm>
              <a:custGeom>
                <a:rect b="b" l="l" r="r" t="t"/>
                <a:pathLst>
                  <a:path extrusionOk="0" h="635000" w="635000">
                    <a:moveTo>
                      <a:pt x="317501" y="0"/>
                    </a:moveTo>
                    <a:lnTo>
                      <a:pt x="270583" y="3442"/>
                    </a:lnTo>
                    <a:lnTo>
                      <a:pt x="225802"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2" y="621557"/>
                    </a:lnTo>
                    <a:lnTo>
                      <a:pt x="270583" y="631557"/>
                    </a:lnTo>
                    <a:lnTo>
                      <a:pt x="317501" y="635000"/>
                    </a:lnTo>
                    <a:lnTo>
                      <a:pt x="364419" y="631557"/>
                    </a:lnTo>
                    <a:lnTo>
                      <a:pt x="409199" y="621557"/>
                    </a:lnTo>
                    <a:lnTo>
                      <a:pt x="451351" y="605490"/>
                    </a:lnTo>
                    <a:lnTo>
                      <a:pt x="490383" y="583848"/>
                    </a:lnTo>
                    <a:lnTo>
                      <a:pt x="525804" y="557122"/>
                    </a:lnTo>
                    <a:lnTo>
                      <a:pt x="557123" y="525803"/>
                    </a:lnTo>
                    <a:lnTo>
                      <a:pt x="583849" y="490381"/>
                    </a:lnTo>
                    <a:lnTo>
                      <a:pt x="605491" y="451349"/>
                    </a:lnTo>
                    <a:lnTo>
                      <a:pt x="621558" y="409198"/>
                    </a:lnTo>
                    <a:lnTo>
                      <a:pt x="631558" y="364417"/>
                    </a:lnTo>
                    <a:lnTo>
                      <a:pt x="635001" y="317500"/>
                    </a:lnTo>
                    <a:lnTo>
                      <a:pt x="631558" y="270582"/>
                    </a:lnTo>
                    <a:lnTo>
                      <a:pt x="621558" y="225801"/>
                    </a:lnTo>
                    <a:lnTo>
                      <a:pt x="605491" y="183650"/>
                    </a:lnTo>
                    <a:lnTo>
                      <a:pt x="583849" y="144618"/>
                    </a:lnTo>
                    <a:lnTo>
                      <a:pt x="557123" y="109196"/>
                    </a:lnTo>
                    <a:lnTo>
                      <a:pt x="525804" y="77877"/>
                    </a:lnTo>
                    <a:lnTo>
                      <a:pt x="490383" y="51151"/>
                    </a:lnTo>
                    <a:lnTo>
                      <a:pt x="451351" y="29509"/>
                    </a:lnTo>
                    <a:lnTo>
                      <a:pt x="409199" y="13442"/>
                    </a:lnTo>
                    <a:lnTo>
                      <a:pt x="364419" y="3442"/>
                    </a:lnTo>
                    <a:lnTo>
                      <a:pt x="31750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7" name="Google Shape;897;p58"/>
              <p:cNvSpPr/>
              <p:nvPr/>
            </p:nvSpPr>
            <p:spPr>
              <a:xfrm>
                <a:off x="9767682"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8" name="Google Shape;898;p58"/>
              <p:cNvSpPr/>
              <p:nvPr/>
            </p:nvSpPr>
            <p:spPr>
              <a:xfrm>
                <a:off x="7696657" y="7314932"/>
                <a:ext cx="3583304" cy="901065"/>
              </a:xfrm>
              <a:custGeom>
                <a:rect b="b" l="l" r="r" t="t"/>
                <a:pathLst>
                  <a:path extrusionOk="0" h="901065" w="3583304">
                    <a:moveTo>
                      <a:pt x="3582746" y="836663"/>
                    </a:moveTo>
                    <a:lnTo>
                      <a:pt x="2458047" y="40081"/>
                    </a:lnTo>
                    <a:lnTo>
                      <a:pt x="2463241" y="32740"/>
                    </a:lnTo>
                    <a:lnTo>
                      <a:pt x="2472728" y="19354"/>
                    </a:lnTo>
                    <a:lnTo>
                      <a:pt x="2388514" y="6400"/>
                    </a:lnTo>
                    <a:lnTo>
                      <a:pt x="2428684" y="81534"/>
                    </a:lnTo>
                    <a:lnTo>
                      <a:pt x="2443365" y="60807"/>
                    </a:lnTo>
                    <a:lnTo>
                      <a:pt x="3551529" y="845693"/>
                    </a:lnTo>
                    <a:lnTo>
                      <a:pt x="1836813" y="440537"/>
                    </a:lnTo>
                    <a:lnTo>
                      <a:pt x="2324925" y="82346"/>
                    </a:lnTo>
                    <a:lnTo>
                      <a:pt x="2328786" y="93586"/>
                    </a:lnTo>
                    <a:lnTo>
                      <a:pt x="2339721" y="82473"/>
                    </a:lnTo>
                    <a:lnTo>
                      <a:pt x="2349525" y="95808"/>
                    </a:lnTo>
                    <a:lnTo>
                      <a:pt x="2374392" y="47345"/>
                    </a:lnTo>
                    <a:lnTo>
                      <a:pt x="2374531" y="47078"/>
                    </a:lnTo>
                    <a:lnTo>
                      <a:pt x="2380094" y="41414"/>
                    </a:lnTo>
                    <a:lnTo>
                      <a:pt x="2388514" y="32842"/>
                    </a:lnTo>
                    <a:lnTo>
                      <a:pt x="2382253" y="32004"/>
                    </a:lnTo>
                    <a:lnTo>
                      <a:pt x="2388412" y="20015"/>
                    </a:lnTo>
                    <a:lnTo>
                      <a:pt x="2346452" y="27203"/>
                    </a:lnTo>
                    <a:lnTo>
                      <a:pt x="2304084" y="21501"/>
                    </a:lnTo>
                    <a:lnTo>
                      <a:pt x="2308263" y="33731"/>
                    </a:lnTo>
                    <a:lnTo>
                      <a:pt x="2304440" y="34378"/>
                    </a:lnTo>
                    <a:lnTo>
                      <a:pt x="2312047" y="44754"/>
                    </a:lnTo>
                    <a:lnTo>
                      <a:pt x="2312314" y="45529"/>
                    </a:lnTo>
                    <a:lnTo>
                      <a:pt x="2280932" y="56286"/>
                    </a:lnTo>
                    <a:lnTo>
                      <a:pt x="2280932" y="83134"/>
                    </a:lnTo>
                    <a:lnTo>
                      <a:pt x="1804352" y="432866"/>
                    </a:lnTo>
                    <a:lnTo>
                      <a:pt x="1482382" y="356781"/>
                    </a:lnTo>
                    <a:lnTo>
                      <a:pt x="2280932" y="83134"/>
                    </a:lnTo>
                    <a:lnTo>
                      <a:pt x="2280932" y="56286"/>
                    </a:lnTo>
                    <a:lnTo>
                      <a:pt x="1436001" y="345821"/>
                    </a:lnTo>
                    <a:lnTo>
                      <a:pt x="1390942" y="335178"/>
                    </a:lnTo>
                    <a:lnTo>
                      <a:pt x="1390942" y="361264"/>
                    </a:lnTo>
                    <a:lnTo>
                      <a:pt x="774395" y="572541"/>
                    </a:lnTo>
                    <a:lnTo>
                      <a:pt x="69799" y="55499"/>
                    </a:lnTo>
                    <a:lnTo>
                      <a:pt x="70421" y="52857"/>
                    </a:lnTo>
                    <a:lnTo>
                      <a:pt x="72682" y="49771"/>
                    </a:lnTo>
                    <a:lnTo>
                      <a:pt x="1390942" y="361264"/>
                    </a:lnTo>
                    <a:lnTo>
                      <a:pt x="1390942" y="335178"/>
                    </a:lnTo>
                    <a:lnTo>
                      <a:pt x="77076" y="24714"/>
                    </a:lnTo>
                    <a:lnTo>
                      <a:pt x="77762" y="21793"/>
                    </a:lnTo>
                    <a:lnTo>
                      <a:pt x="82918" y="0"/>
                    </a:lnTo>
                    <a:lnTo>
                      <a:pt x="0" y="19545"/>
                    </a:lnTo>
                    <a:lnTo>
                      <a:pt x="698" y="20142"/>
                    </a:lnTo>
                    <a:lnTo>
                      <a:pt x="0" y="20015"/>
                    </a:lnTo>
                    <a:lnTo>
                      <a:pt x="38887" y="95808"/>
                    </a:lnTo>
                    <a:lnTo>
                      <a:pt x="53911" y="75336"/>
                    </a:lnTo>
                    <a:lnTo>
                      <a:pt x="745134" y="582574"/>
                    </a:lnTo>
                    <a:lnTo>
                      <a:pt x="685" y="837666"/>
                    </a:lnTo>
                    <a:lnTo>
                      <a:pt x="8915" y="861695"/>
                    </a:lnTo>
                    <a:lnTo>
                      <a:pt x="770077" y="600875"/>
                    </a:lnTo>
                    <a:lnTo>
                      <a:pt x="1179131" y="901026"/>
                    </a:lnTo>
                    <a:lnTo>
                      <a:pt x="1194155" y="880554"/>
                    </a:lnTo>
                    <a:lnTo>
                      <a:pt x="799338" y="590842"/>
                    </a:lnTo>
                    <a:lnTo>
                      <a:pt x="1437322" y="372224"/>
                    </a:lnTo>
                    <a:lnTo>
                      <a:pt x="1777453" y="452602"/>
                    </a:lnTo>
                    <a:lnTo>
                      <a:pt x="1194257" y="880554"/>
                    </a:lnTo>
                    <a:lnTo>
                      <a:pt x="1209281" y="901026"/>
                    </a:lnTo>
                    <a:lnTo>
                      <a:pt x="1809927" y="460273"/>
                    </a:lnTo>
                    <a:lnTo>
                      <a:pt x="3563366" y="874572"/>
                    </a:lnTo>
                    <a:lnTo>
                      <a:pt x="3567519" y="857008"/>
                    </a:lnTo>
                    <a:lnTo>
                      <a:pt x="3568065" y="857389"/>
                    </a:lnTo>
                    <a:lnTo>
                      <a:pt x="3582746" y="836663"/>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99" name="Google Shape;899;p58"/>
              <p:cNvPicPr preferRelativeResize="0"/>
              <p:nvPr/>
            </p:nvPicPr>
            <p:blipFill rotWithShape="1">
              <a:blip r:embed="rId22">
                <a:alphaModFix/>
              </a:blip>
              <a:srcRect b="0" l="0" r="0" t="0"/>
              <a:stretch/>
            </p:blipFill>
            <p:spPr>
              <a:xfrm>
                <a:off x="9713976" y="5096255"/>
                <a:ext cx="740664" cy="737615"/>
              </a:xfrm>
              <a:prstGeom prst="rect">
                <a:avLst/>
              </a:prstGeom>
              <a:noFill/>
              <a:ln>
                <a:noFill/>
              </a:ln>
            </p:spPr>
          </p:pic>
          <p:sp>
            <p:nvSpPr>
              <p:cNvPr id="900" name="Google Shape;900;p58"/>
              <p:cNvSpPr/>
              <p:nvPr/>
            </p:nvSpPr>
            <p:spPr>
              <a:xfrm>
                <a:off x="9767682" y="5121959"/>
                <a:ext cx="635000" cy="635000"/>
              </a:xfrm>
              <a:custGeom>
                <a:rect b="b" l="l" r="r" t="t"/>
                <a:pathLst>
                  <a:path extrusionOk="0" h="635000" w="635000">
                    <a:moveTo>
                      <a:pt x="317501" y="0"/>
                    </a:moveTo>
                    <a:lnTo>
                      <a:pt x="270583" y="3442"/>
                    </a:lnTo>
                    <a:lnTo>
                      <a:pt x="225802"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2" y="621558"/>
                    </a:lnTo>
                    <a:lnTo>
                      <a:pt x="270583" y="631558"/>
                    </a:lnTo>
                    <a:lnTo>
                      <a:pt x="317501" y="635001"/>
                    </a:lnTo>
                    <a:lnTo>
                      <a:pt x="364419" y="631558"/>
                    </a:lnTo>
                    <a:lnTo>
                      <a:pt x="409199" y="621558"/>
                    </a:lnTo>
                    <a:lnTo>
                      <a:pt x="451351" y="605491"/>
                    </a:lnTo>
                    <a:lnTo>
                      <a:pt x="490383"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3" y="51151"/>
                    </a:lnTo>
                    <a:lnTo>
                      <a:pt x="451351" y="29509"/>
                    </a:lnTo>
                    <a:lnTo>
                      <a:pt x="409199" y="13442"/>
                    </a:lnTo>
                    <a:lnTo>
                      <a:pt x="364419" y="3442"/>
                    </a:lnTo>
                    <a:lnTo>
                      <a:pt x="31750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1" name="Google Shape;901;p58"/>
              <p:cNvSpPr/>
              <p:nvPr/>
            </p:nvSpPr>
            <p:spPr>
              <a:xfrm>
                <a:off x="9767682" y="512195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2" name="Google Shape;902;p58"/>
              <p:cNvSpPr/>
              <p:nvPr/>
            </p:nvSpPr>
            <p:spPr>
              <a:xfrm>
                <a:off x="10047083" y="5753098"/>
                <a:ext cx="76200" cy="893445"/>
              </a:xfrm>
              <a:custGeom>
                <a:rect b="b" l="l" r="r" t="t"/>
                <a:pathLst>
                  <a:path extrusionOk="0" h="893445" w="76200">
                    <a:moveTo>
                      <a:pt x="50800" y="63500"/>
                    </a:moveTo>
                    <a:lnTo>
                      <a:pt x="25400" y="63500"/>
                    </a:lnTo>
                    <a:lnTo>
                      <a:pt x="25398" y="892862"/>
                    </a:lnTo>
                    <a:lnTo>
                      <a:pt x="50798" y="892862"/>
                    </a:lnTo>
                    <a:lnTo>
                      <a:pt x="50800" y="63500"/>
                    </a:lnTo>
                    <a:close/>
                  </a:path>
                  <a:path extrusionOk="0" h="893445" w="76200">
                    <a:moveTo>
                      <a:pt x="38100" y="0"/>
                    </a:moveTo>
                    <a:lnTo>
                      <a:pt x="0" y="76200"/>
                    </a:lnTo>
                    <a:lnTo>
                      <a:pt x="25399" y="76200"/>
                    </a:lnTo>
                    <a:lnTo>
                      <a:pt x="25400" y="63500"/>
                    </a:lnTo>
                    <a:lnTo>
                      <a:pt x="69850" y="63500"/>
                    </a:lnTo>
                    <a:lnTo>
                      <a:pt x="38100" y="0"/>
                    </a:lnTo>
                    <a:close/>
                  </a:path>
                  <a:path extrusionOk="0" h="893445" w="76200">
                    <a:moveTo>
                      <a:pt x="69850" y="63500"/>
                    </a:moveTo>
                    <a:lnTo>
                      <a:pt x="50800" y="63500"/>
                    </a:lnTo>
                    <a:lnTo>
                      <a:pt x="50799"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03" name="Google Shape;903;p58"/>
              <p:cNvPicPr preferRelativeResize="0"/>
              <p:nvPr/>
            </p:nvPicPr>
            <p:blipFill rotWithShape="1">
              <a:blip r:embed="rId23">
                <a:alphaModFix/>
              </a:blip>
              <a:srcRect b="0" l="0" r="0" t="0"/>
              <a:stretch/>
            </p:blipFill>
            <p:spPr>
              <a:xfrm>
                <a:off x="8522208" y="5096255"/>
                <a:ext cx="737616" cy="737615"/>
              </a:xfrm>
              <a:prstGeom prst="rect">
                <a:avLst/>
              </a:prstGeom>
              <a:noFill/>
              <a:ln>
                <a:noFill/>
              </a:ln>
            </p:spPr>
          </p:pic>
          <p:sp>
            <p:nvSpPr>
              <p:cNvPr id="904" name="Google Shape;904;p58"/>
              <p:cNvSpPr/>
              <p:nvPr/>
            </p:nvSpPr>
            <p:spPr>
              <a:xfrm>
                <a:off x="8573422" y="512195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5" name="Google Shape;905;p58"/>
              <p:cNvSpPr/>
              <p:nvPr/>
            </p:nvSpPr>
            <p:spPr>
              <a:xfrm>
                <a:off x="8573422" y="512195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6" name="Google Shape;906;p58"/>
              <p:cNvSpPr/>
              <p:nvPr/>
            </p:nvSpPr>
            <p:spPr>
              <a:xfrm>
                <a:off x="7695842" y="5788720"/>
                <a:ext cx="2390140" cy="873759"/>
              </a:xfrm>
              <a:custGeom>
                <a:rect b="b" l="l" r="r" t="t"/>
                <a:pathLst>
                  <a:path extrusionOk="0" h="873759" w="2390140">
                    <a:moveTo>
                      <a:pt x="2314019" y="23923"/>
                    </a:moveTo>
                    <a:lnTo>
                      <a:pt x="0" y="849617"/>
                    </a:lnTo>
                    <a:lnTo>
                      <a:pt x="8535" y="873539"/>
                    </a:lnTo>
                    <a:lnTo>
                      <a:pt x="2322555" y="47845"/>
                    </a:lnTo>
                    <a:lnTo>
                      <a:pt x="2314019" y="23923"/>
                    </a:lnTo>
                    <a:close/>
                  </a:path>
                  <a:path extrusionOk="0" h="873759" w="2390140">
                    <a:moveTo>
                      <a:pt x="2381061" y="19655"/>
                    </a:moveTo>
                    <a:lnTo>
                      <a:pt x="2325980" y="19655"/>
                    </a:lnTo>
                    <a:lnTo>
                      <a:pt x="2334516" y="43577"/>
                    </a:lnTo>
                    <a:lnTo>
                      <a:pt x="2322555" y="47845"/>
                    </a:lnTo>
                    <a:lnTo>
                      <a:pt x="2331091" y="71768"/>
                    </a:lnTo>
                    <a:lnTo>
                      <a:pt x="2381061" y="19655"/>
                    </a:lnTo>
                    <a:close/>
                  </a:path>
                  <a:path extrusionOk="0" h="873759" w="2390140">
                    <a:moveTo>
                      <a:pt x="2325980" y="19655"/>
                    </a:moveTo>
                    <a:lnTo>
                      <a:pt x="2314019" y="23923"/>
                    </a:lnTo>
                    <a:lnTo>
                      <a:pt x="2322555" y="47845"/>
                    </a:lnTo>
                    <a:lnTo>
                      <a:pt x="2334516" y="43577"/>
                    </a:lnTo>
                    <a:lnTo>
                      <a:pt x="2325980" y="19655"/>
                    </a:lnTo>
                    <a:close/>
                  </a:path>
                  <a:path extrusionOk="0" h="873759" w="2390140">
                    <a:moveTo>
                      <a:pt x="2305483" y="0"/>
                    </a:moveTo>
                    <a:lnTo>
                      <a:pt x="2314019" y="23923"/>
                    </a:lnTo>
                    <a:lnTo>
                      <a:pt x="2325980" y="19655"/>
                    </a:lnTo>
                    <a:lnTo>
                      <a:pt x="2381061" y="19655"/>
                    </a:lnTo>
                    <a:lnTo>
                      <a:pt x="2390056" y="10275"/>
                    </a:lnTo>
                    <a:lnTo>
                      <a:pt x="230548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07" name="Google Shape;907;p58"/>
              <p:cNvPicPr preferRelativeResize="0"/>
              <p:nvPr/>
            </p:nvPicPr>
            <p:blipFill rotWithShape="1">
              <a:blip r:embed="rId24">
                <a:alphaModFix/>
              </a:blip>
              <a:srcRect b="0" l="0" r="0" t="0"/>
              <a:stretch/>
            </p:blipFill>
            <p:spPr>
              <a:xfrm>
                <a:off x="9110472" y="3553967"/>
                <a:ext cx="740664" cy="740663"/>
              </a:xfrm>
              <a:prstGeom prst="rect">
                <a:avLst/>
              </a:prstGeom>
              <a:noFill/>
              <a:ln>
                <a:noFill/>
              </a:ln>
            </p:spPr>
          </p:pic>
          <p:sp>
            <p:nvSpPr>
              <p:cNvPr id="908" name="Google Shape;908;p58"/>
              <p:cNvSpPr/>
              <p:nvPr/>
            </p:nvSpPr>
            <p:spPr>
              <a:xfrm>
                <a:off x="9163807" y="3580654"/>
                <a:ext cx="635000" cy="635000"/>
              </a:xfrm>
              <a:custGeom>
                <a:rect b="b" l="l" r="r" t="t"/>
                <a:pathLst>
                  <a:path extrusionOk="0" h="635000" w="635000">
                    <a:moveTo>
                      <a:pt x="317500" y="0"/>
                    </a:moveTo>
                    <a:lnTo>
                      <a:pt x="270582" y="3442"/>
                    </a:lnTo>
                    <a:lnTo>
                      <a:pt x="225801" y="13442"/>
                    </a:lnTo>
                    <a:lnTo>
                      <a:pt x="183650" y="29509"/>
                    </a:lnTo>
                    <a:lnTo>
                      <a:pt x="144618" y="51150"/>
                    </a:lnTo>
                    <a:lnTo>
                      <a:pt x="109196" y="77877"/>
                    </a:lnTo>
                    <a:lnTo>
                      <a:pt x="77877" y="109196"/>
                    </a:lnTo>
                    <a:lnTo>
                      <a:pt x="51151" y="144617"/>
                    </a:lnTo>
                    <a:lnTo>
                      <a:pt x="29509" y="183649"/>
                    </a:lnTo>
                    <a:lnTo>
                      <a:pt x="13442" y="225801"/>
                    </a:lnTo>
                    <a:lnTo>
                      <a:pt x="3442" y="270581"/>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8" y="631557"/>
                    </a:lnTo>
                    <a:lnTo>
                      <a:pt x="409198" y="621557"/>
                    </a:lnTo>
                    <a:lnTo>
                      <a:pt x="451350" y="605490"/>
                    </a:lnTo>
                    <a:lnTo>
                      <a:pt x="490382" y="583848"/>
                    </a:lnTo>
                    <a:lnTo>
                      <a:pt x="525804" y="557122"/>
                    </a:lnTo>
                    <a:lnTo>
                      <a:pt x="557123" y="525803"/>
                    </a:lnTo>
                    <a:lnTo>
                      <a:pt x="583849" y="490381"/>
                    </a:lnTo>
                    <a:lnTo>
                      <a:pt x="605491" y="451349"/>
                    </a:lnTo>
                    <a:lnTo>
                      <a:pt x="621558" y="409198"/>
                    </a:lnTo>
                    <a:lnTo>
                      <a:pt x="631558" y="364417"/>
                    </a:lnTo>
                    <a:lnTo>
                      <a:pt x="635001" y="317500"/>
                    </a:lnTo>
                    <a:lnTo>
                      <a:pt x="631558" y="270581"/>
                    </a:lnTo>
                    <a:lnTo>
                      <a:pt x="621558" y="225801"/>
                    </a:lnTo>
                    <a:lnTo>
                      <a:pt x="605491" y="183649"/>
                    </a:lnTo>
                    <a:lnTo>
                      <a:pt x="583849" y="144617"/>
                    </a:lnTo>
                    <a:lnTo>
                      <a:pt x="557123" y="109196"/>
                    </a:lnTo>
                    <a:lnTo>
                      <a:pt x="525804" y="77877"/>
                    </a:lnTo>
                    <a:lnTo>
                      <a:pt x="490382" y="51150"/>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9" name="Google Shape;909;p58"/>
              <p:cNvSpPr/>
              <p:nvPr/>
            </p:nvSpPr>
            <p:spPr>
              <a:xfrm>
                <a:off x="9163807" y="3580654"/>
                <a:ext cx="635000" cy="635000"/>
              </a:xfrm>
              <a:custGeom>
                <a:rect b="b" l="l" r="r" t="t"/>
                <a:pathLst>
                  <a:path extrusionOk="0" h="635000" w="635000">
                    <a:moveTo>
                      <a:pt x="0" y="317500"/>
                    </a:moveTo>
                    <a:lnTo>
                      <a:pt x="3442" y="270582"/>
                    </a:lnTo>
                    <a:lnTo>
                      <a:pt x="13442" y="225801"/>
                    </a:lnTo>
                    <a:lnTo>
                      <a:pt x="29509" y="183650"/>
                    </a:lnTo>
                    <a:lnTo>
                      <a:pt x="51151" y="144617"/>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7"/>
                    </a:lnTo>
                    <a:lnTo>
                      <a:pt x="605491" y="183650"/>
                    </a:lnTo>
                    <a:lnTo>
                      <a:pt x="621558" y="225801"/>
                    </a:lnTo>
                    <a:lnTo>
                      <a:pt x="631558" y="270582"/>
                    </a:lnTo>
                    <a:lnTo>
                      <a:pt x="635001" y="317500"/>
                    </a:lnTo>
                    <a:lnTo>
                      <a:pt x="631558" y="364417"/>
                    </a:lnTo>
                    <a:lnTo>
                      <a:pt x="621558" y="409198"/>
                    </a:lnTo>
                    <a:lnTo>
                      <a:pt x="605491" y="451349"/>
                    </a:lnTo>
                    <a:lnTo>
                      <a:pt x="583849" y="490382"/>
                    </a:lnTo>
                    <a:lnTo>
                      <a:pt x="557123" y="525803"/>
                    </a:lnTo>
                    <a:lnTo>
                      <a:pt x="525804" y="557122"/>
                    </a:lnTo>
                    <a:lnTo>
                      <a:pt x="490382" y="583848"/>
                    </a:lnTo>
                    <a:lnTo>
                      <a:pt x="451350" y="605490"/>
                    </a:lnTo>
                    <a:lnTo>
                      <a:pt x="409198" y="621557"/>
                    </a:lnTo>
                    <a:lnTo>
                      <a:pt x="364418" y="631557"/>
                    </a:lnTo>
                    <a:lnTo>
                      <a:pt x="317500" y="635000"/>
                    </a:lnTo>
                    <a:lnTo>
                      <a:pt x="270582" y="631557"/>
                    </a:lnTo>
                    <a:lnTo>
                      <a:pt x="225802" y="621557"/>
                    </a:lnTo>
                    <a:lnTo>
                      <a:pt x="183650" y="605490"/>
                    </a:lnTo>
                    <a:lnTo>
                      <a:pt x="144618" y="583848"/>
                    </a:lnTo>
                    <a:lnTo>
                      <a:pt x="109196" y="557122"/>
                    </a:lnTo>
                    <a:lnTo>
                      <a:pt x="77877" y="525803"/>
                    </a:lnTo>
                    <a:lnTo>
                      <a:pt x="51151" y="490382"/>
                    </a:lnTo>
                    <a:lnTo>
                      <a:pt x="29509" y="451349"/>
                    </a:lnTo>
                    <a:lnTo>
                      <a:pt x="13442" y="409198"/>
                    </a:lnTo>
                    <a:lnTo>
                      <a:pt x="3442" y="364417"/>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0" name="Google Shape;910;p58"/>
              <p:cNvSpPr/>
              <p:nvPr/>
            </p:nvSpPr>
            <p:spPr>
              <a:xfrm>
                <a:off x="9481307" y="4228354"/>
                <a:ext cx="597534" cy="893445"/>
              </a:xfrm>
              <a:custGeom>
                <a:rect b="b" l="l" r="r" t="t"/>
                <a:pathLst>
                  <a:path extrusionOk="0" h="893445" w="597534">
                    <a:moveTo>
                      <a:pt x="52649" y="56530"/>
                    </a:moveTo>
                    <a:lnTo>
                      <a:pt x="31470" y="70550"/>
                    </a:lnTo>
                    <a:lnTo>
                      <a:pt x="576106" y="893340"/>
                    </a:lnTo>
                    <a:lnTo>
                      <a:pt x="597287" y="879321"/>
                    </a:lnTo>
                    <a:lnTo>
                      <a:pt x="52649" y="56530"/>
                    </a:lnTo>
                    <a:close/>
                  </a:path>
                  <a:path extrusionOk="0" h="893445" w="597534">
                    <a:moveTo>
                      <a:pt x="0" y="0"/>
                    </a:moveTo>
                    <a:lnTo>
                      <a:pt x="10289" y="84570"/>
                    </a:lnTo>
                    <a:lnTo>
                      <a:pt x="31470" y="70550"/>
                    </a:lnTo>
                    <a:lnTo>
                      <a:pt x="24460" y="59960"/>
                    </a:lnTo>
                    <a:lnTo>
                      <a:pt x="45639" y="45940"/>
                    </a:lnTo>
                    <a:lnTo>
                      <a:pt x="68648" y="45940"/>
                    </a:lnTo>
                    <a:lnTo>
                      <a:pt x="73830" y="42510"/>
                    </a:lnTo>
                    <a:lnTo>
                      <a:pt x="0" y="0"/>
                    </a:lnTo>
                    <a:close/>
                  </a:path>
                  <a:path extrusionOk="0" h="893445" w="597534">
                    <a:moveTo>
                      <a:pt x="45639" y="45940"/>
                    </a:moveTo>
                    <a:lnTo>
                      <a:pt x="24460" y="59960"/>
                    </a:lnTo>
                    <a:lnTo>
                      <a:pt x="31470" y="70550"/>
                    </a:lnTo>
                    <a:lnTo>
                      <a:pt x="52649" y="56530"/>
                    </a:lnTo>
                    <a:lnTo>
                      <a:pt x="45639" y="45940"/>
                    </a:lnTo>
                    <a:close/>
                  </a:path>
                  <a:path extrusionOk="0" h="893445" w="597534">
                    <a:moveTo>
                      <a:pt x="68648" y="45940"/>
                    </a:moveTo>
                    <a:lnTo>
                      <a:pt x="45639" y="45940"/>
                    </a:lnTo>
                    <a:lnTo>
                      <a:pt x="52649" y="56530"/>
                    </a:lnTo>
                    <a:lnTo>
                      <a:pt x="68648" y="4594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1" name="Google Shape;911;p58"/>
              <p:cNvSpPr/>
              <p:nvPr/>
            </p:nvSpPr>
            <p:spPr>
              <a:xfrm>
                <a:off x="8682189" y="5247528"/>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2" name="Google Shape;912;p58"/>
              <p:cNvSpPr/>
              <p:nvPr/>
            </p:nvSpPr>
            <p:spPr>
              <a:xfrm>
                <a:off x="8675225" y="5240564"/>
                <a:ext cx="417829" cy="417829"/>
              </a:xfrm>
              <a:custGeom>
                <a:rect b="b" l="l" r="r" t="t"/>
                <a:pathLst>
                  <a:path extrusionOk="0" h="417829" w="417829">
                    <a:moveTo>
                      <a:pt x="0" y="417465"/>
                    </a:moveTo>
                    <a:lnTo>
                      <a:pt x="417467"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3" name="Google Shape;913;p58"/>
              <p:cNvSpPr/>
              <p:nvPr/>
            </p:nvSpPr>
            <p:spPr>
              <a:xfrm>
                <a:off x="8682189" y="6784228"/>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4" name="Google Shape;914;p58"/>
              <p:cNvSpPr/>
              <p:nvPr/>
            </p:nvSpPr>
            <p:spPr>
              <a:xfrm>
                <a:off x="8675225" y="6777265"/>
                <a:ext cx="417829" cy="417829"/>
              </a:xfrm>
              <a:custGeom>
                <a:rect b="b" l="l" r="r" t="t"/>
                <a:pathLst>
                  <a:path extrusionOk="0" h="417829" w="417829">
                    <a:moveTo>
                      <a:pt x="0" y="417465"/>
                    </a:moveTo>
                    <a:lnTo>
                      <a:pt x="417467"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5" name="Google Shape;915;p58"/>
              <p:cNvSpPr/>
              <p:nvPr/>
            </p:nvSpPr>
            <p:spPr>
              <a:xfrm>
                <a:off x="9876450" y="8308732"/>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6" name="Google Shape;916;p58"/>
              <p:cNvSpPr/>
              <p:nvPr/>
            </p:nvSpPr>
            <p:spPr>
              <a:xfrm>
                <a:off x="9869485" y="8301769"/>
                <a:ext cx="417829" cy="417829"/>
              </a:xfrm>
              <a:custGeom>
                <a:rect b="b" l="l" r="r" t="t"/>
                <a:pathLst>
                  <a:path extrusionOk="0" h="417829" w="417829">
                    <a:moveTo>
                      <a:pt x="0" y="417465"/>
                    </a:moveTo>
                    <a:lnTo>
                      <a:pt x="417467"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7" name="Google Shape;917;p58"/>
              <p:cNvSpPr/>
              <p:nvPr/>
            </p:nvSpPr>
            <p:spPr>
              <a:xfrm>
                <a:off x="11070711" y="6784228"/>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8" name="Google Shape;918;p58"/>
              <p:cNvSpPr/>
              <p:nvPr/>
            </p:nvSpPr>
            <p:spPr>
              <a:xfrm>
                <a:off x="11063747" y="6777265"/>
                <a:ext cx="417829" cy="417829"/>
              </a:xfrm>
              <a:custGeom>
                <a:rect b="b" l="l" r="r" t="t"/>
                <a:pathLst>
                  <a:path extrusionOk="0" h="417829" w="417829">
                    <a:moveTo>
                      <a:pt x="0" y="417465"/>
                    </a:moveTo>
                    <a:lnTo>
                      <a:pt x="417466"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919" name="Google Shape;919;p58"/>
            <p:cNvGrpSpPr/>
            <p:nvPr/>
          </p:nvGrpSpPr>
          <p:grpSpPr>
            <a:xfrm>
              <a:off x="4302937" y="3263390"/>
              <a:ext cx="643737" cy="663854"/>
              <a:chOff x="6013703" y="5663184"/>
              <a:chExt cx="1170431" cy="1207008"/>
            </a:xfrm>
          </p:grpSpPr>
          <p:pic>
            <p:nvPicPr>
              <p:cNvPr id="920" name="Google Shape;920;p58"/>
              <p:cNvPicPr preferRelativeResize="0"/>
              <p:nvPr/>
            </p:nvPicPr>
            <p:blipFill rotWithShape="1">
              <a:blip r:embed="rId25">
                <a:alphaModFix/>
              </a:blip>
              <a:srcRect b="0" l="0" r="0" t="0"/>
              <a:stretch/>
            </p:blipFill>
            <p:spPr>
              <a:xfrm>
                <a:off x="6013703" y="5663184"/>
                <a:ext cx="1170431" cy="1207008"/>
              </a:xfrm>
              <a:prstGeom prst="rect">
                <a:avLst/>
              </a:prstGeom>
              <a:noFill/>
              <a:ln>
                <a:noFill/>
              </a:ln>
            </p:spPr>
          </p:pic>
          <p:pic>
            <p:nvPicPr>
              <p:cNvPr id="921" name="Google Shape;921;p58"/>
              <p:cNvPicPr preferRelativeResize="0"/>
              <p:nvPr/>
            </p:nvPicPr>
            <p:blipFill rotWithShape="1">
              <a:blip r:embed="rId26">
                <a:alphaModFix/>
              </a:blip>
              <a:srcRect b="0" l="0" r="0" t="0"/>
              <a:stretch/>
            </p:blipFill>
            <p:spPr>
              <a:xfrm>
                <a:off x="6051968" y="5678352"/>
                <a:ext cx="1094014" cy="1126195"/>
              </a:xfrm>
              <a:prstGeom prst="rect">
                <a:avLst/>
              </a:prstGeom>
              <a:noFill/>
              <a:ln>
                <a:noFill/>
              </a:ln>
            </p:spPr>
          </p:pic>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xEl>
                                              <p:pRg end="0" st="0"/>
                                            </p:txEl>
                                          </p:spTgt>
                                        </p:tgtEl>
                                        <p:attrNameLst>
                                          <p:attrName>style.visibility</p:attrName>
                                        </p:attrNameLst>
                                      </p:cBhvr>
                                      <p:to>
                                        <p:strVal val="visible"/>
                                      </p:to>
                                    </p:set>
                                    <p:animEffect filter="fade" transition="in">
                                      <p:cBhvr>
                                        <p:cTn dur="1000"/>
                                        <p:tgtEl>
                                          <p:spTgt spid="8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Ensemble Models: Dropout</a:t>
            </a:r>
            <a:endParaRPr/>
          </a:p>
        </p:txBody>
      </p:sp>
      <p:sp>
        <p:nvSpPr>
          <p:cNvPr id="927" name="Google Shape;927;p5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At each iteration, randomly shutdown some neurons with a certain probability (usually 0.5)</a:t>
            </a:r>
            <a:endParaRPr/>
          </a:p>
          <a:p>
            <a:pPr indent="-368300" lvl="0" marL="457200" rtl="0" algn="l">
              <a:spcBef>
                <a:spcPts val="0"/>
              </a:spcBef>
              <a:spcAft>
                <a:spcPts val="0"/>
              </a:spcAft>
              <a:buSzPts val="2200"/>
              <a:buChar char="●"/>
            </a:pPr>
            <a:r>
              <a:rPr lang="en"/>
              <a:t>Intuition:</a:t>
            </a:r>
            <a:endParaRPr/>
          </a:p>
          <a:p>
            <a:pPr indent="-368300" lvl="1" marL="914400" rtl="0" algn="l">
              <a:spcBef>
                <a:spcPts val="0"/>
              </a:spcBef>
              <a:spcAft>
                <a:spcPts val="0"/>
              </a:spcAft>
              <a:buSzPts val="2200"/>
              <a:buChar char="○"/>
            </a:pPr>
            <a:r>
              <a:rPr lang="en"/>
              <a:t>Forces the network to have a redundant representation</a:t>
            </a:r>
            <a:endParaRPr/>
          </a:p>
          <a:p>
            <a:pPr indent="-368300" lvl="2" marL="1371600" rtl="0" algn="l">
              <a:spcBef>
                <a:spcPts val="0"/>
              </a:spcBef>
              <a:spcAft>
                <a:spcPts val="0"/>
              </a:spcAft>
              <a:buSzPts val="2200"/>
              <a:buChar char="■"/>
            </a:pPr>
            <a:r>
              <a:rPr lang="en"/>
              <a:t>Same pieces of information are “stored” in multiple different neurons</a:t>
            </a:r>
            <a:endParaRPr/>
          </a:p>
          <a:p>
            <a:pPr indent="-368300" lvl="1" marL="914400" rtl="0" algn="l">
              <a:spcBef>
                <a:spcPts val="0"/>
              </a:spcBef>
              <a:spcAft>
                <a:spcPts val="0"/>
              </a:spcAft>
              <a:buSzPts val="2200"/>
              <a:buChar char="○"/>
            </a:pPr>
            <a:r>
              <a:rPr lang="en"/>
              <a:t>Training a bunch of small models that share parameters</a:t>
            </a:r>
            <a:endParaRPr/>
          </a:p>
          <a:p>
            <a:pPr indent="-368300" lvl="1" marL="914400" rtl="0" algn="l">
              <a:spcBef>
                <a:spcPts val="0"/>
              </a:spcBef>
              <a:spcAft>
                <a:spcPts val="0"/>
              </a:spcAft>
              <a:buSzPts val="2200"/>
              <a:buChar char="○"/>
            </a:pPr>
            <a:r>
              <a:rPr lang="en"/>
              <a:t>Each binary mask is one such “small model”</a:t>
            </a:r>
            <a:endParaRPr/>
          </a:p>
          <a:p>
            <a:pPr indent="-368300" lvl="0" marL="457200" rtl="0" algn="l">
              <a:spcBef>
                <a:spcPts val="0"/>
              </a:spcBef>
              <a:spcAft>
                <a:spcPts val="0"/>
              </a:spcAft>
              <a:buSzPts val="2200"/>
              <a:buChar char="●"/>
            </a:pPr>
            <a:r>
              <a:rPr lang="en"/>
              <a:t>At inference time, these models are “ensembled”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0" st="0"/>
                                            </p:txEl>
                                          </p:spTgt>
                                        </p:tgtEl>
                                        <p:attrNameLst>
                                          <p:attrName>style.visibility</p:attrName>
                                        </p:attrNameLst>
                                      </p:cBhvr>
                                      <p:to>
                                        <p:strVal val="visible"/>
                                      </p:to>
                                    </p:set>
                                    <p:animEffect filter="fade" transition="in">
                                      <p:cBhvr>
                                        <p:cTn dur="1000"/>
                                        <p:tgtEl>
                                          <p:spTgt spid="9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1" st="1"/>
                                            </p:txEl>
                                          </p:spTgt>
                                        </p:tgtEl>
                                        <p:attrNameLst>
                                          <p:attrName>style.visibility</p:attrName>
                                        </p:attrNameLst>
                                      </p:cBhvr>
                                      <p:to>
                                        <p:strVal val="visible"/>
                                      </p:to>
                                    </p:set>
                                    <p:animEffect filter="fade" transition="in">
                                      <p:cBhvr>
                                        <p:cTn dur="1000"/>
                                        <p:tgtEl>
                                          <p:spTgt spid="9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2" st="2"/>
                                            </p:txEl>
                                          </p:spTgt>
                                        </p:tgtEl>
                                        <p:attrNameLst>
                                          <p:attrName>style.visibility</p:attrName>
                                        </p:attrNameLst>
                                      </p:cBhvr>
                                      <p:to>
                                        <p:strVal val="visible"/>
                                      </p:to>
                                    </p:set>
                                    <p:animEffect filter="fade" transition="in">
                                      <p:cBhvr>
                                        <p:cTn dur="1000"/>
                                        <p:tgtEl>
                                          <p:spTgt spid="9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3" st="3"/>
                                            </p:txEl>
                                          </p:spTgt>
                                        </p:tgtEl>
                                        <p:attrNameLst>
                                          <p:attrName>style.visibility</p:attrName>
                                        </p:attrNameLst>
                                      </p:cBhvr>
                                      <p:to>
                                        <p:strVal val="visible"/>
                                      </p:to>
                                    </p:set>
                                    <p:animEffect filter="fade" transition="in">
                                      <p:cBhvr>
                                        <p:cTn dur="1000"/>
                                        <p:tgtEl>
                                          <p:spTgt spid="9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4" st="4"/>
                                            </p:txEl>
                                          </p:spTgt>
                                        </p:tgtEl>
                                        <p:attrNameLst>
                                          <p:attrName>style.visibility</p:attrName>
                                        </p:attrNameLst>
                                      </p:cBhvr>
                                      <p:to>
                                        <p:strVal val="visible"/>
                                      </p:to>
                                    </p:set>
                                    <p:animEffect filter="fade" transition="in">
                                      <p:cBhvr>
                                        <p:cTn dur="1000"/>
                                        <p:tgtEl>
                                          <p:spTgt spid="9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5" st="5"/>
                                            </p:txEl>
                                          </p:spTgt>
                                        </p:tgtEl>
                                        <p:attrNameLst>
                                          <p:attrName>style.visibility</p:attrName>
                                        </p:attrNameLst>
                                      </p:cBhvr>
                                      <p:to>
                                        <p:strVal val="visible"/>
                                      </p:to>
                                    </p:set>
                                    <p:animEffect filter="fade" transition="in">
                                      <p:cBhvr>
                                        <p:cTn dur="1000"/>
                                        <p:tgtEl>
                                          <p:spTgt spid="9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6" st="6"/>
                                            </p:txEl>
                                          </p:spTgt>
                                        </p:tgtEl>
                                        <p:attrNameLst>
                                          <p:attrName>style.visibility</p:attrName>
                                        </p:attrNameLst>
                                      </p:cBhvr>
                                      <p:to>
                                        <p:strVal val="visible"/>
                                      </p:to>
                                    </p:set>
                                    <p:animEffect filter="fade" transition="in">
                                      <p:cBhvr>
                                        <p:cTn dur="1000"/>
                                        <p:tgtEl>
                                          <p:spTgt spid="9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Versus Inference Considerations for Dropout</a:t>
            </a:r>
            <a:endParaRPr/>
          </a:p>
        </p:txBody>
      </p:sp>
      <p:sp>
        <p:nvSpPr>
          <p:cNvPr id="933" name="Google Shape;933;p6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If we randomly drop 0.5 nodes during training time but use all during test time, what might go wrong?</a:t>
            </a:r>
            <a:endParaRPr/>
          </a:p>
          <a:p>
            <a:pPr indent="-368300" lvl="1" marL="914400" rtl="0" algn="l">
              <a:spcBef>
                <a:spcPts val="0"/>
              </a:spcBef>
              <a:spcAft>
                <a:spcPts val="0"/>
              </a:spcAft>
              <a:buSzPts val="2200"/>
              <a:buChar char="○"/>
            </a:pPr>
            <a:r>
              <a:rPr lang="en"/>
              <a:t>Test time inputs at each layer will be, on average, x2 what was seen at training time!</a:t>
            </a:r>
            <a:endParaRPr/>
          </a:p>
          <a:p>
            <a:pPr indent="-368300" lvl="0" marL="457200" rtl="0" algn="l">
              <a:spcBef>
                <a:spcPts val="0"/>
              </a:spcBef>
              <a:spcAft>
                <a:spcPts val="0"/>
              </a:spcAft>
              <a:buSzPts val="2200"/>
              <a:buChar char="●"/>
            </a:pPr>
            <a:r>
              <a:rPr lang="en"/>
              <a:t>To compensate, during training time we apply an </a:t>
            </a:r>
            <a:r>
              <a:rPr i="1" lang="en"/>
              <a:t>inverted dropout</a:t>
            </a:r>
            <a:r>
              <a:rPr lang="en"/>
              <a:t> correction</a:t>
            </a:r>
            <a:endParaRPr/>
          </a:p>
          <a:p>
            <a:pPr indent="-368300" lvl="1" marL="914400" rtl="0" algn="l">
              <a:spcBef>
                <a:spcPts val="0"/>
              </a:spcBef>
              <a:spcAft>
                <a:spcPts val="0"/>
              </a:spcAft>
              <a:buSzPts val="2200"/>
              <a:buChar char="○"/>
            </a:pPr>
            <a:r>
              <a:rPr lang="en"/>
              <a:t>At training time, for every node not dropped out, </a:t>
            </a:r>
            <a:r>
              <a:rPr lang="en"/>
              <a:t>increase</a:t>
            </a:r>
            <a:r>
              <a:rPr lang="en"/>
              <a:t> its output by a magnifying factor of </a:t>
            </a:r>
            <a:r>
              <a:rPr baseline="30000" i="1" lang="en"/>
              <a:t>1</a:t>
            </a:r>
            <a:r>
              <a:rPr i="1" lang="en"/>
              <a:t>/</a:t>
            </a:r>
            <a:r>
              <a:rPr baseline="-25000" i="1" lang="en"/>
              <a:t>(1-d)</a:t>
            </a:r>
            <a:r>
              <a:rPr baseline="30000" lang="en"/>
              <a:t> </a:t>
            </a:r>
            <a:r>
              <a:rPr lang="en"/>
              <a:t>for </a:t>
            </a:r>
            <a:r>
              <a:rPr i="1" lang="en"/>
              <a:t>d</a:t>
            </a:r>
            <a:r>
              <a:rPr lang="en"/>
              <a:t> probability of dropping each unit; e.g., </a:t>
            </a:r>
            <a:r>
              <a:rPr i="1" lang="en"/>
              <a:t>x</a:t>
            </a:r>
            <a:r>
              <a:rPr lang="en"/>
              <a:t>10 for dropout 0.9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0" st="0"/>
                                            </p:txEl>
                                          </p:spTgt>
                                        </p:tgtEl>
                                        <p:attrNameLst>
                                          <p:attrName>style.visibility</p:attrName>
                                        </p:attrNameLst>
                                      </p:cBhvr>
                                      <p:to>
                                        <p:strVal val="visible"/>
                                      </p:to>
                                    </p:set>
                                    <p:animEffect filter="fade" transition="in">
                                      <p:cBhvr>
                                        <p:cTn dur="1000"/>
                                        <p:tgtEl>
                                          <p:spTgt spid="9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1" st="1"/>
                                            </p:txEl>
                                          </p:spTgt>
                                        </p:tgtEl>
                                        <p:attrNameLst>
                                          <p:attrName>style.visibility</p:attrName>
                                        </p:attrNameLst>
                                      </p:cBhvr>
                                      <p:to>
                                        <p:strVal val="visible"/>
                                      </p:to>
                                    </p:set>
                                    <p:animEffect filter="fade" transition="in">
                                      <p:cBhvr>
                                        <p:cTn dur="1000"/>
                                        <p:tgtEl>
                                          <p:spTgt spid="9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2" st="2"/>
                                            </p:txEl>
                                          </p:spTgt>
                                        </p:tgtEl>
                                        <p:attrNameLst>
                                          <p:attrName>style.visibility</p:attrName>
                                        </p:attrNameLst>
                                      </p:cBhvr>
                                      <p:to>
                                        <p:strVal val="visible"/>
                                      </p:to>
                                    </p:set>
                                    <p:animEffect filter="fade" transition="in">
                                      <p:cBhvr>
                                        <p:cTn dur="1000"/>
                                        <p:tgtEl>
                                          <p:spTgt spid="9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3" st="3"/>
                                            </p:txEl>
                                          </p:spTgt>
                                        </p:tgtEl>
                                        <p:attrNameLst>
                                          <p:attrName>style.visibility</p:attrName>
                                        </p:attrNameLst>
                                      </p:cBhvr>
                                      <p:to>
                                        <p:strVal val="visible"/>
                                      </p:to>
                                    </p:set>
                                    <p:animEffect filter="fade" transition="in">
                                      <p:cBhvr>
                                        <p:cTn dur="1000"/>
                                        <p:tgtEl>
                                          <p:spTgt spid="9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Versus Inference Considerations for Dropout</a:t>
            </a:r>
            <a:endParaRPr/>
          </a:p>
        </p:txBody>
      </p:sp>
      <p:sp>
        <p:nvSpPr>
          <p:cNvPr id="939" name="Google Shape;939;p61"/>
          <p:cNvSpPr txBox="1"/>
          <p:nvPr>
            <p:ph idx="1" type="body"/>
          </p:nvPr>
        </p:nvSpPr>
        <p:spPr>
          <a:xfrm>
            <a:off x="311700" y="1152475"/>
            <a:ext cx="8520600" cy="988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To compensate, during training time we apply an </a:t>
            </a:r>
            <a:r>
              <a:rPr i="1" lang="en"/>
              <a:t>inverted dropout</a:t>
            </a:r>
            <a:r>
              <a:rPr lang="en"/>
              <a:t> correction; e.g., for dropout value </a:t>
            </a:r>
            <a:r>
              <a:rPr lang="en"/>
              <a:t>0.35</a:t>
            </a:r>
            <a:r>
              <a:rPr lang="en"/>
              <a:t>:</a:t>
            </a:r>
            <a:endParaRPr/>
          </a:p>
        </p:txBody>
      </p:sp>
      <p:grpSp>
        <p:nvGrpSpPr>
          <p:cNvPr id="940" name="Google Shape;940;p61"/>
          <p:cNvGrpSpPr/>
          <p:nvPr/>
        </p:nvGrpSpPr>
        <p:grpSpPr>
          <a:xfrm>
            <a:off x="1741399" y="2103321"/>
            <a:ext cx="5661203" cy="2957170"/>
            <a:chOff x="1741399" y="2103321"/>
            <a:chExt cx="5661203" cy="2957170"/>
          </a:xfrm>
        </p:grpSpPr>
        <p:grpSp>
          <p:nvGrpSpPr>
            <p:cNvPr id="941" name="Google Shape;941;p61"/>
            <p:cNvGrpSpPr/>
            <p:nvPr/>
          </p:nvGrpSpPr>
          <p:grpSpPr>
            <a:xfrm>
              <a:off x="1741399" y="2111704"/>
              <a:ext cx="2377135" cy="2948787"/>
              <a:chOff x="1356360" y="3569208"/>
              <a:chExt cx="4322063" cy="5361431"/>
            </a:xfrm>
          </p:grpSpPr>
          <p:pic>
            <p:nvPicPr>
              <p:cNvPr id="942" name="Google Shape;942;p61"/>
              <p:cNvPicPr preferRelativeResize="0"/>
              <p:nvPr/>
            </p:nvPicPr>
            <p:blipFill rotWithShape="1">
              <a:blip r:embed="rId3">
                <a:alphaModFix/>
              </a:blip>
              <a:srcRect b="0" l="0" r="0" t="0"/>
              <a:stretch/>
            </p:blipFill>
            <p:spPr>
              <a:xfrm>
                <a:off x="1356360" y="8189975"/>
                <a:ext cx="737616" cy="740664"/>
              </a:xfrm>
              <a:prstGeom prst="rect">
                <a:avLst/>
              </a:prstGeom>
              <a:noFill/>
              <a:ln>
                <a:noFill/>
              </a:ln>
            </p:spPr>
          </p:pic>
          <p:sp>
            <p:nvSpPr>
              <p:cNvPr id="943" name="Google Shape;943;p61"/>
              <p:cNvSpPr/>
              <p:nvPr/>
            </p:nvSpPr>
            <p:spPr>
              <a:xfrm>
                <a:off x="1407857" y="8216769"/>
                <a:ext cx="635000" cy="635000"/>
              </a:xfrm>
              <a:custGeom>
                <a:rect b="b" l="l" r="r" t="t"/>
                <a:pathLst>
                  <a:path extrusionOk="0" h="635000" w="635000">
                    <a:moveTo>
                      <a:pt x="317499"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499" y="635000"/>
                    </a:lnTo>
                    <a:lnTo>
                      <a:pt x="364417" y="631557"/>
                    </a:lnTo>
                    <a:lnTo>
                      <a:pt x="409198" y="621557"/>
                    </a:lnTo>
                    <a:lnTo>
                      <a:pt x="451349" y="605491"/>
                    </a:lnTo>
                    <a:lnTo>
                      <a:pt x="490381" y="583849"/>
                    </a:lnTo>
                    <a:lnTo>
                      <a:pt x="525803" y="557122"/>
                    </a:lnTo>
                    <a:lnTo>
                      <a:pt x="557122" y="525803"/>
                    </a:lnTo>
                    <a:lnTo>
                      <a:pt x="583848" y="490382"/>
                    </a:lnTo>
                    <a:lnTo>
                      <a:pt x="605490" y="451350"/>
                    </a:lnTo>
                    <a:lnTo>
                      <a:pt x="621557" y="409198"/>
                    </a:lnTo>
                    <a:lnTo>
                      <a:pt x="631557" y="364417"/>
                    </a:lnTo>
                    <a:lnTo>
                      <a:pt x="634999" y="317499"/>
                    </a:lnTo>
                    <a:lnTo>
                      <a:pt x="631557" y="270582"/>
                    </a:lnTo>
                    <a:lnTo>
                      <a:pt x="621557" y="225801"/>
                    </a:lnTo>
                    <a:lnTo>
                      <a:pt x="605490" y="183650"/>
                    </a:lnTo>
                    <a:lnTo>
                      <a:pt x="583848" y="144617"/>
                    </a:lnTo>
                    <a:lnTo>
                      <a:pt x="557122" y="109196"/>
                    </a:lnTo>
                    <a:lnTo>
                      <a:pt x="525803" y="77877"/>
                    </a:lnTo>
                    <a:lnTo>
                      <a:pt x="490381" y="51151"/>
                    </a:lnTo>
                    <a:lnTo>
                      <a:pt x="451349" y="29509"/>
                    </a:lnTo>
                    <a:lnTo>
                      <a:pt x="409198" y="13442"/>
                    </a:lnTo>
                    <a:lnTo>
                      <a:pt x="364417" y="3442"/>
                    </a:lnTo>
                    <a:lnTo>
                      <a:pt x="31749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4" name="Google Shape;944;p61"/>
              <p:cNvSpPr/>
              <p:nvPr/>
            </p:nvSpPr>
            <p:spPr>
              <a:xfrm>
                <a:off x="1407857"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45" name="Google Shape;945;p61"/>
              <p:cNvPicPr preferRelativeResize="0"/>
              <p:nvPr/>
            </p:nvPicPr>
            <p:blipFill rotWithShape="1">
              <a:blip r:embed="rId4">
                <a:alphaModFix/>
              </a:blip>
              <a:srcRect b="0" l="0" r="0" t="0"/>
              <a:stretch/>
            </p:blipFill>
            <p:spPr>
              <a:xfrm>
                <a:off x="1356360" y="6647688"/>
                <a:ext cx="737616" cy="740663"/>
              </a:xfrm>
              <a:prstGeom prst="rect">
                <a:avLst/>
              </a:prstGeom>
              <a:noFill/>
              <a:ln>
                <a:noFill/>
              </a:ln>
            </p:spPr>
          </p:pic>
          <p:sp>
            <p:nvSpPr>
              <p:cNvPr id="946" name="Google Shape;946;p61"/>
              <p:cNvSpPr/>
              <p:nvPr/>
            </p:nvSpPr>
            <p:spPr>
              <a:xfrm>
                <a:off x="1407857" y="6675461"/>
                <a:ext cx="635000" cy="635000"/>
              </a:xfrm>
              <a:custGeom>
                <a:rect b="b" l="l" r="r" t="t"/>
                <a:pathLst>
                  <a:path extrusionOk="0" h="635000" w="635000">
                    <a:moveTo>
                      <a:pt x="317499"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499" y="635001"/>
                    </a:lnTo>
                    <a:lnTo>
                      <a:pt x="364417" y="631558"/>
                    </a:lnTo>
                    <a:lnTo>
                      <a:pt x="409198" y="621558"/>
                    </a:lnTo>
                    <a:lnTo>
                      <a:pt x="451349" y="605491"/>
                    </a:lnTo>
                    <a:lnTo>
                      <a:pt x="490381" y="583849"/>
                    </a:lnTo>
                    <a:lnTo>
                      <a:pt x="525803" y="557123"/>
                    </a:lnTo>
                    <a:lnTo>
                      <a:pt x="557122" y="525804"/>
                    </a:lnTo>
                    <a:lnTo>
                      <a:pt x="583848" y="490383"/>
                    </a:lnTo>
                    <a:lnTo>
                      <a:pt x="605490" y="451351"/>
                    </a:lnTo>
                    <a:lnTo>
                      <a:pt x="621557" y="409199"/>
                    </a:lnTo>
                    <a:lnTo>
                      <a:pt x="631557" y="364419"/>
                    </a:lnTo>
                    <a:lnTo>
                      <a:pt x="634999" y="317501"/>
                    </a:lnTo>
                    <a:lnTo>
                      <a:pt x="631557" y="270583"/>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49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7" name="Google Shape;947;p61"/>
              <p:cNvSpPr/>
              <p:nvPr/>
            </p:nvSpPr>
            <p:spPr>
              <a:xfrm>
                <a:off x="1407857"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8" name="Google Shape;948;p61"/>
              <p:cNvSpPr/>
              <p:nvPr/>
            </p:nvSpPr>
            <p:spPr>
              <a:xfrm>
                <a:off x="1687258" y="7323161"/>
                <a:ext cx="76200" cy="881379"/>
              </a:xfrm>
              <a:custGeom>
                <a:rect b="b" l="l" r="r" t="t"/>
                <a:pathLst>
                  <a:path extrusionOk="0" h="881379" w="76200">
                    <a:moveTo>
                      <a:pt x="50800" y="63500"/>
                    </a:moveTo>
                    <a:lnTo>
                      <a:pt x="25400" y="63500"/>
                    </a:lnTo>
                    <a:lnTo>
                      <a:pt x="25398" y="880907"/>
                    </a:lnTo>
                    <a:lnTo>
                      <a:pt x="50798" y="880907"/>
                    </a:lnTo>
                    <a:lnTo>
                      <a:pt x="50800" y="63500"/>
                    </a:lnTo>
                    <a:close/>
                  </a:path>
                  <a:path extrusionOk="0" h="881379" w="76200">
                    <a:moveTo>
                      <a:pt x="38100" y="0"/>
                    </a:moveTo>
                    <a:lnTo>
                      <a:pt x="0" y="76200"/>
                    </a:lnTo>
                    <a:lnTo>
                      <a:pt x="25399" y="76200"/>
                    </a:lnTo>
                    <a:lnTo>
                      <a:pt x="25400" y="63500"/>
                    </a:lnTo>
                    <a:lnTo>
                      <a:pt x="69850" y="63500"/>
                    </a:lnTo>
                    <a:lnTo>
                      <a:pt x="38100" y="0"/>
                    </a:lnTo>
                    <a:close/>
                  </a:path>
                  <a:path extrusionOk="0" h="881379" w="76200">
                    <a:moveTo>
                      <a:pt x="69850" y="63500"/>
                    </a:moveTo>
                    <a:lnTo>
                      <a:pt x="50800" y="63500"/>
                    </a:lnTo>
                    <a:lnTo>
                      <a:pt x="50799"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49" name="Google Shape;949;p61"/>
              <p:cNvPicPr preferRelativeResize="0"/>
              <p:nvPr/>
            </p:nvPicPr>
            <p:blipFill rotWithShape="1">
              <a:blip r:embed="rId5">
                <a:alphaModFix/>
              </a:blip>
              <a:srcRect b="0" l="0" r="0" t="0"/>
              <a:stretch/>
            </p:blipFill>
            <p:spPr>
              <a:xfrm>
                <a:off x="2551176" y="8189975"/>
                <a:ext cx="737615" cy="740664"/>
              </a:xfrm>
              <a:prstGeom prst="rect">
                <a:avLst/>
              </a:prstGeom>
              <a:noFill/>
              <a:ln>
                <a:noFill/>
              </a:ln>
            </p:spPr>
          </p:pic>
          <p:sp>
            <p:nvSpPr>
              <p:cNvPr id="950" name="Google Shape;950;p61"/>
              <p:cNvSpPr/>
              <p:nvPr/>
            </p:nvSpPr>
            <p:spPr>
              <a:xfrm>
                <a:off x="2602118" y="821676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500" y="635000"/>
                    </a:lnTo>
                    <a:lnTo>
                      <a:pt x="364418" y="631557"/>
                    </a:lnTo>
                    <a:lnTo>
                      <a:pt x="409198" y="621557"/>
                    </a:lnTo>
                    <a:lnTo>
                      <a:pt x="451350" y="605491"/>
                    </a:lnTo>
                    <a:lnTo>
                      <a:pt x="490382" y="583849"/>
                    </a:lnTo>
                    <a:lnTo>
                      <a:pt x="525804" y="557122"/>
                    </a:lnTo>
                    <a:lnTo>
                      <a:pt x="557123" y="525803"/>
                    </a:lnTo>
                    <a:lnTo>
                      <a:pt x="583849" y="490382"/>
                    </a:lnTo>
                    <a:lnTo>
                      <a:pt x="605491" y="451350"/>
                    </a:lnTo>
                    <a:lnTo>
                      <a:pt x="621558" y="409198"/>
                    </a:lnTo>
                    <a:lnTo>
                      <a:pt x="631558" y="364417"/>
                    </a:lnTo>
                    <a:lnTo>
                      <a:pt x="635001" y="317499"/>
                    </a:lnTo>
                    <a:lnTo>
                      <a:pt x="631558" y="270582"/>
                    </a:lnTo>
                    <a:lnTo>
                      <a:pt x="621558" y="225801"/>
                    </a:lnTo>
                    <a:lnTo>
                      <a:pt x="605491" y="183650"/>
                    </a:lnTo>
                    <a:lnTo>
                      <a:pt x="583849" y="144617"/>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1" name="Google Shape;951;p61"/>
              <p:cNvSpPr/>
              <p:nvPr/>
            </p:nvSpPr>
            <p:spPr>
              <a:xfrm>
                <a:off x="2602118"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52" name="Google Shape;952;p61"/>
              <p:cNvPicPr preferRelativeResize="0"/>
              <p:nvPr/>
            </p:nvPicPr>
            <p:blipFill rotWithShape="1">
              <a:blip r:embed="rId6">
                <a:alphaModFix/>
              </a:blip>
              <a:srcRect b="0" l="0" r="0" t="0"/>
              <a:stretch/>
            </p:blipFill>
            <p:spPr>
              <a:xfrm>
                <a:off x="2551176" y="6647688"/>
                <a:ext cx="737615" cy="740663"/>
              </a:xfrm>
              <a:prstGeom prst="rect">
                <a:avLst/>
              </a:prstGeom>
              <a:noFill/>
              <a:ln>
                <a:noFill/>
              </a:ln>
            </p:spPr>
          </p:pic>
          <p:sp>
            <p:nvSpPr>
              <p:cNvPr id="953" name="Google Shape;953;p61"/>
              <p:cNvSpPr/>
              <p:nvPr/>
            </p:nvSpPr>
            <p:spPr>
              <a:xfrm>
                <a:off x="2602118" y="66754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4" name="Google Shape;954;p61"/>
              <p:cNvSpPr/>
              <p:nvPr/>
            </p:nvSpPr>
            <p:spPr>
              <a:xfrm>
                <a:off x="2602118"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5" name="Google Shape;955;p61"/>
              <p:cNvSpPr/>
              <p:nvPr/>
            </p:nvSpPr>
            <p:spPr>
              <a:xfrm>
                <a:off x="2881519" y="7323161"/>
                <a:ext cx="76200" cy="881379"/>
              </a:xfrm>
              <a:custGeom>
                <a:rect b="b" l="l" r="r" t="t"/>
                <a:pathLst>
                  <a:path extrusionOk="0" h="881379" w="76200">
                    <a:moveTo>
                      <a:pt x="50800" y="63500"/>
                    </a:moveTo>
                    <a:lnTo>
                      <a:pt x="25400" y="63500"/>
                    </a:lnTo>
                    <a:lnTo>
                      <a:pt x="25398" y="880907"/>
                    </a:lnTo>
                    <a:lnTo>
                      <a:pt x="50798" y="880907"/>
                    </a:lnTo>
                    <a:lnTo>
                      <a:pt x="50800" y="63500"/>
                    </a:lnTo>
                    <a:close/>
                  </a:path>
                  <a:path extrusionOk="0" h="881379" w="76200">
                    <a:moveTo>
                      <a:pt x="38100" y="0"/>
                    </a:moveTo>
                    <a:lnTo>
                      <a:pt x="0" y="76200"/>
                    </a:lnTo>
                    <a:lnTo>
                      <a:pt x="25399" y="76200"/>
                    </a:lnTo>
                    <a:lnTo>
                      <a:pt x="25400" y="63500"/>
                    </a:lnTo>
                    <a:lnTo>
                      <a:pt x="69850" y="63500"/>
                    </a:lnTo>
                    <a:lnTo>
                      <a:pt x="38100" y="0"/>
                    </a:lnTo>
                    <a:close/>
                  </a:path>
                  <a:path extrusionOk="0" h="881379" w="76200">
                    <a:moveTo>
                      <a:pt x="69850" y="63500"/>
                    </a:moveTo>
                    <a:lnTo>
                      <a:pt x="50800" y="63500"/>
                    </a:lnTo>
                    <a:lnTo>
                      <a:pt x="50799"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56" name="Google Shape;956;p61"/>
              <p:cNvPicPr preferRelativeResize="0"/>
              <p:nvPr/>
            </p:nvPicPr>
            <p:blipFill rotWithShape="1">
              <a:blip r:embed="rId7">
                <a:alphaModFix/>
              </a:blip>
              <a:srcRect b="0" l="0" r="0" t="0"/>
              <a:stretch/>
            </p:blipFill>
            <p:spPr>
              <a:xfrm>
                <a:off x="4937760" y="8189975"/>
                <a:ext cx="740663" cy="740664"/>
              </a:xfrm>
              <a:prstGeom prst="rect">
                <a:avLst/>
              </a:prstGeom>
              <a:noFill/>
              <a:ln>
                <a:noFill/>
              </a:ln>
            </p:spPr>
          </p:pic>
          <p:sp>
            <p:nvSpPr>
              <p:cNvPr id="957" name="Google Shape;957;p61"/>
              <p:cNvSpPr/>
              <p:nvPr/>
            </p:nvSpPr>
            <p:spPr>
              <a:xfrm>
                <a:off x="4990640" y="821676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500" y="635000"/>
                    </a:lnTo>
                    <a:lnTo>
                      <a:pt x="364418" y="631557"/>
                    </a:lnTo>
                    <a:lnTo>
                      <a:pt x="409198" y="621557"/>
                    </a:lnTo>
                    <a:lnTo>
                      <a:pt x="451350" y="605491"/>
                    </a:lnTo>
                    <a:lnTo>
                      <a:pt x="490382" y="583849"/>
                    </a:lnTo>
                    <a:lnTo>
                      <a:pt x="525804" y="557122"/>
                    </a:lnTo>
                    <a:lnTo>
                      <a:pt x="557123" y="525803"/>
                    </a:lnTo>
                    <a:lnTo>
                      <a:pt x="583849" y="490382"/>
                    </a:lnTo>
                    <a:lnTo>
                      <a:pt x="605491" y="451350"/>
                    </a:lnTo>
                    <a:lnTo>
                      <a:pt x="621558" y="409198"/>
                    </a:lnTo>
                    <a:lnTo>
                      <a:pt x="631558" y="364417"/>
                    </a:lnTo>
                    <a:lnTo>
                      <a:pt x="635001" y="317499"/>
                    </a:lnTo>
                    <a:lnTo>
                      <a:pt x="631558" y="270582"/>
                    </a:lnTo>
                    <a:lnTo>
                      <a:pt x="621558" y="225801"/>
                    </a:lnTo>
                    <a:lnTo>
                      <a:pt x="605491" y="183650"/>
                    </a:lnTo>
                    <a:lnTo>
                      <a:pt x="583849" y="144617"/>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8" name="Google Shape;958;p61"/>
              <p:cNvSpPr/>
              <p:nvPr/>
            </p:nvSpPr>
            <p:spPr>
              <a:xfrm>
                <a:off x="4990640"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59" name="Google Shape;959;p61"/>
              <p:cNvPicPr preferRelativeResize="0"/>
              <p:nvPr/>
            </p:nvPicPr>
            <p:blipFill rotWithShape="1">
              <a:blip r:embed="rId8">
                <a:alphaModFix/>
              </a:blip>
              <a:srcRect b="0" l="0" r="0" t="0"/>
              <a:stretch/>
            </p:blipFill>
            <p:spPr>
              <a:xfrm>
                <a:off x="4937760" y="6647688"/>
                <a:ext cx="740663" cy="740663"/>
              </a:xfrm>
              <a:prstGeom prst="rect">
                <a:avLst/>
              </a:prstGeom>
              <a:noFill/>
              <a:ln>
                <a:noFill/>
              </a:ln>
            </p:spPr>
          </p:pic>
          <p:sp>
            <p:nvSpPr>
              <p:cNvPr id="960" name="Google Shape;960;p61"/>
              <p:cNvSpPr/>
              <p:nvPr/>
            </p:nvSpPr>
            <p:spPr>
              <a:xfrm>
                <a:off x="4990640" y="66754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1" name="Google Shape;961;p61"/>
              <p:cNvSpPr/>
              <p:nvPr/>
            </p:nvSpPr>
            <p:spPr>
              <a:xfrm>
                <a:off x="4990640"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2" name="Google Shape;962;p61"/>
              <p:cNvSpPr/>
              <p:nvPr/>
            </p:nvSpPr>
            <p:spPr>
              <a:xfrm>
                <a:off x="5270040" y="7323161"/>
                <a:ext cx="76200" cy="881379"/>
              </a:xfrm>
              <a:custGeom>
                <a:rect b="b" l="l" r="r" t="t"/>
                <a:pathLst>
                  <a:path extrusionOk="0" h="881379" w="76200">
                    <a:moveTo>
                      <a:pt x="50800" y="63500"/>
                    </a:moveTo>
                    <a:lnTo>
                      <a:pt x="25400" y="63500"/>
                    </a:lnTo>
                    <a:lnTo>
                      <a:pt x="25400" y="880907"/>
                    </a:lnTo>
                    <a:lnTo>
                      <a:pt x="50800" y="880907"/>
                    </a:lnTo>
                    <a:lnTo>
                      <a:pt x="50800" y="63500"/>
                    </a:lnTo>
                    <a:close/>
                  </a:path>
                  <a:path extrusionOk="0" h="881379" w="76200">
                    <a:moveTo>
                      <a:pt x="38100" y="0"/>
                    </a:moveTo>
                    <a:lnTo>
                      <a:pt x="0" y="76200"/>
                    </a:lnTo>
                    <a:lnTo>
                      <a:pt x="25400" y="76200"/>
                    </a:lnTo>
                    <a:lnTo>
                      <a:pt x="25400" y="63500"/>
                    </a:lnTo>
                    <a:lnTo>
                      <a:pt x="69850" y="63500"/>
                    </a:lnTo>
                    <a:lnTo>
                      <a:pt x="38100" y="0"/>
                    </a:lnTo>
                    <a:close/>
                  </a:path>
                  <a:path extrusionOk="0" h="881379" w="76200">
                    <a:moveTo>
                      <a:pt x="69850" y="63500"/>
                    </a:moveTo>
                    <a:lnTo>
                      <a:pt x="50800" y="63500"/>
                    </a:lnTo>
                    <a:lnTo>
                      <a:pt x="5080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63" name="Google Shape;963;p61"/>
              <p:cNvPicPr preferRelativeResize="0"/>
              <p:nvPr/>
            </p:nvPicPr>
            <p:blipFill rotWithShape="1">
              <a:blip r:embed="rId9">
                <a:alphaModFix/>
              </a:blip>
              <a:srcRect b="0" l="0" r="0" t="0"/>
              <a:stretch/>
            </p:blipFill>
            <p:spPr>
              <a:xfrm>
                <a:off x="3742944" y="8189975"/>
                <a:ext cx="740663" cy="740664"/>
              </a:xfrm>
              <a:prstGeom prst="rect">
                <a:avLst/>
              </a:prstGeom>
              <a:noFill/>
              <a:ln>
                <a:noFill/>
              </a:ln>
            </p:spPr>
          </p:pic>
          <p:sp>
            <p:nvSpPr>
              <p:cNvPr id="964" name="Google Shape;964;p61"/>
              <p:cNvSpPr/>
              <p:nvPr/>
            </p:nvSpPr>
            <p:spPr>
              <a:xfrm>
                <a:off x="3796379" y="821676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7"/>
                    </a:lnTo>
                    <a:lnTo>
                      <a:pt x="29509" y="183650"/>
                    </a:lnTo>
                    <a:lnTo>
                      <a:pt x="13442" y="225801"/>
                    </a:lnTo>
                    <a:lnTo>
                      <a:pt x="3442" y="270582"/>
                    </a:lnTo>
                    <a:lnTo>
                      <a:pt x="0" y="317499"/>
                    </a:lnTo>
                    <a:lnTo>
                      <a:pt x="3442" y="364417"/>
                    </a:lnTo>
                    <a:lnTo>
                      <a:pt x="13442" y="409198"/>
                    </a:lnTo>
                    <a:lnTo>
                      <a:pt x="29509" y="451350"/>
                    </a:lnTo>
                    <a:lnTo>
                      <a:pt x="51151" y="490382"/>
                    </a:lnTo>
                    <a:lnTo>
                      <a:pt x="77877" y="525803"/>
                    </a:lnTo>
                    <a:lnTo>
                      <a:pt x="109196" y="557122"/>
                    </a:lnTo>
                    <a:lnTo>
                      <a:pt x="144618" y="583849"/>
                    </a:lnTo>
                    <a:lnTo>
                      <a:pt x="183650" y="605491"/>
                    </a:lnTo>
                    <a:lnTo>
                      <a:pt x="225801" y="621557"/>
                    </a:lnTo>
                    <a:lnTo>
                      <a:pt x="270582" y="631557"/>
                    </a:lnTo>
                    <a:lnTo>
                      <a:pt x="317500" y="635000"/>
                    </a:lnTo>
                    <a:lnTo>
                      <a:pt x="364417" y="631557"/>
                    </a:lnTo>
                    <a:lnTo>
                      <a:pt x="409198" y="621557"/>
                    </a:lnTo>
                    <a:lnTo>
                      <a:pt x="451349" y="605491"/>
                    </a:lnTo>
                    <a:lnTo>
                      <a:pt x="490381" y="583849"/>
                    </a:lnTo>
                    <a:lnTo>
                      <a:pt x="525803" y="557122"/>
                    </a:lnTo>
                    <a:lnTo>
                      <a:pt x="557122" y="525803"/>
                    </a:lnTo>
                    <a:lnTo>
                      <a:pt x="583848" y="490382"/>
                    </a:lnTo>
                    <a:lnTo>
                      <a:pt x="605490" y="451350"/>
                    </a:lnTo>
                    <a:lnTo>
                      <a:pt x="621557" y="409198"/>
                    </a:lnTo>
                    <a:lnTo>
                      <a:pt x="631557" y="364417"/>
                    </a:lnTo>
                    <a:lnTo>
                      <a:pt x="635000" y="317499"/>
                    </a:lnTo>
                    <a:lnTo>
                      <a:pt x="631557" y="270582"/>
                    </a:lnTo>
                    <a:lnTo>
                      <a:pt x="621557" y="225801"/>
                    </a:lnTo>
                    <a:lnTo>
                      <a:pt x="605490" y="183650"/>
                    </a:lnTo>
                    <a:lnTo>
                      <a:pt x="583848" y="144617"/>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5" name="Google Shape;965;p61"/>
              <p:cNvSpPr/>
              <p:nvPr/>
            </p:nvSpPr>
            <p:spPr>
              <a:xfrm>
                <a:off x="3796379" y="821676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66" name="Google Shape;966;p61"/>
              <p:cNvPicPr preferRelativeResize="0"/>
              <p:nvPr/>
            </p:nvPicPr>
            <p:blipFill rotWithShape="1">
              <a:blip r:embed="rId10">
                <a:alphaModFix/>
              </a:blip>
              <a:srcRect b="0" l="0" r="0" t="0"/>
              <a:stretch/>
            </p:blipFill>
            <p:spPr>
              <a:xfrm>
                <a:off x="3742944" y="6647688"/>
                <a:ext cx="740663" cy="740663"/>
              </a:xfrm>
              <a:prstGeom prst="rect">
                <a:avLst/>
              </a:prstGeom>
              <a:noFill/>
              <a:ln>
                <a:noFill/>
              </a:ln>
            </p:spPr>
          </p:pic>
          <p:sp>
            <p:nvSpPr>
              <p:cNvPr id="967" name="Google Shape;967;p61"/>
              <p:cNvSpPr/>
              <p:nvPr/>
            </p:nvSpPr>
            <p:spPr>
              <a:xfrm>
                <a:off x="3796379" y="66754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3"/>
                    </a:lnTo>
                    <a:lnTo>
                      <a:pt x="605490" y="451351"/>
                    </a:lnTo>
                    <a:lnTo>
                      <a:pt x="621557" y="409199"/>
                    </a:lnTo>
                    <a:lnTo>
                      <a:pt x="631557" y="364419"/>
                    </a:lnTo>
                    <a:lnTo>
                      <a:pt x="635000" y="317501"/>
                    </a:lnTo>
                    <a:lnTo>
                      <a:pt x="631557" y="270583"/>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8" name="Google Shape;968;p61"/>
              <p:cNvSpPr/>
              <p:nvPr/>
            </p:nvSpPr>
            <p:spPr>
              <a:xfrm>
                <a:off x="3796379" y="66754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9" name="Google Shape;969;p61"/>
              <p:cNvSpPr/>
              <p:nvPr/>
            </p:nvSpPr>
            <p:spPr>
              <a:xfrm>
                <a:off x="1725345" y="7318286"/>
                <a:ext cx="3583304" cy="925829"/>
              </a:xfrm>
              <a:custGeom>
                <a:rect b="b" l="l" r="r" t="t"/>
                <a:pathLst>
                  <a:path extrusionOk="0" h="925829" w="3583304">
                    <a:moveTo>
                      <a:pt x="3582784" y="33464"/>
                    </a:moveTo>
                    <a:lnTo>
                      <a:pt x="3570122" y="35636"/>
                    </a:lnTo>
                    <a:lnTo>
                      <a:pt x="3533889" y="31597"/>
                    </a:lnTo>
                    <a:lnTo>
                      <a:pt x="3499866" y="23558"/>
                    </a:lnTo>
                    <a:lnTo>
                      <a:pt x="3500882" y="27914"/>
                    </a:lnTo>
                    <a:lnTo>
                      <a:pt x="3498126" y="27597"/>
                    </a:lnTo>
                    <a:lnTo>
                      <a:pt x="3505162" y="46761"/>
                    </a:lnTo>
                    <a:lnTo>
                      <a:pt x="3498812" y="47828"/>
                    </a:lnTo>
                    <a:lnTo>
                      <a:pt x="3500107" y="49618"/>
                    </a:lnTo>
                    <a:lnTo>
                      <a:pt x="3492995" y="51308"/>
                    </a:lnTo>
                    <a:lnTo>
                      <a:pt x="3492995" y="83616"/>
                    </a:lnTo>
                    <a:lnTo>
                      <a:pt x="3005531" y="441312"/>
                    </a:lnTo>
                    <a:lnTo>
                      <a:pt x="2983941" y="426034"/>
                    </a:lnTo>
                    <a:lnTo>
                      <a:pt x="2983941" y="457149"/>
                    </a:lnTo>
                    <a:lnTo>
                      <a:pt x="2817774" y="579094"/>
                    </a:lnTo>
                    <a:lnTo>
                      <a:pt x="2792831" y="570547"/>
                    </a:lnTo>
                    <a:lnTo>
                      <a:pt x="2792831" y="597395"/>
                    </a:lnTo>
                    <a:lnTo>
                      <a:pt x="2707805" y="659790"/>
                    </a:lnTo>
                    <a:lnTo>
                      <a:pt x="2680906" y="653440"/>
                    </a:lnTo>
                    <a:lnTo>
                      <a:pt x="2680906" y="679526"/>
                    </a:lnTo>
                    <a:lnTo>
                      <a:pt x="2401227" y="884770"/>
                    </a:lnTo>
                    <a:lnTo>
                      <a:pt x="2401227" y="613435"/>
                    </a:lnTo>
                    <a:lnTo>
                      <a:pt x="2680906" y="679526"/>
                    </a:lnTo>
                    <a:lnTo>
                      <a:pt x="2680906" y="653440"/>
                    </a:lnTo>
                    <a:lnTo>
                      <a:pt x="2401227" y="587336"/>
                    </a:lnTo>
                    <a:lnTo>
                      <a:pt x="2401227" y="485114"/>
                    </a:lnTo>
                    <a:lnTo>
                      <a:pt x="2432062" y="473773"/>
                    </a:lnTo>
                    <a:lnTo>
                      <a:pt x="2792831" y="597395"/>
                    </a:lnTo>
                    <a:lnTo>
                      <a:pt x="2792831" y="570547"/>
                    </a:lnTo>
                    <a:lnTo>
                      <a:pt x="2469845" y="459867"/>
                    </a:lnTo>
                    <a:lnTo>
                      <a:pt x="2810764" y="334505"/>
                    </a:lnTo>
                    <a:lnTo>
                      <a:pt x="2983941" y="457149"/>
                    </a:lnTo>
                    <a:lnTo>
                      <a:pt x="2983941" y="426034"/>
                    </a:lnTo>
                    <a:lnTo>
                      <a:pt x="2839694" y="323862"/>
                    </a:lnTo>
                    <a:lnTo>
                      <a:pt x="3492995" y="83616"/>
                    </a:lnTo>
                    <a:lnTo>
                      <a:pt x="3492995" y="51308"/>
                    </a:lnTo>
                    <a:lnTo>
                      <a:pt x="3334448" y="88773"/>
                    </a:lnTo>
                    <a:lnTo>
                      <a:pt x="3334448" y="114858"/>
                    </a:lnTo>
                    <a:lnTo>
                      <a:pt x="2814548" y="306044"/>
                    </a:lnTo>
                    <a:lnTo>
                      <a:pt x="2785618" y="285559"/>
                    </a:lnTo>
                    <a:lnTo>
                      <a:pt x="2785618" y="316687"/>
                    </a:lnTo>
                    <a:lnTo>
                      <a:pt x="2431758" y="446824"/>
                    </a:lnTo>
                    <a:lnTo>
                      <a:pt x="2401227" y="436346"/>
                    </a:lnTo>
                    <a:lnTo>
                      <a:pt x="2401227" y="335356"/>
                    </a:lnTo>
                    <a:lnTo>
                      <a:pt x="2709240" y="262585"/>
                    </a:lnTo>
                    <a:lnTo>
                      <a:pt x="2785618" y="316687"/>
                    </a:lnTo>
                    <a:lnTo>
                      <a:pt x="2785618" y="285559"/>
                    </a:lnTo>
                    <a:lnTo>
                      <a:pt x="2742196" y="254787"/>
                    </a:lnTo>
                    <a:lnTo>
                      <a:pt x="3334448" y="114858"/>
                    </a:lnTo>
                    <a:lnTo>
                      <a:pt x="3334448" y="88773"/>
                    </a:lnTo>
                    <a:lnTo>
                      <a:pt x="2714574" y="235229"/>
                    </a:lnTo>
                    <a:lnTo>
                      <a:pt x="2681617" y="211886"/>
                    </a:lnTo>
                    <a:lnTo>
                      <a:pt x="2681617" y="243014"/>
                    </a:lnTo>
                    <a:lnTo>
                      <a:pt x="2401227" y="309270"/>
                    </a:lnTo>
                    <a:lnTo>
                      <a:pt x="2401227" y="81076"/>
                    </a:lnTo>
                    <a:lnTo>
                      <a:pt x="2421242" y="81076"/>
                    </a:lnTo>
                    <a:lnTo>
                      <a:pt x="2428684" y="94983"/>
                    </a:lnTo>
                    <a:lnTo>
                      <a:pt x="2443365" y="74256"/>
                    </a:lnTo>
                    <a:lnTo>
                      <a:pt x="2681617" y="243014"/>
                    </a:lnTo>
                    <a:lnTo>
                      <a:pt x="2681617" y="211886"/>
                    </a:lnTo>
                    <a:lnTo>
                      <a:pt x="2458047" y="53530"/>
                    </a:lnTo>
                    <a:lnTo>
                      <a:pt x="2463254" y="46189"/>
                    </a:lnTo>
                    <a:lnTo>
                      <a:pt x="2472728" y="32804"/>
                    </a:lnTo>
                    <a:lnTo>
                      <a:pt x="2396629" y="21107"/>
                    </a:lnTo>
                    <a:lnTo>
                      <a:pt x="2388527" y="4876"/>
                    </a:lnTo>
                    <a:lnTo>
                      <a:pt x="2375827" y="30276"/>
                    </a:lnTo>
                    <a:lnTo>
                      <a:pt x="2375827" y="81076"/>
                    </a:lnTo>
                    <a:lnTo>
                      <a:pt x="2375827" y="315264"/>
                    </a:lnTo>
                    <a:lnTo>
                      <a:pt x="2375827" y="864298"/>
                    </a:lnTo>
                    <a:lnTo>
                      <a:pt x="2304364" y="811872"/>
                    </a:lnTo>
                    <a:lnTo>
                      <a:pt x="2304364" y="843368"/>
                    </a:lnTo>
                    <a:lnTo>
                      <a:pt x="1865693" y="682053"/>
                    </a:lnTo>
                    <a:lnTo>
                      <a:pt x="2011464" y="628446"/>
                    </a:lnTo>
                    <a:lnTo>
                      <a:pt x="2304364" y="843368"/>
                    </a:lnTo>
                    <a:lnTo>
                      <a:pt x="2304364" y="811872"/>
                    </a:lnTo>
                    <a:lnTo>
                      <a:pt x="2040064" y="617931"/>
                    </a:lnTo>
                    <a:lnTo>
                      <a:pt x="2188768" y="563245"/>
                    </a:lnTo>
                    <a:lnTo>
                      <a:pt x="2375827" y="607428"/>
                    </a:lnTo>
                    <a:lnTo>
                      <a:pt x="2375827" y="581329"/>
                    </a:lnTo>
                    <a:lnTo>
                      <a:pt x="2231974" y="547344"/>
                    </a:lnTo>
                    <a:lnTo>
                      <a:pt x="2375827" y="494449"/>
                    </a:lnTo>
                    <a:lnTo>
                      <a:pt x="2375827" y="467385"/>
                    </a:lnTo>
                    <a:lnTo>
                      <a:pt x="2187168" y="536765"/>
                    </a:lnTo>
                    <a:lnTo>
                      <a:pt x="2143963" y="526567"/>
                    </a:lnTo>
                    <a:lnTo>
                      <a:pt x="2143963" y="552653"/>
                    </a:lnTo>
                    <a:lnTo>
                      <a:pt x="2015490" y="599897"/>
                    </a:lnTo>
                    <a:lnTo>
                      <a:pt x="1986889" y="578916"/>
                    </a:lnTo>
                    <a:lnTo>
                      <a:pt x="1986889" y="610412"/>
                    </a:lnTo>
                    <a:lnTo>
                      <a:pt x="1828888" y="668515"/>
                    </a:lnTo>
                    <a:lnTo>
                      <a:pt x="1792097" y="654989"/>
                    </a:lnTo>
                    <a:lnTo>
                      <a:pt x="1792097" y="682053"/>
                    </a:lnTo>
                    <a:lnTo>
                      <a:pt x="1258735" y="878192"/>
                    </a:lnTo>
                    <a:lnTo>
                      <a:pt x="1614855" y="616864"/>
                    </a:lnTo>
                    <a:lnTo>
                      <a:pt x="1792097" y="682053"/>
                    </a:lnTo>
                    <a:lnTo>
                      <a:pt x="1792097" y="654989"/>
                    </a:lnTo>
                    <a:lnTo>
                      <a:pt x="1639430" y="598843"/>
                    </a:lnTo>
                    <a:lnTo>
                      <a:pt x="1805279" y="477139"/>
                    </a:lnTo>
                    <a:lnTo>
                      <a:pt x="1986889" y="610412"/>
                    </a:lnTo>
                    <a:lnTo>
                      <a:pt x="1986889" y="578916"/>
                    </a:lnTo>
                    <a:lnTo>
                      <a:pt x="1859534" y="485444"/>
                    </a:lnTo>
                    <a:lnTo>
                      <a:pt x="2143963" y="552653"/>
                    </a:lnTo>
                    <a:lnTo>
                      <a:pt x="2143963" y="526567"/>
                    </a:lnTo>
                    <a:lnTo>
                      <a:pt x="1868017" y="461352"/>
                    </a:lnTo>
                    <a:lnTo>
                      <a:pt x="2180412" y="387540"/>
                    </a:lnTo>
                    <a:lnTo>
                      <a:pt x="2375827" y="454494"/>
                    </a:lnTo>
                    <a:lnTo>
                      <a:pt x="2375827" y="427647"/>
                    </a:lnTo>
                    <a:lnTo>
                      <a:pt x="2226780" y="376580"/>
                    </a:lnTo>
                    <a:lnTo>
                      <a:pt x="2375827" y="341363"/>
                    </a:lnTo>
                    <a:lnTo>
                      <a:pt x="2375827" y="315264"/>
                    </a:lnTo>
                    <a:lnTo>
                      <a:pt x="2181707" y="361137"/>
                    </a:lnTo>
                    <a:lnTo>
                      <a:pt x="2135340" y="345249"/>
                    </a:lnTo>
                    <a:lnTo>
                      <a:pt x="2135340" y="372097"/>
                    </a:lnTo>
                    <a:lnTo>
                      <a:pt x="1859661" y="437235"/>
                    </a:lnTo>
                    <a:lnTo>
                      <a:pt x="2007920" y="328434"/>
                    </a:lnTo>
                    <a:lnTo>
                      <a:pt x="2135340" y="372097"/>
                    </a:lnTo>
                    <a:lnTo>
                      <a:pt x="2135340" y="345249"/>
                    </a:lnTo>
                    <a:lnTo>
                      <a:pt x="2032863" y="310134"/>
                    </a:lnTo>
                    <a:lnTo>
                      <a:pt x="2324938" y="95808"/>
                    </a:lnTo>
                    <a:lnTo>
                      <a:pt x="2328799" y="107035"/>
                    </a:lnTo>
                    <a:lnTo>
                      <a:pt x="2339721" y="95923"/>
                    </a:lnTo>
                    <a:lnTo>
                      <a:pt x="2349525" y="109258"/>
                    </a:lnTo>
                    <a:lnTo>
                      <a:pt x="2363990" y="81076"/>
                    </a:lnTo>
                    <a:lnTo>
                      <a:pt x="2375827" y="81076"/>
                    </a:lnTo>
                    <a:lnTo>
                      <a:pt x="2375827" y="30276"/>
                    </a:lnTo>
                    <a:lnTo>
                      <a:pt x="2372893" y="36131"/>
                    </a:lnTo>
                    <a:lnTo>
                      <a:pt x="2346452" y="40652"/>
                    </a:lnTo>
                    <a:lnTo>
                      <a:pt x="2304097" y="34950"/>
                    </a:lnTo>
                    <a:lnTo>
                      <a:pt x="2308275" y="47180"/>
                    </a:lnTo>
                    <a:lnTo>
                      <a:pt x="2304453" y="47828"/>
                    </a:lnTo>
                    <a:lnTo>
                      <a:pt x="2312060" y="58204"/>
                    </a:lnTo>
                    <a:lnTo>
                      <a:pt x="2312327" y="58978"/>
                    </a:lnTo>
                    <a:lnTo>
                      <a:pt x="2280958" y="69735"/>
                    </a:lnTo>
                    <a:lnTo>
                      <a:pt x="2280958" y="96583"/>
                    </a:lnTo>
                    <a:lnTo>
                      <a:pt x="2003602" y="300113"/>
                    </a:lnTo>
                    <a:lnTo>
                      <a:pt x="1978660" y="291566"/>
                    </a:lnTo>
                    <a:lnTo>
                      <a:pt x="1978660" y="318414"/>
                    </a:lnTo>
                    <a:lnTo>
                      <a:pt x="1805292" y="445643"/>
                    </a:lnTo>
                    <a:lnTo>
                      <a:pt x="1757578" y="410641"/>
                    </a:lnTo>
                    <a:lnTo>
                      <a:pt x="1757578" y="461352"/>
                    </a:lnTo>
                    <a:lnTo>
                      <a:pt x="1743900" y="464591"/>
                    </a:lnTo>
                    <a:lnTo>
                      <a:pt x="1743900" y="490677"/>
                    </a:lnTo>
                    <a:lnTo>
                      <a:pt x="1610829" y="588327"/>
                    </a:lnTo>
                    <a:lnTo>
                      <a:pt x="1501228" y="548017"/>
                    </a:lnTo>
                    <a:lnTo>
                      <a:pt x="1743900" y="490677"/>
                    </a:lnTo>
                    <a:lnTo>
                      <a:pt x="1743900" y="464591"/>
                    </a:lnTo>
                    <a:lnTo>
                      <a:pt x="1458036" y="532142"/>
                    </a:lnTo>
                    <a:lnTo>
                      <a:pt x="1413243" y="515670"/>
                    </a:lnTo>
                    <a:lnTo>
                      <a:pt x="1413243" y="542721"/>
                    </a:lnTo>
                    <a:lnTo>
                      <a:pt x="885405" y="667448"/>
                    </a:lnTo>
                    <a:lnTo>
                      <a:pt x="852932" y="643623"/>
                    </a:lnTo>
                    <a:lnTo>
                      <a:pt x="852932" y="675119"/>
                    </a:lnTo>
                    <a:lnTo>
                      <a:pt x="31229" y="869276"/>
                    </a:lnTo>
                    <a:lnTo>
                      <a:pt x="36042" y="865860"/>
                    </a:lnTo>
                    <a:lnTo>
                      <a:pt x="770089" y="614324"/>
                    </a:lnTo>
                    <a:lnTo>
                      <a:pt x="852932" y="675119"/>
                    </a:lnTo>
                    <a:lnTo>
                      <a:pt x="852932" y="643623"/>
                    </a:lnTo>
                    <a:lnTo>
                      <a:pt x="799350" y="604304"/>
                    </a:lnTo>
                    <a:lnTo>
                      <a:pt x="1203807" y="465709"/>
                    </a:lnTo>
                    <a:lnTo>
                      <a:pt x="1413243" y="542721"/>
                    </a:lnTo>
                    <a:lnTo>
                      <a:pt x="1413243" y="515670"/>
                    </a:lnTo>
                    <a:lnTo>
                      <a:pt x="1241894" y="452653"/>
                    </a:lnTo>
                    <a:lnTo>
                      <a:pt x="1437297" y="385686"/>
                    </a:lnTo>
                    <a:lnTo>
                      <a:pt x="1757578" y="461352"/>
                    </a:lnTo>
                    <a:lnTo>
                      <a:pt x="1757578" y="410641"/>
                    </a:lnTo>
                    <a:lnTo>
                      <a:pt x="1743786" y="400519"/>
                    </a:lnTo>
                    <a:lnTo>
                      <a:pt x="1743786" y="432003"/>
                    </a:lnTo>
                    <a:lnTo>
                      <a:pt x="1482394" y="370230"/>
                    </a:lnTo>
                    <a:lnTo>
                      <a:pt x="1603184" y="328841"/>
                    </a:lnTo>
                    <a:lnTo>
                      <a:pt x="1743786" y="432003"/>
                    </a:lnTo>
                    <a:lnTo>
                      <a:pt x="1743786" y="400519"/>
                    </a:lnTo>
                    <a:lnTo>
                      <a:pt x="1632445" y="318808"/>
                    </a:lnTo>
                    <a:lnTo>
                      <a:pt x="1806143" y="259283"/>
                    </a:lnTo>
                    <a:lnTo>
                      <a:pt x="1978660" y="318414"/>
                    </a:lnTo>
                    <a:lnTo>
                      <a:pt x="1978660" y="291566"/>
                    </a:lnTo>
                    <a:lnTo>
                      <a:pt x="1845310" y="245859"/>
                    </a:lnTo>
                    <a:lnTo>
                      <a:pt x="2280958" y="96583"/>
                    </a:lnTo>
                    <a:lnTo>
                      <a:pt x="2280958" y="69735"/>
                    </a:lnTo>
                    <a:lnTo>
                      <a:pt x="1806143" y="232435"/>
                    </a:lnTo>
                    <a:lnTo>
                      <a:pt x="1766963" y="219011"/>
                    </a:lnTo>
                    <a:lnTo>
                      <a:pt x="1766963" y="245859"/>
                    </a:lnTo>
                    <a:lnTo>
                      <a:pt x="1607502" y="300507"/>
                    </a:lnTo>
                    <a:lnTo>
                      <a:pt x="1328064" y="95453"/>
                    </a:lnTo>
                    <a:lnTo>
                      <a:pt x="1766963" y="245859"/>
                    </a:lnTo>
                    <a:lnTo>
                      <a:pt x="1766963" y="219011"/>
                    </a:lnTo>
                    <a:lnTo>
                      <a:pt x="1272489" y="49555"/>
                    </a:lnTo>
                    <a:lnTo>
                      <a:pt x="1275575" y="45351"/>
                    </a:lnTo>
                    <a:lnTo>
                      <a:pt x="1285087" y="32385"/>
                    </a:lnTo>
                    <a:lnTo>
                      <a:pt x="1276604" y="30937"/>
                    </a:lnTo>
                    <a:lnTo>
                      <a:pt x="1278699" y="24828"/>
                    </a:lnTo>
                    <a:lnTo>
                      <a:pt x="1257528" y="27673"/>
                    </a:lnTo>
                    <a:lnTo>
                      <a:pt x="1201102" y="18021"/>
                    </a:lnTo>
                    <a:lnTo>
                      <a:pt x="1209370" y="34150"/>
                    </a:lnTo>
                    <a:lnTo>
                      <a:pt x="1194269" y="36169"/>
                    </a:lnTo>
                    <a:lnTo>
                      <a:pt x="1228026" y="70523"/>
                    </a:lnTo>
                    <a:lnTo>
                      <a:pt x="1240002" y="93827"/>
                    </a:lnTo>
                    <a:lnTo>
                      <a:pt x="1244676" y="87452"/>
                    </a:lnTo>
                    <a:lnTo>
                      <a:pt x="1253998" y="96913"/>
                    </a:lnTo>
                    <a:lnTo>
                      <a:pt x="1260652" y="77482"/>
                    </a:lnTo>
                    <a:lnTo>
                      <a:pt x="1578241" y="310540"/>
                    </a:lnTo>
                    <a:lnTo>
                      <a:pt x="1436014" y="359270"/>
                    </a:lnTo>
                    <a:lnTo>
                      <a:pt x="1390929" y="348627"/>
                    </a:lnTo>
                    <a:lnTo>
                      <a:pt x="1390929" y="374726"/>
                    </a:lnTo>
                    <a:lnTo>
                      <a:pt x="1204099" y="438746"/>
                    </a:lnTo>
                    <a:lnTo>
                      <a:pt x="1165999" y="424738"/>
                    </a:lnTo>
                    <a:lnTo>
                      <a:pt x="1165999" y="451802"/>
                    </a:lnTo>
                    <a:lnTo>
                      <a:pt x="774407" y="585990"/>
                    </a:lnTo>
                    <a:lnTo>
                      <a:pt x="745147" y="564527"/>
                    </a:lnTo>
                    <a:lnTo>
                      <a:pt x="745147" y="596023"/>
                    </a:lnTo>
                    <a:lnTo>
                      <a:pt x="109486" y="813841"/>
                    </a:lnTo>
                    <a:lnTo>
                      <a:pt x="583996" y="477761"/>
                    </a:lnTo>
                    <a:lnTo>
                      <a:pt x="745147" y="596023"/>
                    </a:lnTo>
                    <a:lnTo>
                      <a:pt x="745147" y="564527"/>
                    </a:lnTo>
                    <a:lnTo>
                      <a:pt x="605840" y="462292"/>
                    </a:lnTo>
                    <a:lnTo>
                      <a:pt x="807034" y="319798"/>
                    </a:lnTo>
                    <a:lnTo>
                      <a:pt x="1165999" y="451802"/>
                    </a:lnTo>
                    <a:lnTo>
                      <a:pt x="1165999" y="424738"/>
                    </a:lnTo>
                    <a:lnTo>
                      <a:pt x="832192" y="301980"/>
                    </a:lnTo>
                    <a:lnTo>
                      <a:pt x="894943" y="257530"/>
                    </a:lnTo>
                    <a:lnTo>
                      <a:pt x="1390929" y="374726"/>
                    </a:lnTo>
                    <a:lnTo>
                      <a:pt x="1390929" y="348627"/>
                    </a:lnTo>
                    <a:lnTo>
                      <a:pt x="922578" y="237959"/>
                    </a:lnTo>
                    <a:lnTo>
                      <a:pt x="1139418" y="84378"/>
                    </a:lnTo>
                    <a:lnTo>
                      <a:pt x="1154099" y="105105"/>
                    </a:lnTo>
                    <a:lnTo>
                      <a:pt x="1180185" y="56311"/>
                    </a:lnTo>
                    <a:lnTo>
                      <a:pt x="1194269" y="29972"/>
                    </a:lnTo>
                    <a:lnTo>
                      <a:pt x="1110068" y="42926"/>
                    </a:lnTo>
                    <a:lnTo>
                      <a:pt x="1124737" y="63652"/>
                    </a:lnTo>
                    <a:lnTo>
                      <a:pt x="889635" y="230174"/>
                    </a:lnTo>
                    <a:lnTo>
                      <a:pt x="861999" y="223647"/>
                    </a:lnTo>
                    <a:lnTo>
                      <a:pt x="861999" y="249745"/>
                    </a:lnTo>
                    <a:lnTo>
                      <a:pt x="803262" y="291350"/>
                    </a:lnTo>
                    <a:lnTo>
                      <a:pt x="778116" y="282105"/>
                    </a:lnTo>
                    <a:lnTo>
                      <a:pt x="778116" y="309156"/>
                    </a:lnTo>
                    <a:lnTo>
                      <a:pt x="584250" y="446468"/>
                    </a:lnTo>
                    <a:lnTo>
                      <a:pt x="69811" y="68948"/>
                    </a:lnTo>
                    <a:lnTo>
                      <a:pt x="70434" y="66281"/>
                    </a:lnTo>
                    <a:lnTo>
                      <a:pt x="72682" y="63220"/>
                    </a:lnTo>
                    <a:lnTo>
                      <a:pt x="175323" y="87477"/>
                    </a:lnTo>
                    <a:lnTo>
                      <a:pt x="778116" y="309156"/>
                    </a:lnTo>
                    <a:lnTo>
                      <a:pt x="778116" y="282105"/>
                    </a:lnTo>
                    <a:lnTo>
                      <a:pt x="381228" y="136144"/>
                    </a:lnTo>
                    <a:lnTo>
                      <a:pt x="861999" y="249745"/>
                    </a:lnTo>
                    <a:lnTo>
                      <a:pt x="861999" y="223647"/>
                    </a:lnTo>
                    <a:lnTo>
                      <a:pt x="182689" y="63131"/>
                    </a:lnTo>
                    <a:lnTo>
                      <a:pt x="80086" y="25400"/>
                    </a:lnTo>
                    <a:lnTo>
                      <a:pt x="82918" y="13436"/>
                    </a:lnTo>
                    <a:lnTo>
                      <a:pt x="79425" y="14262"/>
                    </a:lnTo>
                    <a:lnTo>
                      <a:pt x="84670" y="0"/>
                    </a:lnTo>
                    <a:lnTo>
                      <a:pt x="0" y="9461"/>
                    </a:lnTo>
                    <a:lnTo>
                      <a:pt x="18110" y="28727"/>
                    </a:lnTo>
                    <a:lnTo>
                      <a:pt x="0" y="32994"/>
                    </a:lnTo>
                    <a:lnTo>
                      <a:pt x="698" y="33591"/>
                    </a:lnTo>
                    <a:lnTo>
                      <a:pt x="0" y="33464"/>
                    </a:lnTo>
                    <a:lnTo>
                      <a:pt x="38900" y="109258"/>
                    </a:lnTo>
                    <a:lnTo>
                      <a:pt x="53924" y="88785"/>
                    </a:lnTo>
                    <a:lnTo>
                      <a:pt x="562419" y="461937"/>
                    </a:lnTo>
                    <a:lnTo>
                      <a:pt x="24358" y="843013"/>
                    </a:lnTo>
                    <a:lnTo>
                      <a:pt x="698" y="851115"/>
                    </a:lnTo>
                    <a:lnTo>
                      <a:pt x="3073" y="858088"/>
                    </a:lnTo>
                    <a:lnTo>
                      <a:pt x="38" y="860234"/>
                    </a:lnTo>
                    <a:lnTo>
                      <a:pt x="7353" y="870585"/>
                    </a:lnTo>
                    <a:lnTo>
                      <a:pt x="8928" y="875144"/>
                    </a:lnTo>
                    <a:lnTo>
                      <a:pt x="10261" y="874687"/>
                    </a:lnTo>
                    <a:lnTo>
                      <a:pt x="14719" y="880960"/>
                    </a:lnTo>
                    <a:lnTo>
                      <a:pt x="15265" y="880579"/>
                    </a:lnTo>
                    <a:lnTo>
                      <a:pt x="19418" y="898144"/>
                    </a:lnTo>
                    <a:lnTo>
                      <a:pt x="879817" y="694855"/>
                    </a:lnTo>
                    <a:lnTo>
                      <a:pt x="1179131" y="914476"/>
                    </a:lnTo>
                    <a:lnTo>
                      <a:pt x="1194155" y="894003"/>
                    </a:lnTo>
                    <a:lnTo>
                      <a:pt x="912291" y="687171"/>
                    </a:lnTo>
                    <a:lnTo>
                      <a:pt x="1456423" y="558609"/>
                    </a:lnTo>
                    <a:lnTo>
                      <a:pt x="1586268" y="606348"/>
                    </a:lnTo>
                    <a:lnTo>
                      <a:pt x="1194269" y="894003"/>
                    </a:lnTo>
                    <a:lnTo>
                      <a:pt x="1198829" y="900226"/>
                    </a:lnTo>
                    <a:lnTo>
                      <a:pt x="1194295" y="901890"/>
                    </a:lnTo>
                    <a:lnTo>
                      <a:pt x="1203058" y="925728"/>
                    </a:lnTo>
                    <a:lnTo>
                      <a:pt x="1828901" y="695579"/>
                    </a:lnTo>
                    <a:lnTo>
                      <a:pt x="2378291" y="897623"/>
                    </a:lnTo>
                    <a:lnTo>
                      <a:pt x="2380234" y="899033"/>
                    </a:lnTo>
                    <a:lnTo>
                      <a:pt x="2389962" y="885786"/>
                    </a:lnTo>
                    <a:lnTo>
                      <a:pt x="2399817" y="885786"/>
                    </a:lnTo>
                    <a:lnTo>
                      <a:pt x="2388628" y="894003"/>
                    </a:lnTo>
                    <a:lnTo>
                      <a:pt x="2403665" y="914476"/>
                    </a:lnTo>
                    <a:lnTo>
                      <a:pt x="2713393" y="687197"/>
                    </a:lnTo>
                    <a:lnTo>
                      <a:pt x="3563366" y="888022"/>
                    </a:lnTo>
                    <a:lnTo>
                      <a:pt x="3567506" y="870445"/>
                    </a:lnTo>
                    <a:lnTo>
                      <a:pt x="3568077" y="870839"/>
                    </a:lnTo>
                    <a:lnTo>
                      <a:pt x="3572510" y="864565"/>
                    </a:lnTo>
                    <a:lnTo>
                      <a:pt x="3573869" y="865022"/>
                    </a:lnTo>
                    <a:lnTo>
                      <a:pt x="3575431" y="860463"/>
                    </a:lnTo>
                    <a:lnTo>
                      <a:pt x="3582759" y="850112"/>
                    </a:lnTo>
                    <a:lnTo>
                      <a:pt x="3579711" y="847966"/>
                    </a:lnTo>
                    <a:lnTo>
                      <a:pt x="3582098" y="840994"/>
                    </a:lnTo>
                    <a:lnTo>
                      <a:pt x="3558425" y="832891"/>
                    </a:lnTo>
                    <a:lnTo>
                      <a:pt x="3551567" y="828040"/>
                    </a:lnTo>
                    <a:lnTo>
                      <a:pt x="3551567" y="859155"/>
                    </a:lnTo>
                    <a:lnTo>
                      <a:pt x="2740291" y="667461"/>
                    </a:lnTo>
                    <a:lnTo>
                      <a:pt x="2822092" y="607428"/>
                    </a:lnTo>
                    <a:lnTo>
                      <a:pt x="3546754" y="855751"/>
                    </a:lnTo>
                    <a:lnTo>
                      <a:pt x="3551567" y="859155"/>
                    </a:lnTo>
                    <a:lnTo>
                      <a:pt x="3551567" y="828040"/>
                    </a:lnTo>
                    <a:lnTo>
                      <a:pt x="3473297" y="772604"/>
                    </a:lnTo>
                    <a:lnTo>
                      <a:pt x="3473297" y="803719"/>
                    </a:lnTo>
                    <a:lnTo>
                      <a:pt x="2847035" y="589127"/>
                    </a:lnTo>
                    <a:lnTo>
                      <a:pt x="3005798" y="472630"/>
                    </a:lnTo>
                    <a:lnTo>
                      <a:pt x="3473297" y="803719"/>
                    </a:lnTo>
                    <a:lnTo>
                      <a:pt x="3473297" y="772604"/>
                    </a:lnTo>
                    <a:lnTo>
                      <a:pt x="3027388" y="456780"/>
                    </a:lnTo>
                    <a:lnTo>
                      <a:pt x="3517277" y="97294"/>
                    </a:lnTo>
                    <a:lnTo>
                      <a:pt x="3517392" y="97726"/>
                    </a:lnTo>
                    <a:lnTo>
                      <a:pt x="3522383" y="93560"/>
                    </a:lnTo>
                    <a:lnTo>
                      <a:pt x="3524427" y="99110"/>
                    </a:lnTo>
                    <a:lnTo>
                      <a:pt x="3531171" y="91935"/>
                    </a:lnTo>
                    <a:lnTo>
                      <a:pt x="3543897" y="109258"/>
                    </a:lnTo>
                    <a:lnTo>
                      <a:pt x="3568763" y="60794"/>
                    </a:lnTo>
                    <a:lnTo>
                      <a:pt x="3574110" y="50368"/>
                    </a:lnTo>
                    <a:lnTo>
                      <a:pt x="3580104" y="45364"/>
                    </a:lnTo>
                    <a:lnTo>
                      <a:pt x="3582784" y="43116"/>
                    </a:lnTo>
                    <a:lnTo>
                      <a:pt x="3578364" y="42075"/>
                    </a:lnTo>
                    <a:lnTo>
                      <a:pt x="3578720" y="41363"/>
                    </a:lnTo>
                    <a:lnTo>
                      <a:pt x="3582784" y="37045"/>
                    </a:lnTo>
                    <a:lnTo>
                      <a:pt x="3581044" y="36855"/>
                    </a:lnTo>
                    <a:lnTo>
                      <a:pt x="3582784" y="33464"/>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70" name="Google Shape;970;p61"/>
              <p:cNvPicPr preferRelativeResize="0"/>
              <p:nvPr/>
            </p:nvPicPr>
            <p:blipFill rotWithShape="1">
              <a:blip r:embed="rId11">
                <a:alphaModFix/>
              </a:blip>
              <a:srcRect b="0" l="0" r="0" t="0"/>
              <a:stretch/>
            </p:blipFill>
            <p:spPr>
              <a:xfrm>
                <a:off x="2551176" y="5111496"/>
                <a:ext cx="737615" cy="740663"/>
              </a:xfrm>
              <a:prstGeom prst="rect">
                <a:avLst/>
              </a:prstGeom>
              <a:noFill/>
              <a:ln>
                <a:noFill/>
              </a:ln>
            </p:spPr>
          </p:pic>
          <p:sp>
            <p:nvSpPr>
              <p:cNvPr id="971" name="Google Shape;971;p61"/>
              <p:cNvSpPr/>
              <p:nvPr/>
            </p:nvSpPr>
            <p:spPr>
              <a:xfrm>
                <a:off x="2602118" y="51387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2" name="Google Shape;972;p61"/>
              <p:cNvSpPr/>
              <p:nvPr/>
            </p:nvSpPr>
            <p:spPr>
              <a:xfrm>
                <a:off x="2602118" y="51387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3" name="Google Shape;973;p61"/>
              <p:cNvSpPr/>
              <p:nvPr/>
            </p:nvSpPr>
            <p:spPr>
              <a:xfrm>
                <a:off x="1725027" y="5753100"/>
                <a:ext cx="1195070" cy="909954"/>
              </a:xfrm>
              <a:custGeom>
                <a:rect b="b" l="l" r="r" t="t"/>
                <a:pathLst>
                  <a:path extrusionOk="0" h="909954" w="1195070">
                    <a:moveTo>
                      <a:pt x="1126186" y="35894"/>
                    </a:moveTo>
                    <a:lnTo>
                      <a:pt x="0" y="889176"/>
                    </a:lnTo>
                    <a:lnTo>
                      <a:pt x="15339" y="909421"/>
                    </a:lnTo>
                    <a:lnTo>
                      <a:pt x="1141525" y="56140"/>
                    </a:lnTo>
                    <a:lnTo>
                      <a:pt x="1126186" y="35894"/>
                    </a:lnTo>
                    <a:close/>
                  </a:path>
                  <a:path extrusionOk="0" h="909954" w="1195070">
                    <a:moveTo>
                      <a:pt x="1180651" y="28224"/>
                    </a:moveTo>
                    <a:lnTo>
                      <a:pt x="1136309" y="28224"/>
                    </a:lnTo>
                    <a:lnTo>
                      <a:pt x="1151649" y="48469"/>
                    </a:lnTo>
                    <a:lnTo>
                      <a:pt x="1141525" y="56140"/>
                    </a:lnTo>
                    <a:lnTo>
                      <a:pt x="1156864" y="76385"/>
                    </a:lnTo>
                    <a:lnTo>
                      <a:pt x="1180651" y="28224"/>
                    </a:lnTo>
                    <a:close/>
                  </a:path>
                  <a:path extrusionOk="0" h="909954" w="1195070">
                    <a:moveTo>
                      <a:pt x="1136309" y="28224"/>
                    </a:moveTo>
                    <a:lnTo>
                      <a:pt x="1126186" y="35894"/>
                    </a:lnTo>
                    <a:lnTo>
                      <a:pt x="1141525" y="56140"/>
                    </a:lnTo>
                    <a:lnTo>
                      <a:pt x="1151649" y="48469"/>
                    </a:lnTo>
                    <a:lnTo>
                      <a:pt x="1136309" y="28224"/>
                    </a:lnTo>
                    <a:close/>
                  </a:path>
                  <a:path extrusionOk="0" h="909954" w="1195070">
                    <a:moveTo>
                      <a:pt x="1194592" y="0"/>
                    </a:moveTo>
                    <a:lnTo>
                      <a:pt x="1110847" y="15650"/>
                    </a:lnTo>
                    <a:lnTo>
                      <a:pt x="1126186" y="35894"/>
                    </a:lnTo>
                    <a:lnTo>
                      <a:pt x="1136309" y="28224"/>
                    </a:lnTo>
                    <a:lnTo>
                      <a:pt x="1180651" y="28224"/>
                    </a:lnTo>
                    <a:lnTo>
                      <a:pt x="1194592"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74" name="Google Shape;974;p61"/>
              <p:cNvPicPr preferRelativeResize="0"/>
              <p:nvPr/>
            </p:nvPicPr>
            <p:blipFill rotWithShape="1">
              <a:blip r:embed="rId12">
                <a:alphaModFix/>
              </a:blip>
              <a:srcRect b="0" l="0" r="0" t="0"/>
              <a:stretch/>
            </p:blipFill>
            <p:spPr>
              <a:xfrm>
                <a:off x="3742944" y="5111496"/>
                <a:ext cx="740663" cy="740663"/>
              </a:xfrm>
              <a:prstGeom prst="rect">
                <a:avLst/>
              </a:prstGeom>
              <a:noFill/>
              <a:ln>
                <a:noFill/>
              </a:ln>
            </p:spPr>
          </p:pic>
          <p:sp>
            <p:nvSpPr>
              <p:cNvPr id="975" name="Google Shape;975;p61"/>
              <p:cNvSpPr/>
              <p:nvPr/>
            </p:nvSpPr>
            <p:spPr>
              <a:xfrm>
                <a:off x="3796379" y="5138761"/>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3"/>
                    </a:lnTo>
                    <a:lnTo>
                      <a:pt x="605490" y="451351"/>
                    </a:lnTo>
                    <a:lnTo>
                      <a:pt x="621557" y="409199"/>
                    </a:lnTo>
                    <a:lnTo>
                      <a:pt x="631557" y="364419"/>
                    </a:lnTo>
                    <a:lnTo>
                      <a:pt x="635000" y="317501"/>
                    </a:lnTo>
                    <a:lnTo>
                      <a:pt x="631557" y="270583"/>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6" name="Google Shape;976;p61"/>
              <p:cNvSpPr/>
              <p:nvPr/>
            </p:nvSpPr>
            <p:spPr>
              <a:xfrm>
                <a:off x="3796379" y="5138761"/>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7" name="Google Shape;977;p61"/>
              <p:cNvSpPr/>
              <p:nvPr/>
            </p:nvSpPr>
            <p:spPr>
              <a:xfrm>
                <a:off x="1724533" y="5753341"/>
                <a:ext cx="3583940" cy="926465"/>
              </a:xfrm>
              <a:custGeom>
                <a:rect b="b" l="l" r="r" t="t"/>
                <a:pathLst>
                  <a:path extrusionOk="0" h="926465" w="3583940">
                    <a:moveTo>
                      <a:pt x="3583927" y="889177"/>
                    </a:moveTo>
                    <a:lnTo>
                      <a:pt x="2457742" y="35902"/>
                    </a:lnTo>
                    <a:lnTo>
                      <a:pt x="2463558" y="28232"/>
                    </a:lnTo>
                    <a:lnTo>
                      <a:pt x="2473083" y="15659"/>
                    </a:lnTo>
                    <a:lnTo>
                      <a:pt x="2389340" y="0"/>
                    </a:lnTo>
                    <a:lnTo>
                      <a:pt x="2427071" y="76390"/>
                    </a:lnTo>
                    <a:lnTo>
                      <a:pt x="2442400" y="56146"/>
                    </a:lnTo>
                    <a:lnTo>
                      <a:pt x="3493782" y="852754"/>
                    </a:lnTo>
                    <a:lnTo>
                      <a:pt x="2402040" y="463194"/>
                    </a:lnTo>
                    <a:lnTo>
                      <a:pt x="2402040" y="92760"/>
                    </a:lnTo>
                    <a:lnTo>
                      <a:pt x="2427440" y="92760"/>
                    </a:lnTo>
                    <a:lnTo>
                      <a:pt x="2421090" y="80060"/>
                    </a:lnTo>
                    <a:lnTo>
                      <a:pt x="2392832" y="23571"/>
                    </a:lnTo>
                    <a:lnTo>
                      <a:pt x="2396299" y="16560"/>
                    </a:lnTo>
                    <a:lnTo>
                      <a:pt x="2389924" y="17754"/>
                    </a:lnTo>
                    <a:lnTo>
                      <a:pt x="2389340" y="16560"/>
                    </a:lnTo>
                    <a:lnTo>
                      <a:pt x="2388616" y="18008"/>
                    </a:lnTo>
                    <a:lnTo>
                      <a:pt x="2376640" y="20256"/>
                    </a:lnTo>
                    <a:lnTo>
                      <a:pt x="2376640" y="92760"/>
                    </a:lnTo>
                    <a:lnTo>
                      <a:pt x="2376640" y="454126"/>
                    </a:lnTo>
                    <a:lnTo>
                      <a:pt x="2376640" y="481101"/>
                    </a:lnTo>
                    <a:lnTo>
                      <a:pt x="2376640" y="901103"/>
                    </a:lnTo>
                    <a:lnTo>
                      <a:pt x="1813255" y="474256"/>
                    </a:lnTo>
                    <a:lnTo>
                      <a:pt x="1987486" y="342239"/>
                    </a:lnTo>
                    <a:lnTo>
                      <a:pt x="2376640" y="481101"/>
                    </a:lnTo>
                    <a:lnTo>
                      <a:pt x="2376640" y="454126"/>
                    </a:lnTo>
                    <a:lnTo>
                      <a:pt x="2011692" y="323913"/>
                    </a:lnTo>
                    <a:lnTo>
                      <a:pt x="2293442" y="110426"/>
                    </a:lnTo>
                    <a:lnTo>
                      <a:pt x="2322550" y="100037"/>
                    </a:lnTo>
                    <a:lnTo>
                      <a:pt x="2331097" y="123952"/>
                    </a:lnTo>
                    <a:lnTo>
                      <a:pt x="2360993" y="92760"/>
                    </a:lnTo>
                    <a:lnTo>
                      <a:pt x="2376640" y="92760"/>
                    </a:lnTo>
                    <a:lnTo>
                      <a:pt x="2376640" y="20256"/>
                    </a:lnTo>
                    <a:lnTo>
                      <a:pt x="2312555" y="32219"/>
                    </a:lnTo>
                    <a:lnTo>
                      <a:pt x="2327884" y="52463"/>
                    </a:lnTo>
                    <a:lnTo>
                      <a:pt x="2325103" y="54571"/>
                    </a:lnTo>
                    <a:lnTo>
                      <a:pt x="2305481" y="52184"/>
                    </a:lnTo>
                    <a:lnTo>
                      <a:pt x="2310320" y="65773"/>
                    </a:lnTo>
                    <a:lnTo>
                      <a:pt x="2281224" y="87807"/>
                    </a:lnTo>
                    <a:lnTo>
                      <a:pt x="2213940" y="111823"/>
                    </a:lnTo>
                    <a:lnTo>
                      <a:pt x="2213940" y="138798"/>
                    </a:lnTo>
                    <a:lnTo>
                      <a:pt x="1983092" y="313702"/>
                    </a:lnTo>
                    <a:lnTo>
                      <a:pt x="1958886" y="305066"/>
                    </a:lnTo>
                    <a:lnTo>
                      <a:pt x="1958886" y="332041"/>
                    </a:lnTo>
                    <a:lnTo>
                      <a:pt x="1792224" y="458317"/>
                    </a:lnTo>
                    <a:lnTo>
                      <a:pt x="1771192" y="442391"/>
                    </a:lnTo>
                    <a:lnTo>
                      <a:pt x="1771192" y="474256"/>
                    </a:lnTo>
                    <a:lnTo>
                      <a:pt x="1207782" y="901141"/>
                    </a:lnTo>
                    <a:lnTo>
                      <a:pt x="1207782" y="497814"/>
                    </a:lnTo>
                    <a:lnTo>
                      <a:pt x="1611947" y="353606"/>
                    </a:lnTo>
                    <a:lnTo>
                      <a:pt x="1771192" y="474256"/>
                    </a:lnTo>
                    <a:lnTo>
                      <a:pt x="1771192" y="442391"/>
                    </a:lnTo>
                    <a:lnTo>
                      <a:pt x="1640535" y="343395"/>
                    </a:lnTo>
                    <a:lnTo>
                      <a:pt x="1815630" y="280924"/>
                    </a:lnTo>
                    <a:lnTo>
                      <a:pt x="1958886" y="332041"/>
                    </a:lnTo>
                    <a:lnTo>
                      <a:pt x="1958886" y="305066"/>
                    </a:lnTo>
                    <a:lnTo>
                      <a:pt x="1853425" y="267436"/>
                    </a:lnTo>
                    <a:lnTo>
                      <a:pt x="2213940" y="138798"/>
                    </a:lnTo>
                    <a:lnTo>
                      <a:pt x="2213940" y="111823"/>
                    </a:lnTo>
                    <a:lnTo>
                      <a:pt x="1815630" y="253949"/>
                    </a:lnTo>
                    <a:lnTo>
                      <a:pt x="1777834" y="240474"/>
                    </a:lnTo>
                    <a:lnTo>
                      <a:pt x="1777834" y="267436"/>
                    </a:lnTo>
                    <a:lnTo>
                      <a:pt x="1616341" y="325056"/>
                    </a:lnTo>
                    <a:lnTo>
                      <a:pt x="1587741" y="303390"/>
                    </a:lnTo>
                    <a:lnTo>
                      <a:pt x="1587741" y="335267"/>
                    </a:lnTo>
                    <a:lnTo>
                      <a:pt x="1207782" y="470839"/>
                    </a:lnTo>
                    <a:lnTo>
                      <a:pt x="1207782" y="92760"/>
                    </a:lnTo>
                    <a:lnTo>
                      <a:pt x="1225791" y="92760"/>
                    </a:lnTo>
                    <a:lnTo>
                      <a:pt x="1225892" y="92951"/>
                    </a:lnTo>
                    <a:lnTo>
                      <a:pt x="1226032" y="92760"/>
                    </a:lnTo>
                    <a:lnTo>
                      <a:pt x="1229982" y="92760"/>
                    </a:lnTo>
                    <a:lnTo>
                      <a:pt x="1238935" y="102095"/>
                    </a:lnTo>
                    <a:lnTo>
                      <a:pt x="1247470" y="78181"/>
                    </a:lnTo>
                    <a:lnTo>
                      <a:pt x="1249337" y="78854"/>
                    </a:lnTo>
                    <a:lnTo>
                      <a:pt x="1587741" y="335267"/>
                    </a:lnTo>
                    <a:lnTo>
                      <a:pt x="1587741" y="303390"/>
                    </a:lnTo>
                    <a:lnTo>
                      <a:pt x="1328826" y="107226"/>
                    </a:lnTo>
                    <a:lnTo>
                      <a:pt x="1777834" y="267436"/>
                    </a:lnTo>
                    <a:lnTo>
                      <a:pt x="1777834" y="240474"/>
                    </a:lnTo>
                    <a:lnTo>
                      <a:pt x="1261541" y="56235"/>
                    </a:lnTo>
                    <a:lnTo>
                      <a:pt x="1256626" y="52514"/>
                    </a:lnTo>
                    <a:lnTo>
                      <a:pt x="1256703" y="52298"/>
                    </a:lnTo>
                    <a:lnTo>
                      <a:pt x="1262380" y="44792"/>
                    </a:lnTo>
                    <a:lnTo>
                      <a:pt x="1271917" y="32219"/>
                    </a:lnTo>
                    <a:lnTo>
                      <a:pt x="1264361" y="30810"/>
                    </a:lnTo>
                    <a:lnTo>
                      <a:pt x="1264539" y="30327"/>
                    </a:lnTo>
                    <a:lnTo>
                      <a:pt x="1262862" y="30530"/>
                    </a:lnTo>
                    <a:lnTo>
                      <a:pt x="1195793" y="17995"/>
                    </a:lnTo>
                    <a:lnTo>
                      <a:pt x="1195082" y="16560"/>
                    </a:lnTo>
                    <a:lnTo>
                      <a:pt x="1194485" y="17754"/>
                    </a:lnTo>
                    <a:lnTo>
                      <a:pt x="1188173" y="16560"/>
                    </a:lnTo>
                    <a:lnTo>
                      <a:pt x="1191602" y="23520"/>
                    </a:lnTo>
                    <a:lnTo>
                      <a:pt x="1183259" y="40208"/>
                    </a:lnTo>
                    <a:lnTo>
                      <a:pt x="1179969" y="40601"/>
                    </a:lnTo>
                    <a:lnTo>
                      <a:pt x="1182001" y="42722"/>
                    </a:lnTo>
                    <a:lnTo>
                      <a:pt x="1156982" y="92760"/>
                    </a:lnTo>
                    <a:lnTo>
                      <a:pt x="1182382" y="92760"/>
                    </a:lnTo>
                    <a:lnTo>
                      <a:pt x="1182382" y="479907"/>
                    </a:lnTo>
                    <a:lnTo>
                      <a:pt x="0" y="901801"/>
                    </a:lnTo>
                    <a:lnTo>
                      <a:pt x="8534" y="925728"/>
                    </a:lnTo>
                    <a:lnTo>
                      <a:pt x="1182382" y="506882"/>
                    </a:lnTo>
                    <a:lnTo>
                      <a:pt x="1182382" y="909421"/>
                    </a:lnTo>
                    <a:lnTo>
                      <a:pt x="1204480" y="909421"/>
                    </a:lnTo>
                    <a:lnTo>
                      <a:pt x="1217041" y="925982"/>
                    </a:lnTo>
                    <a:lnTo>
                      <a:pt x="1792224" y="490181"/>
                    </a:lnTo>
                    <a:lnTo>
                      <a:pt x="2367419" y="925982"/>
                    </a:lnTo>
                    <a:lnTo>
                      <a:pt x="2379967" y="909421"/>
                    </a:lnTo>
                    <a:lnTo>
                      <a:pt x="2402040" y="909421"/>
                    </a:lnTo>
                    <a:lnTo>
                      <a:pt x="2402040" y="490156"/>
                    </a:lnTo>
                    <a:lnTo>
                      <a:pt x="3561080" y="903732"/>
                    </a:lnTo>
                    <a:lnTo>
                      <a:pt x="3568598" y="909421"/>
                    </a:lnTo>
                    <a:lnTo>
                      <a:pt x="3583927" y="8891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78" name="Google Shape;978;p61"/>
              <p:cNvPicPr preferRelativeResize="0"/>
              <p:nvPr/>
            </p:nvPicPr>
            <p:blipFill rotWithShape="1">
              <a:blip r:embed="rId13">
                <a:alphaModFix/>
              </a:blip>
              <a:srcRect b="0" l="0" r="0" t="0"/>
              <a:stretch/>
            </p:blipFill>
            <p:spPr>
              <a:xfrm>
                <a:off x="3139439" y="3569208"/>
                <a:ext cx="740663" cy="740663"/>
              </a:xfrm>
              <a:prstGeom prst="rect">
                <a:avLst/>
              </a:prstGeom>
              <a:noFill/>
              <a:ln>
                <a:noFill/>
              </a:ln>
            </p:spPr>
          </p:pic>
          <p:sp>
            <p:nvSpPr>
              <p:cNvPr id="979" name="Google Shape;979;p61"/>
              <p:cNvSpPr/>
              <p:nvPr/>
            </p:nvSpPr>
            <p:spPr>
              <a:xfrm>
                <a:off x="3192504" y="3597455"/>
                <a:ext cx="635000" cy="635000"/>
              </a:xfrm>
              <a:custGeom>
                <a:rect b="b" l="l" r="r" t="t"/>
                <a:pathLst>
                  <a:path extrusionOk="0" h="635000" w="635000">
                    <a:moveTo>
                      <a:pt x="317500" y="0"/>
                    </a:moveTo>
                    <a:lnTo>
                      <a:pt x="270582" y="3442"/>
                    </a:lnTo>
                    <a:lnTo>
                      <a:pt x="225801" y="13442"/>
                    </a:lnTo>
                    <a:lnTo>
                      <a:pt x="183650" y="29509"/>
                    </a:lnTo>
                    <a:lnTo>
                      <a:pt x="144618" y="51150"/>
                    </a:lnTo>
                    <a:lnTo>
                      <a:pt x="109196" y="77877"/>
                    </a:lnTo>
                    <a:lnTo>
                      <a:pt x="77877" y="109196"/>
                    </a:lnTo>
                    <a:lnTo>
                      <a:pt x="51151" y="144617"/>
                    </a:lnTo>
                    <a:lnTo>
                      <a:pt x="29509" y="183649"/>
                    </a:lnTo>
                    <a:lnTo>
                      <a:pt x="13442" y="225801"/>
                    </a:lnTo>
                    <a:lnTo>
                      <a:pt x="3442" y="270581"/>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7" y="631557"/>
                    </a:lnTo>
                    <a:lnTo>
                      <a:pt x="409198" y="621557"/>
                    </a:lnTo>
                    <a:lnTo>
                      <a:pt x="451349" y="605490"/>
                    </a:lnTo>
                    <a:lnTo>
                      <a:pt x="490381" y="583848"/>
                    </a:lnTo>
                    <a:lnTo>
                      <a:pt x="525803" y="557122"/>
                    </a:lnTo>
                    <a:lnTo>
                      <a:pt x="557122" y="525803"/>
                    </a:lnTo>
                    <a:lnTo>
                      <a:pt x="583848" y="490381"/>
                    </a:lnTo>
                    <a:lnTo>
                      <a:pt x="605490" y="451349"/>
                    </a:lnTo>
                    <a:lnTo>
                      <a:pt x="621557" y="409198"/>
                    </a:lnTo>
                    <a:lnTo>
                      <a:pt x="631557" y="364417"/>
                    </a:lnTo>
                    <a:lnTo>
                      <a:pt x="635000" y="317500"/>
                    </a:lnTo>
                    <a:lnTo>
                      <a:pt x="631557" y="270581"/>
                    </a:lnTo>
                    <a:lnTo>
                      <a:pt x="621557" y="225801"/>
                    </a:lnTo>
                    <a:lnTo>
                      <a:pt x="605490" y="183649"/>
                    </a:lnTo>
                    <a:lnTo>
                      <a:pt x="583848" y="144617"/>
                    </a:lnTo>
                    <a:lnTo>
                      <a:pt x="557122" y="109196"/>
                    </a:lnTo>
                    <a:lnTo>
                      <a:pt x="525803" y="77877"/>
                    </a:lnTo>
                    <a:lnTo>
                      <a:pt x="490381" y="51150"/>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0" name="Google Shape;980;p61"/>
              <p:cNvSpPr/>
              <p:nvPr/>
            </p:nvSpPr>
            <p:spPr>
              <a:xfrm>
                <a:off x="3192504" y="3597455"/>
                <a:ext cx="635000" cy="635000"/>
              </a:xfrm>
              <a:custGeom>
                <a:rect b="b" l="l" r="r" t="t"/>
                <a:pathLst>
                  <a:path extrusionOk="0" h="635000" w="635000">
                    <a:moveTo>
                      <a:pt x="0" y="317500"/>
                    </a:moveTo>
                    <a:lnTo>
                      <a:pt x="3442" y="270582"/>
                    </a:lnTo>
                    <a:lnTo>
                      <a:pt x="13442" y="225801"/>
                    </a:lnTo>
                    <a:lnTo>
                      <a:pt x="29509" y="183650"/>
                    </a:lnTo>
                    <a:lnTo>
                      <a:pt x="51151" y="144617"/>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7"/>
                    </a:lnTo>
                    <a:lnTo>
                      <a:pt x="605491" y="183650"/>
                    </a:lnTo>
                    <a:lnTo>
                      <a:pt x="621558" y="225801"/>
                    </a:lnTo>
                    <a:lnTo>
                      <a:pt x="631558" y="270582"/>
                    </a:lnTo>
                    <a:lnTo>
                      <a:pt x="635001" y="317500"/>
                    </a:lnTo>
                    <a:lnTo>
                      <a:pt x="631558" y="364417"/>
                    </a:lnTo>
                    <a:lnTo>
                      <a:pt x="621558" y="409198"/>
                    </a:lnTo>
                    <a:lnTo>
                      <a:pt x="605491" y="451349"/>
                    </a:lnTo>
                    <a:lnTo>
                      <a:pt x="583849" y="490382"/>
                    </a:lnTo>
                    <a:lnTo>
                      <a:pt x="557123" y="525803"/>
                    </a:lnTo>
                    <a:lnTo>
                      <a:pt x="525804" y="557122"/>
                    </a:lnTo>
                    <a:lnTo>
                      <a:pt x="490382" y="583848"/>
                    </a:lnTo>
                    <a:lnTo>
                      <a:pt x="451350" y="605490"/>
                    </a:lnTo>
                    <a:lnTo>
                      <a:pt x="409198" y="621557"/>
                    </a:lnTo>
                    <a:lnTo>
                      <a:pt x="364418" y="631557"/>
                    </a:lnTo>
                    <a:lnTo>
                      <a:pt x="317500" y="635000"/>
                    </a:lnTo>
                    <a:lnTo>
                      <a:pt x="270582" y="631557"/>
                    </a:lnTo>
                    <a:lnTo>
                      <a:pt x="225802" y="621557"/>
                    </a:lnTo>
                    <a:lnTo>
                      <a:pt x="183650" y="605490"/>
                    </a:lnTo>
                    <a:lnTo>
                      <a:pt x="144618" y="583848"/>
                    </a:lnTo>
                    <a:lnTo>
                      <a:pt x="109196" y="557122"/>
                    </a:lnTo>
                    <a:lnTo>
                      <a:pt x="77877" y="525803"/>
                    </a:lnTo>
                    <a:lnTo>
                      <a:pt x="51151" y="490382"/>
                    </a:lnTo>
                    <a:lnTo>
                      <a:pt x="29509" y="451349"/>
                    </a:lnTo>
                    <a:lnTo>
                      <a:pt x="13442" y="409198"/>
                    </a:lnTo>
                    <a:lnTo>
                      <a:pt x="3442" y="364417"/>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1" name="Google Shape;981;p61"/>
              <p:cNvSpPr/>
              <p:nvPr/>
            </p:nvSpPr>
            <p:spPr>
              <a:xfrm>
                <a:off x="2926245" y="4245165"/>
                <a:ext cx="1181100" cy="901064"/>
              </a:xfrm>
              <a:custGeom>
                <a:rect b="b" l="l" r="r" t="t"/>
                <a:pathLst>
                  <a:path extrusionOk="0" h="901064" w="1181100">
                    <a:moveTo>
                      <a:pt x="1181036" y="879322"/>
                    </a:moveTo>
                    <a:lnTo>
                      <a:pt x="636397" y="56527"/>
                    </a:lnTo>
                    <a:lnTo>
                      <a:pt x="652399" y="45935"/>
                    </a:lnTo>
                    <a:lnTo>
                      <a:pt x="657580" y="42506"/>
                    </a:lnTo>
                    <a:lnTo>
                      <a:pt x="597230" y="7772"/>
                    </a:lnTo>
                    <a:lnTo>
                      <a:pt x="597281" y="7366"/>
                    </a:lnTo>
                    <a:lnTo>
                      <a:pt x="596912" y="7581"/>
                    </a:lnTo>
                    <a:lnTo>
                      <a:pt x="583755" y="0"/>
                    </a:lnTo>
                    <a:lnTo>
                      <a:pt x="585470" y="14173"/>
                    </a:lnTo>
                    <a:lnTo>
                      <a:pt x="523455" y="49885"/>
                    </a:lnTo>
                    <a:lnTo>
                      <a:pt x="544639" y="63906"/>
                    </a:lnTo>
                    <a:lnTo>
                      <a:pt x="0" y="886701"/>
                    </a:lnTo>
                    <a:lnTo>
                      <a:pt x="21183" y="900709"/>
                    </a:lnTo>
                    <a:lnTo>
                      <a:pt x="565823" y="77927"/>
                    </a:lnTo>
                    <a:lnTo>
                      <a:pt x="586994" y="91948"/>
                    </a:lnTo>
                    <a:lnTo>
                      <a:pt x="590956" y="59296"/>
                    </a:lnTo>
                    <a:lnTo>
                      <a:pt x="594042" y="84569"/>
                    </a:lnTo>
                    <a:lnTo>
                      <a:pt x="615226" y="70548"/>
                    </a:lnTo>
                    <a:lnTo>
                      <a:pt x="1159852" y="893330"/>
                    </a:lnTo>
                    <a:lnTo>
                      <a:pt x="1181036" y="87932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982" name="Google Shape;982;p61"/>
            <p:cNvGrpSpPr/>
            <p:nvPr/>
          </p:nvGrpSpPr>
          <p:grpSpPr>
            <a:xfrm>
              <a:off x="5025466" y="2103321"/>
              <a:ext cx="2377135" cy="2947111"/>
              <a:chOff x="7327392" y="3553967"/>
              <a:chExt cx="4322064" cy="5358384"/>
            </a:xfrm>
          </p:grpSpPr>
          <p:pic>
            <p:nvPicPr>
              <p:cNvPr id="983" name="Google Shape;983;p61"/>
              <p:cNvPicPr preferRelativeResize="0"/>
              <p:nvPr/>
            </p:nvPicPr>
            <p:blipFill rotWithShape="1">
              <a:blip r:embed="rId14">
                <a:alphaModFix/>
              </a:blip>
              <a:srcRect b="0" l="0" r="0" t="0"/>
              <a:stretch/>
            </p:blipFill>
            <p:spPr>
              <a:xfrm>
                <a:off x="7327392" y="8171687"/>
                <a:ext cx="737616" cy="740664"/>
              </a:xfrm>
              <a:prstGeom prst="rect">
                <a:avLst/>
              </a:prstGeom>
              <a:noFill/>
              <a:ln>
                <a:noFill/>
              </a:ln>
            </p:spPr>
          </p:pic>
          <p:sp>
            <p:nvSpPr>
              <p:cNvPr id="984" name="Google Shape;984;p61"/>
              <p:cNvSpPr/>
              <p:nvPr/>
            </p:nvSpPr>
            <p:spPr>
              <a:xfrm>
                <a:off x="7379160" y="8199965"/>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2"/>
                    </a:lnTo>
                    <a:lnTo>
                      <a:pt x="605490" y="451350"/>
                    </a:lnTo>
                    <a:lnTo>
                      <a:pt x="621557" y="409198"/>
                    </a:lnTo>
                    <a:lnTo>
                      <a:pt x="631557" y="364418"/>
                    </a:lnTo>
                    <a:lnTo>
                      <a:pt x="635000" y="317500"/>
                    </a:lnTo>
                    <a:lnTo>
                      <a:pt x="631557" y="270582"/>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5" name="Google Shape;985;p61"/>
              <p:cNvSpPr/>
              <p:nvPr/>
            </p:nvSpPr>
            <p:spPr>
              <a:xfrm>
                <a:off x="7379160"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86" name="Google Shape;986;p61"/>
              <p:cNvPicPr preferRelativeResize="0"/>
              <p:nvPr/>
            </p:nvPicPr>
            <p:blipFill rotWithShape="1">
              <a:blip r:embed="rId15">
                <a:alphaModFix/>
              </a:blip>
              <a:srcRect b="0" l="0" r="0" t="0"/>
              <a:stretch/>
            </p:blipFill>
            <p:spPr>
              <a:xfrm>
                <a:off x="7327392" y="6632447"/>
                <a:ext cx="737616" cy="737615"/>
              </a:xfrm>
              <a:prstGeom prst="rect">
                <a:avLst/>
              </a:prstGeom>
              <a:noFill/>
              <a:ln>
                <a:noFill/>
              </a:ln>
            </p:spPr>
          </p:pic>
          <p:sp>
            <p:nvSpPr>
              <p:cNvPr id="987" name="Google Shape;987;p61"/>
              <p:cNvSpPr/>
              <p:nvPr/>
            </p:nvSpPr>
            <p:spPr>
              <a:xfrm>
                <a:off x="7379160" y="6658660"/>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7" y="631557"/>
                    </a:lnTo>
                    <a:lnTo>
                      <a:pt x="409198" y="621557"/>
                    </a:lnTo>
                    <a:lnTo>
                      <a:pt x="451349" y="605490"/>
                    </a:lnTo>
                    <a:lnTo>
                      <a:pt x="490381" y="583848"/>
                    </a:lnTo>
                    <a:lnTo>
                      <a:pt x="525803" y="557122"/>
                    </a:lnTo>
                    <a:lnTo>
                      <a:pt x="557122" y="525803"/>
                    </a:lnTo>
                    <a:lnTo>
                      <a:pt x="583848" y="490381"/>
                    </a:lnTo>
                    <a:lnTo>
                      <a:pt x="605490" y="451349"/>
                    </a:lnTo>
                    <a:lnTo>
                      <a:pt x="621557" y="409198"/>
                    </a:lnTo>
                    <a:lnTo>
                      <a:pt x="631557" y="364417"/>
                    </a:lnTo>
                    <a:lnTo>
                      <a:pt x="635000" y="317500"/>
                    </a:lnTo>
                    <a:lnTo>
                      <a:pt x="631557" y="270582"/>
                    </a:lnTo>
                    <a:lnTo>
                      <a:pt x="621557" y="225801"/>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8" name="Google Shape;988;p61"/>
              <p:cNvSpPr/>
              <p:nvPr/>
            </p:nvSpPr>
            <p:spPr>
              <a:xfrm>
                <a:off x="7379160"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7" y="51151"/>
                    </a:lnTo>
                    <a:lnTo>
                      <a:pt x="183650" y="29509"/>
                    </a:lnTo>
                    <a:lnTo>
                      <a:pt x="225801" y="13442"/>
                    </a:lnTo>
                    <a:lnTo>
                      <a:pt x="270582" y="3442"/>
                    </a:lnTo>
                    <a:lnTo>
                      <a:pt x="317500" y="0"/>
                    </a:lnTo>
                    <a:lnTo>
                      <a:pt x="364417" y="3442"/>
                    </a:lnTo>
                    <a:lnTo>
                      <a:pt x="409198" y="13442"/>
                    </a:lnTo>
                    <a:lnTo>
                      <a:pt x="451349" y="29509"/>
                    </a:lnTo>
                    <a:lnTo>
                      <a:pt x="490382" y="51151"/>
                    </a:lnTo>
                    <a:lnTo>
                      <a:pt x="525803" y="77877"/>
                    </a:lnTo>
                    <a:lnTo>
                      <a:pt x="557122" y="109196"/>
                    </a:lnTo>
                    <a:lnTo>
                      <a:pt x="583848" y="144618"/>
                    </a:lnTo>
                    <a:lnTo>
                      <a:pt x="605490" y="183650"/>
                    </a:lnTo>
                    <a:lnTo>
                      <a:pt x="621557" y="225802"/>
                    </a:lnTo>
                    <a:lnTo>
                      <a:pt x="631557" y="270582"/>
                    </a:lnTo>
                    <a:lnTo>
                      <a:pt x="635000" y="317500"/>
                    </a:lnTo>
                    <a:lnTo>
                      <a:pt x="631557" y="364418"/>
                    </a:lnTo>
                    <a:lnTo>
                      <a:pt x="621557" y="409198"/>
                    </a:lnTo>
                    <a:lnTo>
                      <a:pt x="605490" y="451350"/>
                    </a:lnTo>
                    <a:lnTo>
                      <a:pt x="583848" y="490382"/>
                    </a:lnTo>
                    <a:lnTo>
                      <a:pt x="557122" y="525804"/>
                    </a:lnTo>
                    <a:lnTo>
                      <a:pt x="525803" y="557123"/>
                    </a:lnTo>
                    <a:lnTo>
                      <a:pt x="490382" y="583849"/>
                    </a:lnTo>
                    <a:lnTo>
                      <a:pt x="451349" y="605491"/>
                    </a:lnTo>
                    <a:lnTo>
                      <a:pt x="409198" y="621558"/>
                    </a:lnTo>
                    <a:lnTo>
                      <a:pt x="364417" y="631558"/>
                    </a:lnTo>
                    <a:lnTo>
                      <a:pt x="317500" y="635001"/>
                    </a:lnTo>
                    <a:lnTo>
                      <a:pt x="270582" y="631558"/>
                    </a:lnTo>
                    <a:lnTo>
                      <a:pt x="225801" y="621558"/>
                    </a:lnTo>
                    <a:lnTo>
                      <a:pt x="183650" y="605491"/>
                    </a:lnTo>
                    <a:lnTo>
                      <a:pt x="144617"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9" name="Google Shape;989;p61"/>
              <p:cNvSpPr/>
              <p:nvPr/>
            </p:nvSpPr>
            <p:spPr>
              <a:xfrm>
                <a:off x="7658561" y="7306360"/>
                <a:ext cx="76200" cy="881379"/>
              </a:xfrm>
              <a:custGeom>
                <a:rect b="b" l="l" r="r" t="t"/>
                <a:pathLst>
                  <a:path extrusionOk="0" h="881379" w="76200">
                    <a:moveTo>
                      <a:pt x="25399" y="76199"/>
                    </a:moveTo>
                    <a:lnTo>
                      <a:pt x="25398" y="880906"/>
                    </a:lnTo>
                    <a:lnTo>
                      <a:pt x="50798" y="880906"/>
                    </a:lnTo>
                    <a:lnTo>
                      <a:pt x="50799" y="76199"/>
                    </a:lnTo>
                    <a:lnTo>
                      <a:pt x="25399" y="76199"/>
                    </a:lnTo>
                    <a:close/>
                  </a:path>
                  <a:path extrusionOk="0" h="881379" w="76200">
                    <a:moveTo>
                      <a:pt x="69849" y="63498"/>
                    </a:moveTo>
                    <a:lnTo>
                      <a:pt x="50800" y="63498"/>
                    </a:lnTo>
                    <a:lnTo>
                      <a:pt x="50799" y="76199"/>
                    </a:lnTo>
                    <a:lnTo>
                      <a:pt x="76200" y="76200"/>
                    </a:lnTo>
                    <a:lnTo>
                      <a:pt x="69849" y="63498"/>
                    </a:lnTo>
                    <a:close/>
                  </a:path>
                  <a:path extrusionOk="0" h="881379" w="76200">
                    <a:moveTo>
                      <a:pt x="50800" y="63498"/>
                    </a:moveTo>
                    <a:lnTo>
                      <a:pt x="25400" y="63498"/>
                    </a:lnTo>
                    <a:lnTo>
                      <a:pt x="25399" y="76199"/>
                    </a:lnTo>
                    <a:lnTo>
                      <a:pt x="50799" y="76199"/>
                    </a:lnTo>
                    <a:lnTo>
                      <a:pt x="50800" y="63498"/>
                    </a:lnTo>
                    <a:close/>
                  </a:path>
                  <a:path extrusionOk="0" h="881379" w="76200">
                    <a:moveTo>
                      <a:pt x="38100" y="0"/>
                    </a:moveTo>
                    <a:lnTo>
                      <a:pt x="0" y="76198"/>
                    </a:lnTo>
                    <a:lnTo>
                      <a:pt x="25399" y="76199"/>
                    </a:lnTo>
                    <a:lnTo>
                      <a:pt x="25400" y="63498"/>
                    </a:lnTo>
                    <a:lnTo>
                      <a:pt x="69849" y="63498"/>
                    </a:lnTo>
                    <a:lnTo>
                      <a:pt x="38100" y="0"/>
                    </a:lnTo>
                    <a:close/>
                  </a:path>
                </a:pathLst>
              </a:custGeom>
              <a:solidFill>
                <a:srgbClr val="000000"/>
              </a:solid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90" name="Google Shape;990;p61"/>
              <p:cNvPicPr preferRelativeResize="0"/>
              <p:nvPr/>
            </p:nvPicPr>
            <p:blipFill rotWithShape="1">
              <a:blip r:embed="rId16">
                <a:alphaModFix/>
              </a:blip>
              <a:srcRect b="0" l="0" r="0" t="0"/>
              <a:stretch/>
            </p:blipFill>
            <p:spPr>
              <a:xfrm>
                <a:off x="8522208" y="8171687"/>
                <a:ext cx="737616" cy="740664"/>
              </a:xfrm>
              <a:prstGeom prst="rect">
                <a:avLst/>
              </a:prstGeom>
              <a:noFill/>
              <a:ln>
                <a:noFill/>
              </a:ln>
            </p:spPr>
          </p:pic>
          <p:sp>
            <p:nvSpPr>
              <p:cNvPr id="991" name="Google Shape;991;p61"/>
              <p:cNvSpPr/>
              <p:nvPr/>
            </p:nvSpPr>
            <p:spPr>
              <a:xfrm>
                <a:off x="8573422" y="8199965"/>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2"/>
                    </a:lnTo>
                    <a:lnTo>
                      <a:pt x="605491" y="451350"/>
                    </a:lnTo>
                    <a:lnTo>
                      <a:pt x="621558" y="409198"/>
                    </a:lnTo>
                    <a:lnTo>
                      <a:pt x="631558" y="364418"/>
                    </a:lnTo>
                    <a:lnTo>
                      <a:pt x="635001" y="317500"/>
                    </a:lnTo>
                    <a:lnTo>
                      <a:pt x="631558" y="270582"/>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2" name="Google Shape;992;p61"/>
              <p:cNvSpPr/>
              <p:nvPr/>
            </p:nvSpPr>
            <p:spPr>
              <a:xfrm>
                <a:off x="8573422"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93" name="Google Shape;993;p61"/>
              <p:cNvPicPr preferRelativeResize="0"/>
              <p:nvPr/>
            </p:nvPicPr>
            <p:blipFill rotWithShape="1">
              <a:blip r:embed="rId17">
                <a:alphaModFix/>
              </a:blip>
              <a:srcRect b="0" l="0" r="0" t="0"/>
              <a:stretch/>
            </p:blipFill>
            <p:spPr>
              <a:xfrm>
                <a:off x="10908792" y="8171687"/>
                <a:ext cx="740664" cy="740664"/>
              </a:xfrm>
              <a:prstGeom prst="rect">
                <a:avLst/>
              </a:prstGeom>
              <a:noFill/>
              <a:ln>
                <a:noFill/>
              </a:ln>
            </p:spPr>
          </p:pic>
          <p:sp>
            <p:nvSpPr>
              <p:cNvPr id="994" name="Google Shape;994;p61"/>
              <p:cNvSpPr/>
              <p:nvPr/>
            </p:nvSpPr>
            <p:spPr>
              <a:xfrm>
                <a:off x="10961944" y="8199965"/>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1" y="621558"/>
                    </a:lnTo>
                    <a:lnTo>
                      <a:pt x="270582" y="631558"/>
                    </a:lnTo>
                    <a:lnTo>
                      <a:pt x="317500" y="635001"/>
                    </a:lnTo>
                    <a:lnTo>
                      <a:pt x="364417" y="631558"/>
                    </a:lnTo>
                    <a:lnTo>
                      <a:pt x="409198" y="621558"/>
                    </a:lnTo>
                    <a:lnTo>
                      <a:pt x="451349" y="605491"/>
                    </a:lnTo>
                    <a:lnTo>
                      <a:pt x="490381" y="583849"/>
                    </a:lnTo>
                    <a:lnTo>
                      <a:pt x="525803" y="557123"/>
                    </a:lnTo>
                    <a:lnTo>
                      <a:pt x="557122" y="525804"/>
                    </a:lnTo>
                    <a:lnTo>
                      <a:pt x="583848" y="490382"/>
                    </a:lnTo>
                    <a:lnTo>
                      <a:pt x="605490" y="451350"/>
                    </a:lnTo>
                    <a:lnTo>
                      <a:pt x="621557" y="409198"/>
                    </a:lnTo>
                    <a:lnTo>
                      <a:pt x="631557" y="364418"/>
                    </a:lnTo>
                    <a:lnTo>
                      <a:pt x="635000" y="317500"/>
                    </a:lnTo>
                    <a:lnTo>
                      <a:pt x="631557" y="270582"/>
                    </a:lnTo>
                    <a:lnTo>
                      <a:pt x="621557" y="225802"/>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5" name="Google Shape;995;p61"/>
              <p:cNvSpPr/>
              <p:nvPr/>
            </p:nvSpPr>
            <p:spPr>
              <a:xfrm>
                <a:off x="10961944"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96" name="Google Shape;996;p61"/>
              <p:cNvPicPr preferRelativeResize="0"/>
              <p:nvPr/>
            </p:nvPicPr>
            <p:blipFill rotWithShape="1">
              <a:blip r:embed="rId18">
                <a:alphaModFix/>
              </a:blip>
              <a:srcRect b="0" l="0" r="0" t="0"/>
              <a:stretch/>
            </p:blipFill>
            <p:spPr>
              <a:xfrm>
                <a:off x="9713976" y="8171687"/>
                <a:ext cx="740664" cy="740664"/>
              </a:xfrm>
              <a:prstGeom prst="rect">
                <a:avLst/>
              </a:prstGeom>
              <a:noFill/>
              <a:ln>
                <a:noFill/>
              </a:ln>
            </p:spPr>
          </p:pic>
          <p:sp>
            <p:nvSpPr>
              <p:cNvPr id="997" name="Google Shape;997;p61"/>
              <p:cNvSpPr/>
              <p:nvPr/>
            </p:nvSpPr>
            <p:spPr>
              <a:xfrm>
                <a:off x="9767682" y="8199965"/>
                <a:ext cx="635000" cy="635000"/>
              </a:xfrm>
              <a:custGeom>
                <a:rect b="b" l="l" r="r" t="t"/>
                <a:pathLst>
                  <a:path extrusionOk="0" h="635000" w="635000">
                    <a:moveTo>
                      <a:pt x="317501" y="0"/>
                    </a:moveTo>
                    <a:lnTo>
                      <a:pt x="270583" y="3442"/>
                    </a:lnTo>
                    <a:lnTo>
                      <a:pt x="225802" y="13442"/>
                    </a:lnTo>
                    <a:lnTo>
                      <a:pt x="183650" y="29509"/>
                    </a:lnTo>
                    <a:lnTo>
                      <a:pt x="144618" y="51151"/>
                    </a:lnTo>
                    <a:lnTo>
                      <a:pt x="109196" y="77877"/>
                    </a:lnTo>
                    <a:lnTo>
                      <a:pt x="77877" y="109196"/>
                    </a:lnTo>
                    <a:lnTo>
                      <a:pt x="51151" y="144618"/>
                    </a:lnTo>
                    <a:lnTo>
                      <a:pt x="29509" y="183650"/>
                    </a:lnTo>
                    <a:lnTo>
                      <a:pt x="13442" y="225802"/>
                    </a:lnTo>
                    <a:lnTo>
                      <a:pt x="3442" y="270582"/>
                    </a:lnTo>
                    <a:lnTo>
                      <a:pt x="0" y="317500"/>
                    </a:lnTo>
                    <a:lnTo>
                      <a:pt x="3442" y="364418"/>
                    </a:lnTo>
                    <a:lnTo>
                      <a:pt x="13442" y="409198"/>
                    </a:lnTo>
                    <a:lnTo>
                      <a:pt x="29509" y="451350"/>
                    </a:lnTo>
                    <a:lnTo>
                      <a:pt x="51151" y="490382"/>
                    </a:lnTo>
                    <a:lnTo>
                      <a:pt x="77877" y="525804"/>
                    </a:lnTo>
                    <a:lnTo>
                      <a:pt x="109196" y="557123"/>
                    </a:lnTo>
                    <a:lnTo>
                      <a:pt x="144618" y="583849"/>
                    </a:lnTo>
                    <a:lnTo>
                      <a:pt x="183650" y="605491"/>
                    </a:lnTo>
                    <a:lnTo>
                      <a:pt x="225802" y="621558"/>
                    </a:lnTo>
                    <a:lnTo>
                      <a:pt x="270583" y="631558"/>
                    </a:lnTo>
                    <a:lnTo>
                      <a:pt x="317501" y="635001"/>
                    </a:lnTo>
                    <a:lnTo>
                      <a:pt x="364419" y="631558"/>
                    </a:lnTo>
                    <a:lnTo>
                      <a:pt x="409199" y="621558"/>
                    </a:lnTo>
                    <a:lnTo>
                      <a:pt x="451351" y="605491"/>
                    </a:lnTo>
                    <a:lnTo>
                      <a:pt x="490383" y="583849"/>
                    </a:lnTo>
                    <a:lnTo>
                      <a:pt x="525804" y="557123"/>
                    </a:lnTo>
                    <a:lnTo>
                      <a:pt x="557123" y="525804"/>
                    </a:lnTo>
                    <a:lnTo>
                      <a:pt x="583849" y="490382"/>
                    </a:lnTo>
                    <a:lnTo>
                      <a:pt x="605491" y="451350"/>
                    </a:lnTo>
                    <a:lnTo>
                      <a:pt x="621558" y="409198"/>
                    </a:lnTo>
                    <a:lnTo>
                      <a:pt x="631558" y="364418"/>
                    </a:lnTo>
                    <a:lnTo>
                      <a:pt x="635001" y="317500"/>
                    </a:lnTo>
                    <a:lnTo>
                      <a:pt x="631558" y="270582"/>
                    </a:lnTo>
                    <a:lnTo>
                      <a:pt x="621558" y="225802"/>
                    </a:lnTo>
                    <a:lnTo>
                      <a:pt x="605491" y="183650"/>
                    </a:lnTo>
                    <a:lnTo>
                      <a:pt x="583849" y="144618"/>
                    </a:lnTo>
                    <a:lnTo>
                      <a:pt x="557123" y="109196"/>
                    </a:lnTo>
                    <a:lnTo>
                      <a:pt x="525804" y="77877"/>
                    </a:lnTo>
                    <a:lnTo>
                      <a:pt x="490383" y="51151"/>
                    </a:lnTo>
                    <a:lnTo>
                      <a:pt x="451351" y="29509"/>
                    </a:lnTo>
                    <a:lnTo>
                      <a:pt x="409199" y="13442"/>
                    </a:lnTo>
                    <a:lnTo>
                      <a:pt x="364419" y="3442"/>
                    </a:lnTo>
                    <a:lnTo>
                      <a:pt x="317501"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8" name="Google Shape;998;p61"/>
              <p:cNvSpPr/>
              <p:nvPr/>
            </p:nvSpPr>
            <p:spPr>
              <a:xfrm>
                <a:off x="9767682" y="8199965"/>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99" name="Google Shape;999;p61"/>
              <p:cNvPicPr preferRelativeResize="0"/>
              <p:nvPr/>
            </p:nvPicPr>
            <p:blipFill rotWithShape="1">
              <a:blip r:embed="rId19">
                <a:alphaModFix/>
              </a:blip>
              <a:srcRect b="0" l="0" r="0" t="0"/>
              <a:stretch/>
            </p:blipFill>
            <p:spPr>
              <a:xfrm>
                <a:off x="8522208" y="6632447"/>
                <a:ext cx="737616" cy="737615"/>
              </a:xfrm>
              <a:prstGeom prst="rect">
                <a:avLst/>
              </a:prstGeom>
              <a:noFill/>
              <a:ln>
                <a:noFill/>
              </a:ln>
            </p:spPr>
          </p:pic>
          <p:sp>
            <p:nvSpPr>
              <p:cNvPr id="1000" name="Google Shape;1000;p61"/>
              <p:cNvSpPr/>
              <p:nvPr/>
            </p:nvSpPr>
            <p:spPr>
              <a:xfrm>
                <a:off x="8573422" y="6658660"/>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8" y="631557"/>
                    </a:lnTo>
                    <a:lnTo>
                      <a:pt x="409198" y="621557"/>
                    </a:lnTo>
                    <a:lnTo>
                      <a:pt x="451350" y="605490"/>
                    </a:lnTo>
                    <a:lnTo>
                      <a:pt x="490382" y="583848"/>
                    </a:lnTo>
                    <a:lnTo>
                      <a:pt x="525804" y="557122"/>
                    </a:lnTo>
                    <a:lnTo>
                      <a:pt x="557123" y="525803"/>
                    </a:lnTo>
                    <a:lnTo>
                      <a:pt x="583849" y="490381"/>
                    </a:lnTo>
                    <a:lnTo>
                      <a:pt x="605491" y="451349"/>
                    </a:lnTo>
                    <a:lnTo>
                      <a:pt x="621558" y="409198"/>
                    </a:lnTo>
                    <a:lnTo>
                      <a:pt x="631558" y="364417"/>
                    </a:lnTo>
                    <a:lnTo>
                      <a:pt x="635001" y="317500"/>
                    </a:lnTo>
                    <a:lnTo>
                      <a:pt x="631558" y="270582"/>
                    </a:lnTo>
                    <a:lnTo>
                      <a:pt x="621558" y="225801"/>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1" name="Google Shape;1001;p61"/>
              <p:cNvSpPr/>
              <p:nvPr/>
            </p:nvSpPr>
            <p:spPr>
              <a:xfrm>
                <a:off x="8573422"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02" name="Google Shape;1002;p61"/>
              <p:cNvPicPr preferRelativeResize="0"/>
              <p:nvPr/>
            </p:nvPicPr>
            <p:blipFill rotWithShape="1">
              <a:blip r:embed="rId20">
                <a:alphaModFix/>
              </a:blip>
              <a:srcRect b="0" l="0" r="0" t="0"/>
              <a:stretch/>
            </p:blipFill>
            <p:spPr>
              <a:xfrm>
                <a:off x="10908792" y="6632447"/>
                <a:ext cx="740664" cy="737615"/>
              </a:xfrm>
              <a:prstGeom prst="rect">
                <a:avLst/>
              </a:prstGeom>
              <a:noFill/>
              <a:ln>
                <a:noFill/>
              </a:ln>
            </p:spPr>
          </p:pic>
          <p:sp>
            <p:nvSpPr>
              <p:cNvPr id="1003" name="Google Shape;1003;p61"/>
              <p:cNvSpPr/>
              <p:nvPr/>
            </p:nvSpPr>
            <p:spPr>
              <a:xfrm>
                <a:off x="10961944" y="6658660"/>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7" y="631557"/>
                    </a:lnTo>
                    <a:lnTo>
                      <a:pt x="409198" y="621557"/>
                    </a:lnTo>
                    <a:lnTo>
                      <a:pt x="451349" y="605490"/>
                    </a:lnTo>
                    <a:lnTo>
                      <a:pt x="490381" y="583848"/>
                    </a:lnTo>
                    <a:lnTo>
                      <a:pt x="525803" y="557122"/>
                    </a:lnTo>
                    <a:lnTo>
                      <a:pt x="557122" y="525803"/>
                    </a:lnTo>
                    <a:lnTo>
                      <a:pt x="583848" y="490381"/>
                    </a:lnTo>
                    <a:lnTo>
                      <a:pt x="605490" y="451349"/>
                    </a:lnTo>
                    <a:lnTo>
                      <a:pt x="621557" y="409198"/>
                    </a:lnTo>
                    <a:lnTo>
                      <a:pt x="631557" y="364417"/>
                    </a:lnTo>
                    <a:lnTo>
                      <a:pt x="635000" y="317500"/>
                    </a:lnTo>
                    <a:lnTo>
                      <a:pt x="631557" y="270582"/>
                    </a:lnTo>
                    <a:lnTo>
                      <a:pt x="621557" y="225801"/>
                    </a:lnTo>
                    <a:lnTo>
                      <a:pt x="605490" y="183650"/>
                    </a:lnTo>
                    <a:lnTo>
                      <a:pt x="583848" y="144618"/>
                    </a:lnTo>
                    <a:lnTo>
                      <a:pt x="557122" y="109196"/>
                    </a:lnTo>
                    <a:lnTo>
                      <a:pt x="525803" y="77877"/>
                    </a:lnTo>
                    <a:lnTo>
                      <a:pt x="490381" y="51151"/>
                    </a:lnTo>
                    <a:lnTo>
                      <a:pt x="451349" y="29509"/>
                    </a:lnTo>
                    <a:lnTo>
                      <a:pt x="409198" y="13442"/>
                    </a:lnTo>
                    <a:lnTo>
                      <a:pt x="364417" y="3442"/>
                    </a:lnTo>
                    <a:lnTo>
                      <a:pt x="317500"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4" name="Google Shape;1004;p61"/>
              <p:cNvSpPr/>
              <p:nvPr/>
            </p:nvSpPr>
            <p:spPr>
              <a:xfrm>
                <a:off x="10961944"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05" name="Google Shape;1005;p61"/>
              <p:cNvPicPr preferRelativeResize="0"/>
              <p:nvPr/>
            </p:nvPicPr>
            <p:blipFill rotWithShape="1">
              <a:blip r:embed="rId21">
                <a:alphaModFix/>
              </a:blip>
              <a:srcRect b="0" l="0" r="0" t="0"/>
              <a:stretch/>
            </p:blipFill>
            <p:spPr>
              <a:xfrm>
                <a:off x="9713976" y="6632447"/>
                <a:ext cx="740664" cy="737615"/>
              </a:xfrm>
              <a:prstGeom prst="rect">
                <a:avLst/>
              </a:prstGeom>
              <a:noFill/>
              <a:ln>
                <a:noFill/>
              </a:ln>
            </p:spPr>
          </p:pic>
          <p:sp>
            <p:nvSpPr>
              <p:cNvPr id="1006" name="Google Shape;1006;p61"/>
              <p:cNvSpPr/>
              <p:nvPr/>
            </p:nvSpPr>
            <p:spPr>
              <a:xfrm>
                <a:off x="9767682" y="6658660"/>
                <a:ext cx="635000" cy="635000"/>
              </a:xfrm>
              <a:custGeom>
                <a:rect b="b" l="l" r="r" t="t"/>
                <a:pathLst>
                  <a:path extrusionOk="0" h="635000" w="635000">
                    <a:moveTo>
                      <a:pt x="317501" y="0"/>
                    </a:moveTo>
                    <a:lnTo>
                      <a:pt x="270583" y="3442"/>
                    </a:lnTo>
                    <a:lnTo>
                      <a:pt x="225802" y="13442"/>
                    </a:lnTo>
                    <a:lnTo>
                      <a:pt x="183650" y="29509"/>
                    </a:lnTo>
                    <a:lnTo>
                      <a:pt x="144618" y="51151"/>
                    </a:lnTo>
                    <a:lnTo>
                      <a:pt x="109196" y="77877"/>
                    </a:lnTo>
                    <a:lnTo>
                      <a:pt x="77877" y="109196"/>
                    </a:lnTo>
                    <a:lnTo>
                      <a:pt x="51151" y="144618"/>
                    </a:lnTo>
                    <a:lnTo>
                      <a:pt x="29509" y="183650"/>
                    </a:lnTo>
                    <a:lnTo>
                      <a:pt x="13442" y="225801"/>
                    </a:lnTo>
                    <a:lnTo>
                      <a:pt x="3442" y="270582"/>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2" y="621557"/>
                    </a:lnTo>
                    <a:lnTo>
                      <a:pt x="270583" y="631557"/>
                    </a:lnTo>
                    <a:lnTo>
                      <a:pt x="317501" y="635000"/>
                    </a:lnTo>
                    <a:lnTo>
                      <a:pt x="364419" y="631557"/>
                    </a:lnTo>
                    <a:lnTo>
                      <a:pt x="409199" y="621557"/>
                    </a:lnTo>
                    <a:lnTo>
                      <a:pt x="451351" y="605490"/>
                    </a:lnTo>
                    <a:lnTo>
                      <a:pt x="490383" y="583848"/>
                    </a:lnTo>
                    <a:lnTo>
                      <a:pt x="525804" y="557122"/>
                    </a:lnTo>
                    <a:lnTo>
                      <a:pt x="557123" y="525803"/>
                    </a:lnTo>
                    <a:lnTo>
                      <a:pt x="583849" y="490381"/>
                    </a:lnTo>
                    <a:lnTo>
                      <a:pt x="605491" y="451349"/>
                    </a:lnTo>
                    <a:lnTo>
                      <a:pt x="621558" y="409198"/>
                    </a:lnTo>
                    <a:lnTo>
                      <a:pt x="631558" y="364417"/>
                    </a:lnTo>
                    <a:lnTo>
                      <a:pt x="635001" y="317500"/>
                    </a:lnTo>
                    <a:lnTo>
                      <a:pt x="631558" y="270582"/>
                    </a:lnTo>
                    <a:lnTo>
                      <a:pt x="621558" y="225801"/>
                    </a:lnTo>
                    <a:lnTo>
                      <a:pt x="605491" y="183650"/>
                    </a:lnTo>
                    <a:lnTo>
                      <a:pt x="583849" y="144618"/>
                    </a:lnTo>
                    <a:lnTo>
                      <a:pt x="557123" y="109196"/>
                    </a:lnTo>
                    <a:lnTo>
                      <a:pt x="525804" y="77877"/>
                    </a:lnTo>
                    <a:lnTo>
                      <a:pt x="490383" y="51151"/>
                    </a:lnTo>
                    <a:lnTo>
                      <a:pt x="451351" y="29509"/>
                    </a:lnTo>
                    <a:lnTo>
                      <a:pt x="409199" y="13442"/>
                    </a:lnTo>
                    <a:lnTo>
                      <a:pt x="364419" y="3442"/>
                    </a:lnTo>
                    <a:lnTo>
                      <a:pt x="31750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7" name="Google Shape;1007;p61"/>
              <p:cNvSpPr/>
              <p:nvPr/>
            </p:nvSpPr>
            <p:spPr>
              <a:xfrm>
                <a:off x="9767682" y="6658660"/>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8" name="Google Shape;1008;p61"/>
              <p:cNvSpPr/>
              <p:nvPr/>
            </p:nvSpPr>
            <p:spPr>
              <a:xfrm>
                <a:off x="7696657" y="7314932"/>
                <a:ext cx="3583304" cy="901065"/>
              </a:xfrm>
              <a:custGeom>
                <a:rect b="b" l="l" r="r" t="t"/>
                <a:pathLst>
                  <a:path extrusionOk="0" h="901065" w="3583304">
                    <a:moveTo>
                      <a:pt x="3582746" y="836663"/>
                    </a:moveTo>
                    <a:lnTo>
                      <a:pt x="2458047" y="40081"/>
                    </a:lnTo>
                    <a:lnTo>
                      <a:pt x="2463241" y="32740"/>
                    </a:lnTo>
                    <a:lnTo>
                      <a:pt x="2472728" y="19354"/>
                    </a:lnTo>
                    <a:lnTo>
                      <a:pt x="2388514" y="6400"/>
                    </a:lnTo>
                    <a:lnTo>
                      <a:pt x="2428684" y="81534"/>
                    </a:lnTo>
                    <a:lnTo>
                      <a:pt x="2443365" y="60807"/>
                    </a:lnTo>
                    <a:lnTo>
                      <a:pt x="3551529" y="845693"/>
                    </a:lnTo>
                    <a:lnTo>
                      <a:pt x="1836813" y="440537"/>
                    </a:lnTo>
                    <a:lnTo>
                      <a:pt x="2324925" y="82346"/>
                    </a:lnTo>
                    <a:lnTo>
                      <a:pt x="2328786" y="93586"/>
                    </a:lnTo>
                    <a:lnTo>
                      <a:pt x="2339721" y="82473"/>
                    </a:lnTo>
                    <a:lnTo>
                      <a:pt x="2349525" y="95808"/>
                    </a:lnTo>
                    <a:lnTo>
                      <a:pt x="2374392" y="47345"/>
                    </a:lnTo>
                    <a:lnTo>
                      <a:pt x="2374531" y="47078"/>
                    </a:lnTo>
                    <a:lnTo>
                      <a:pt x="2380094" y="41414"/>
                    </a:lnTo>
                    <a:lnTo>
                      <a:pt x="2388514" y="32842"/>
                    </a:lnTo>
                    <a:lnTo>
                      <a:pt x="2382253" y="32004"/>
                    </a:lnTo>
                    <a:lnTo>
                      <a:pt x="2388412" y="20015"/>
                    </a:lnTo>
                    <a:lnTo>
                      <a:pt x="2346452" y="27203"/>
                    </a:lnTo>
                    <a:lnTo>
                      <a:pt x="2304084" y="21501"/>
                    </a:lnTo>
                    <a:lnTo>
                      <a:pt x="2308263" y="33731"/>
                    </a:lnTo>
                    <a:lnTo>
                      <a:pt x="2304440" y="34378"/>
                    </a:lnTo>
                    <a:lnTo>
                      <a:pt x="2312047" y="44754"/>
                    </a:lnTo>
                    <a:lnTo>
                      <a:pt x="2312314" y="45529"/>
                    </a:lnTo>
                    <a:lnTo>
                      <a:pt x="2280932" y="56286"/>
                    </a:lnTo>
                    <a:lnTo>
                      <a:pt x="2280932" y="83134"/>
                    </a:lnTo>
                    <a:lnTo>
                      <a:pt x="1804352" y="432866"/>
                    </a:lnTo>
                    <a:lnTo>
                      <a:pt x="1482382" y="356781"/>
                    </a:lnTo>
                    <a:lnTo>
                      <a:pt x="2280932" y="83134"/>
                    </a:lnTo>
                    <a:lnTo>
                      <a:pt x="2280932" y="56286"/>
                    </a:lnTo>
                    <a:lnTo>
                      <a:pt x="1436001" y="345821"/>
                    </a:lnTo>
                    <a:lnTo>
                      <a:pt x="1390942" y="335178"/>
                    </a:lnTo>
                    <a:lnTo>
                      <a:pt x="1390942" y="361264"/>
                    </a:lnTo>
                    <a:lnTo>
                      <a:pt x="774395" y="572541"/>
                    </a:lnTo>
                    <a:lnTo>
                      <a:pt x="69799" y="55499"/>
                    </a:lnTo>
                    <a:lnTo>
                      <a:pt x="70421" y="52857"/>
                    </a:lnTo>
                    <a:lnTo>
                      <a:pt x="72682" y="49771"/>
                    </a:lnTo>
                    <a:lnTo>
                      <a:pt x="1390942" y="361264"/>
                    </a:lnTo>
                    <a:lnTo>
                      <a:pt x="1390942" y="335178"/>
                    </a:lnTo>
                    <a:lnTo>
                      <a:pt x="77076" y="24714"/>
                    </a:lnTo>
                    <a:lnTo>
                      <a:pt x="77762" y="21793"/>
                    </a:lnTo>
                    <a:lnTo>
                      <a:pt x="82918" y="0"/>
                    </a:lnTo>
                    <a:lnTo>
                      <a:pt x="0" y="19545"/>
                    </a:lnTo>
                    <a:lnTo>
                      <a:pt x="698" y="20142"/>
                    </a:lnTo>
                    <a:lnTo>
                      <a:pt x="0" y="20015"/>
                    </a:lnTo>
                    <a:lnTo>
                      <a:pt x="38887" y="95808"/>
                    </a:lnTo>
                    <a:lnTo>
                      <a:pt x="53911" y="75336"/>
                    </a:lnTo>
                    <a:lnTo>
                      <a:pt x="745134" y="582574"/>
                    </a:lnTo>
                    <a:lnTo>
                      <a:pt x="685" y="837666"/>
                    </a:lnTo>
                    <a:lnTo>
                      <a:pt x="8915" y="861695"/>
                    </a:lnTo>
                    <a:lnTo>
                      <a:pt x="770077" y="600875"/>
                    </a:lnTo>
                    <a:lnTo>
                      <a:pt x="1179131" y="901026"/>
                    </a:lnTo>
                    <a:lnTo>
                      <a:pt x="1194155" y="880554"/>
                    </a:lnTo>
                    <a:lnTo>
                      <a:pt x="799338" y="590842"/>
                    </a:lnTo>
                    <a:lnTo>
                      <a:pt x="1437322" y="372224"/>
                    </a:lnTo>
                    <a:lnTo>
                      <a:pt x="1777453" y="452602"/>
                    </a:lnTo>
                    <a:lnTo>
                      <a:pt x="1194257" y="880554"/>
                    </a:lnTo>
                    <a:lnTo>
                      <a:pt x="1209281" y="901026"/>
                    </a:lnTo>
                    <a:lnTo>
                      <a:pt x="1809927" y="460273"/>
                    </a:lnTo>
                    <a:lnTo>
                      <a:pt x="3563366" y="874572"/>
                    </a:lnTo>
                    <a:lnTo>
                      <a:pt x="3567519" y="857008"/>
                    </a:lnTo>
                    <a:lnTo>
                      <a:pt x="3568065" y="857389"/>
                    </a:lnTo>
                    <a:lnTo>
                      <a:pt x="3582746" y="836663"/>
                    </a:lnTo>
                    <a:close/>
                  </a:path>
                </a:pathLst>
              </a:custGeom>
              <a:solidFill>
                <a:srgbClr val="000000"/>
              </a:solid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09" name="Google Shape;1009;p61"/>
              <p:cNvPicPr preferRelativeResize="0"/>
              <p:nvPr/>
            </p:nvPicPr>
            <p:blipFill rotWithShape="1">
              <a:blip r:embed="rId22">
                <a:alphaModFix/>
              </a:blip>
              <a:srcRect b="0" l="0" r="0" t="0"/>
              <a:stretch/>
            </p:blipFill>
            <p:spPr>
              <a:xfrm>
                <a:off x="9713976" y="5096255"/>
                <a:ext cx="740664" cy="737615"/>
              </a:xfrm>
              <a:prstGeom prst="rect">
                <a:avLst/>
              </a:prstGeom>
              <a:noFill/>
              <a:ln>
                <a:noFill/>
              </a:ln>
            </p:spPr>
          </p:pic>
          <p:sp>
            <p:nvSpPr>
              <p:cNvPr id="1010" name="Google Shape;1010;p61"/>
              <p:cNvSpPr/>
              <p:nvPr/>
            </p:nvSpPr>
            <p:spPr>
              <a:xfrm>
                <a:off x="9767682" y="5121959"/>
                <a:ext cx="635000" cy="635000"/>
              </a:xfrm>
              <a:custGeom>
                <a:rect b="b" l="l" r="r" t="t"/>
                <a:pathLst>
                  <a:path extrusionOk="0" h="635000" w="635000">
                    <a:moveTo>
                      <a:pt x="317501" y="0"/>
                    </a:moveTo>
                    <a:lnTo>
                      <a:pt x="270583" y="3442"/>
                    </a:lnTo>
                    <a:lnTo>
                      <a:pt x="225802"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2" y="621558"/>
                    </a:lnTo>
                    <a:lnTo>
                      <a:pt x="270583" y="631558"/>
                    </a:lnTo>
                    <a:lnTo>
                      <a:pt x="317501" y="635001"/>
                    </a:lnTo>
                    <a:lnTo>
                      <a:pt x="364419" y="631558"/>
                    </a:lnTo>
                    <a:lnTo>
                      <a:pt x="409199" y="621558"/>
                    </a:lnTo>
                    <a:lnTo>
                      <a:pt x="451351" y="605491"/>
                    </a:lnTo>
                    <a:lnTo>
                      <a:pt x="490383"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3" y="51151"/>
                    </a:lnTo>
                    <a:lnTo>
                      <a:pt x="451351" y="29509"/>
                    </a:lnTo>
                    <a:lnTo>
                      <a:pt x="409199" y="13442"/>
                    </a:lnTo>
                    <a:lnTo>
                      <a:pt x="364419" y="3442"/>
                    </a:lnTo>
                    <a:lnTo>
                      <a:pt x="31750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1" name="Google Shape;1011;p61"/>
              <p:cNvSpPr/>
              <p:nvPr/>
            </p:nvSpPr>
            <p:spPr>
              <a:xfrm>
                <a:off x="9767682" y="512195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2" name="Google Shape;1012;p61"/>
              <p:cNvSpPr/>
              <p:nvPr/>
            </p:nvSpPr>
            <p:spPr>
              <a:xfrm>
                <a:off x="10047083" y="5753098"/>
                <a:ext cx="76200" cy="893445"/>
              </a:xfrm>
              <a:custGeom>
                <a:rect b="b" l="l" r="r" t="t"/>
                <a:pathLst>
                  <a:path extrusionOk="0" h="893445" w="76200">
                    <a:moveTo>
                      <a:pt x="50800" y="63500"/>
                    </a:moveTo>
                    <a:lnTo>
                      <a:pt x="25400" y="63500"/>
                    </a:lnTo>
                    <a:lnTo>
                      <a:pt x="25398" y="892862"/>
                    </a:lnTo>
                    <a:lnTo>
                      <a:pt x="50798" y="892862"/>
                    </a:lnTo>
                    <a:lnTo>
                      <a:pt x="50800" y="63500"/>
                    </a:lnTo>
                    <a:close/>
                  </a:path>
                  <a:path extrusionOk="0" h="893445" w="76200">
                    <a:moveTo>
                      <a:pt x="38100" y="0"/>
                    </a:moveTo>
                    <a:lnTo>
                      <a:pt x="0" y="76200"/>
                    </a:lnTo>
                    <a:lnTo>
                      <a:pt x="25399" y="76200"/>
                    </a:lnTo>
                    <a:lnTo>
                      <a:pt x="25400" y="63500"/>
                    </a:lnTo>
                    <a:lnTo>
                      <a:pt x="69850" y="63500"/>
                    </a:lnTo>
                    <a:lnTo>
                      <a:pt x="38100" y="0"/>
                    </a:lnTo>
                    <a:close/>
                  </a:path>
                  <a:path extrusionOk="0" h="893445" w="76200">
                    <a:moveTo>
                      <a:pt x="69850" y="63500"/>
                    </a:moveTo>
                    <a:lnTo>
                      <a:pt x="50800" y="63500"/>
                    </a:lnTo>
                    <a:lnTo>
                      <a:pt x="50799" y="76200"/>
                    </a:lnTo>
                    <a:lnTo>
                      <a:pt x="76200" y="76200"/>
                    </a:lnTo>
                    <a:lnTo>
                      <a:pt x="69850" y="63500"/>
                    </a:lnTo>
                    <a:close/>
                  </a:path>
                </a:pathLst>
              </a:custGeom>
              <a:solidFill>
                <a:srgbClr val="000000"/>
              </a:solid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13" name="Google Shape;1013;p61"/>
              <p:cNvPicPr preferRelativeResize="0"/>
              <p:nvPr/>
            </p:nvPicPr>
            <p:blipFill rotWithShape="1">
              <a:blip r:embed="rId23">
                <a:alphaModFix/>
              </a:blip>
              <a:srcRect b="0" l="0" r="0" t="0"/>
              <a:stretch/>
            </p:blipFill>
            <p:spPr>
              <a:xfrm>
                <a:off x="8522208" y="5096255"/>
                <a:ext cx="737616" cy="737615"/>
              </a:xfrm>
              <a:prstGeom prst="rect">
                <a:avLst/>
              </a:prstGeom>
              <a:noFill/>
              <a:ln>
                <a:noFill/>
              </a:ln>
            </p:spPr>
          </p:pic>
          <p:sp>
            <p:nvSpPr>
              <p:cNvPr id="1014" name="Google Shape;1014;p61"/>
              <p:cNvSpPr/>
              <p:nvPr/>
            </p:nvSpPr>
            <p:spPr>
              <a:xfrm>
                <a:off x="8573422" y="5121959"/>
                <a:ext cx="635000" cy="635000"/>
              </a:xfrm>
              <a:custGeom>
                <a:rect b="b" l="l" r="r" t="t"/>
                <a:pathLst>
                  <a:path extrusionOk="0" h="635000" w="635000">
                    <a:moveTo>
                      <a:pt x="317500" y="0"/>
                    </a:moveTo>
                    <a:lnTo>
                      <a:pt x="270582" y="3442"/>
                    </a:lnTo>
                    <a:lnTo>
                      <a:pt x="225801" y="13442"/>
                    </a:lnTo>
                    <a:lnTo>
                      <a:pt x="183650" y="29509"/>
                    </a:lnTo>
                    <a:lnTo>
                      <a:pt x="144618" y="51151"/>
                    </a:lnTo>
                    <a:lnTo>
                      <a:pt x="109196" y="77877"/>
                    </a:lnTo>
                    <a:lnTo>
                      <a:pt x="77877" y="109196"/>
                    </a:lnTo>
                    <a:lnTo>
                      <a:pt x="51151" y="144618"/>
                    </a:lnTo>
                    <a:lnTo>
                      <a:pt x="29509" y="183650"/>
                    </a:lnTo>
                    <a:lnTo>
                      <a:pt x="13442" y="225802"/>
                    </a:lnTo>
                    <a:lnTo>
                      <a:pt x="3442" y="270583"/>
                    </a:lnTo>
                    <a:lnTo>
                      <a:pt x="0" y="317501"/>
                    </a:lnTo>
                    <a:lnTo>
                      <a:pt x="3442" y="364419"/>
                    </a:lnTo>
                    <a:lnTo>
                      <a:pt x="13442" y="409199"/>
                    </a:lnTo>
                    <a:lnTo>
                      <a:pt x="29509" y="451351"/>
                    </a:lnTo>
                    <a:lnTo>
                      <a:pt x="51151" y="490383"/>
                    </a:lnTo>
                    <a:lnTo>
                      <a:pt x="77877" y="525804"/>
                    </a:lnTo>
                    <a:lnTo>
                      <a:pt x="109196" y="557123"/>
                    </a:lnTo>
                    <a:lnTo>
                      <a:pt x="144618" y="583849"/>
                    </a:lnTo>
                    <a:lnTo>
                      <a:pt x="183650" y="605491"/>
                    </a:lnTo>
                    <a:lnTo>
                      <a:pt x="225801" y="621558"/>
                    </a:lnTo>
                    <a:lnTo>
                      <a:pt x="270582" y="631558"/>
                    </a:lnTo>
                    <a:lnTo>
                      <a:pt x="317500" y="635001"/>
                    </a:lnTo>
                    <a:lnTo>
                      <a:pt x="364418" y="631558"/>
                    </a:lnTo>
                    <a:lnTo>
                      <a:pt x="409198" y="621558"/>
                    </a:lnTo>
                    <a:lnTo>
                      <a:pt x="451350" y="605491"/>
                    </a:lnTo>
                    <a:lnTo>
                      <a:pt x="490382" y="583849"/>
                    </a:lnTo>
                    <a:lnTo>
                      <a:pt x="525804" y="557123"/>
                    </a:lnTo>
                    <a:lnTo>
                      <a:pt x="557123" y="525804"/>
                    </a:lnTo>
                    <a:lnTo>
                      <a:pt x="583849" y="490383"/>
                    </a:lnTo>
                    <a:lnTo>
                      <a:pt x="605491" y="451351"/>
                    </a:lnTo>
                    <a:lnTo>
                      <a:pt x="621558" y="409199"/>
                    </a:lnTo>
                    <a:lnTo>
                      <a:pt x="631558" y="364419"/>
                    </a:lnTo>
                    <a:lnTo>
                      <a:pt x="635001" y="317501"/>
                    </a:lnTo>
                    <a:lnTo>
                      <a:pt x="631558" y="270583"/>
                    </a:lnTo>
                    <a:lnTo>
                      <a:pt x="621558" y="225802"/>
                    </a:lnTo>
                    <a:lnTo>
                      <a:pt x="605491" y="183650"/>
                    </a:lnTo>
                    <a:lnTo>
                      <a:pt x="583849" y="144618"/>
                    </a:lnTo>
                    <a:lnTo>
                      <a:pt x="557123" y="109196"/>
                    </a:lnTo>
                    <a:lnTo>
                      <a:pt x="525804" y="77877"/>
                    </a:lnTo>
                    <a:lnTo>
                      <a:pt x="490382" y="51151"/>
                    </a:lnTo>
                    <a:lnTo>
                      <a:pt x="451350" y="29509"/>
                    </a:lnTo>
                    <a:lnTo>
                      <a:pt x="409198" y="13442"/>
                    </a:lnTo>
                    <a:lnTo>
                      <a:pt x="364418" y="3442"/>
                    </a:lnTo>
                    <a:lnTo>
                      <a:pt x="317500" y="0"/>
                    </a:lnTo>
                    <a:close/>
                  </a:path>
                </a:pathLst>
              </a:custGeom>
              <a:solidFill>
                <a:srgbClr val="A6AA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5" name="Google Shape;1015;p61"/>
              <p:cNvSpPr/>
              <p:nvPr/>
            </p:nvSpPr>
            <p:spPr>
              <a:xfrm>
                <a:off x="8573422" y="5121959"/>
                <a:ext cx="635000" cy="635000"/>
              </a:xfrm>
              <a:custGeom>
                <a:rect b="b" l="l" r="r" t="t"/>
                <a:pathLst>
                  <a:path extrusionOk="0" h="635000" w="635000">
                    <a:moveTo>
                      <a:pt x="0" y="317500"/>
                    </a:moveTo>
                    <a:lnTo>
                      <a:pt x="3442" y="270582"/>
                    </a:lnTo>
                    <a:lnTo>
                      <a:pt x="13442" y="225802"/>
                    </a:lnTo>
                    <a:lnTo>
                      <a:pt x="29509" y="183650"/>
                    </a:lnTo>
                    <a:lnTo>
                      <a:pt x="51151" y="144618"/>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8"/>
                    </a:lnTo>
                    <a:lnTo>
                      <a:pt x="605491" y="183650"/>
                    </a:lnTo>
                    <a:lnTo>
                      <a:pt x="621558" y="225802"/>
                    </a:lnTo>
                    <a:lnTo>
                      <a:pt x="631558" y="270582"/>
                    </a:lnTo>
                    <a:lnTo>
                      <a:pt x="635001" y="317500"/>
                    </a:lnTo>
                    <a:lnTo>
                      <a:pt x="631558" y="364418"/>
                    </a:lnTo>
                    <a:lnTo>
                      <a:pt x="621558" y="409198"/>
                    </a:lnTo>
                    <a:lnTo>
                      <a:pt x="605491" y="451350"/>
                    </a:lnTo>
                    <a:lnTo>
                      <a:pt x="583849" y="490382"/>
                    </a:lnTo>
                    <a:lnTo>
                      <a:pt x="557123" y="525804"/>
                    </a:lnTo>
                    <a:lnTo>
                      <a:pt x="525804" y="557123"/>
                    </a:lnTo>
                    <a:lnTo>
                      <a:pt x="490382" y="583849"/>
                    </a:lnTo>
                    <a:lnTo>
                      <a:pt x="451350" y="605491"/>
                    </a:lnTo>
                    <a:lnTo>
                      <a:pt x="409198" y="621558"/>
                    </a:lnTo>
                    <a:lnTo>
                      <a:pt x="364418" y="631558"/>
                    </a:lnTo>
                    <a:lnTo>
                      <a:pt x="317500" y="635001"/>
                    </a:lnTo>
                    <a:lnTo>
                      <a:pt x="270582" y="631558"/>
                    </a:lnTo>
                    <a:lnTo>
                      <a:pt x="225802" y="621558"/>
                    </a:lnTo>
                    <a:lnTo>
                      <a:pt x="183650" y="605491"/>
                    </a:lnTo>
                    <a:lnTo>
                      <a:pt x="144618" y="583849"/>
                    </a:lnTo>
                    <a:lnTo>
                      <a:pt x="109196" y="557123"/>
                    </a:lnTo>
                    <a:lnTo>
                      <a:pt x="77877" y="525804"/>
                    </a:lnTo>
                    <a:lnTo>
                      <a:pt x="51151" y="490382"/>
                    </a:lnTo>
                    <a:lnTo>
                      <a:pt x="29509" y="451350"/>
                    </a:lnTo>
                    <a:lnTo>
                      <a:pt x="13442" y="409198"/>
                    </a:lnTo>
                    <a:lnTo>
                      <a:pt x="3442" y="364418"/>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6" name="Google Shape;1016;p61"/>
              <p:cNvSpPr/>
              <p:nvPr/>
            </p:nvSpPr>
            <p:spPr>
              <a:xfrm>
                <a:off x="7695842" y="5788720"/>
                <a:ext cx="2390140" cy="873759"/>
              </a:xfrm>
              <a:custGeom>
                <a:rect b="b" l="l" r="r" t="t"/>
                <a:pathLst>
                  <a:path extrusionOk="0" h="873759" w="2390140">
                    <a:moveTo>
                      <a:pt x="2314019" y="23923"/>
                    </a:moveTo>
                    <a:lnTo>
                      <a:pt x="0" y="849617"/>
                    </a:lnTo>
                    <a:lnTo>
                      <a:pt x="8535" y="873539"/>
                    </a:lnTo>
                    <a:lnTo>
                      <a:pt x="2322555" y="47845"/>
                    </a:lnTo>
                    <a:lnTo>
                      <a:pt x="2314019" y="23923"/>
                    </a:lnTo>
                    <a:close/>
                  </a:path>
                  <a:path extrusionOk="0" h="873759" w="2390140">
                    <a:moveTo>
                      <a:pt x="2381061" y="19655"/>
                    </a:moveTo>
                    <a:lnTo>
                      <a:pt x="2325980" y="19655"/>
                    </a:lnTo>
                    <a:lnTo>
                      <a:pt x="2334516" y="43577"/>
                    </a:lnTo>
                    <a:lnTo>
                      <a:pt x="2322555" y="47845"/>
                    </a:lnTo>
                    <a:lnTo>
                      <a:pt x="2331091" y="71768"/>
                    </a:lnTo>
                    <a:lnTo>
                      <a:pt x="2381061" y="19655"/>
                    </a:lnTo>
                    <a:close/>
                  </a:path>
                  <a:path extrusionOk="0" h="873759" w="2390140">
                    <a:moveTo>
                      <a:pt x="2325980" y="19655"/>
                    </a:moveTo>
                    <a:lnTo>
                      <a:pt x="2314019" y="23923"/>
                    </a:lnTo>
                    <a:lnTo>
                      <a:pt x="2322555" y="47845"/>
                    </a:lnTo>
                    <a:lnTo>
                      <a:pt x="2334516" y="43577"/>
                    </a:lnTo>
                    <a:lnTo>
                      <a:pt x="2325980" y="19655"/>
                    </a:lnTo>
                    <a:close/>
                  </a:path>
                  <a:path extrusionOk="0" h="873759" w="2390140">
                    <a:moveTo>
                      <a:pt x="2305483" y="0"/>
                    </a:moveTo>
                    <a:lnTo>
                      <a:pt x="2314019" y="23923"/>
                    </a:lnTo>
                    <a:lnTo>
                      <a:pt x="2325980" y="19655"/>
                    </a:lnTo>
                    <a:lnTo>
                      <a:pt x="2381061" y="19655"/>
                    </a:lnTo>
                    <a:lnTo>
                      <a:pt x="2390056" y="10275"/>
                    </a:lnTo>
                    <a:lnTo>
                      <a:pt x="2305483" y="0"/>
                    </a:lnTo>
                    <a:close/>
                  </a:path>
                </a:pathLst>
              </a:custGeom>
              <a:solidFill>
                <a:srgbClr val="000000"/>
              </a:solid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17" name="Google Shape;1017;p61"/>
              <p:cNvPicPr preferRelativeResize="0"/>
              <p:nvPr/>
            </p:nvPicPr>
            <p:blipFill rotWithShape="1">
              <a:blip r:embed="rId24">
                <a:alphaModFix/>
              </a:blip>
              <a:srcRect b="0" l="0" r="0" t="0"/>
              <a:stretch/>
            </p:blipFill>
            <p:spPr>
              <a:xfrm>
                <a:off x="9110472" y="3553967"/>
                <a:ext cx="740664" cy="740663"/>
              </a:xfrm>
              <a:prstGeom prst="rect">
                <a:avLst/>
              </a:prstGeom>
              <a:noFill/>
              <a:ln>
                <a:noFill/>
              </a:ln>
            </p:spPr>
          </p:pic>
          <p:sp>
            <p:nvSpPr>
              <p:cNvPr id="1018" name="Google Shape;1018;p61"/>
              <p:cNvSpPr/>
              <p:nvPr/>
            </p:nvSpPr>
            <p:spPr>
              <a:xfrm>
                <a:off x="9163807" y="3580654"/>
                <a:ext cx="635000" cy="635000"/>
              </a:xfrm>
              <a:custGeom>
                <a:rect b="b" l="l" r="r" t="t"/>
                <a:pathLst>
                  <a:path extrusionOk="0" h="635000" w="635000">
                    <a:moveTo>
                      <a:pt x="317500" y="0"/>
                    </a:moveTo>
                    <a:lnTo>
                      <a:pt x="270582" y="3442"/>
                    </a:lnTo>
                    <a:lnTo>
                      <a:pt x="225801" y="13442"/>
                    </a:lnTo>
                    <a:lnTo>
                      <a:pt x="183650" y="29509"/>
                    </a:lnTo>
                    <a:lnTo>
                      <a:pt x="144618" y="51150"/>
                    </a:lnTo>
                    <a:lnTo>
                      <a:pt x="109196" y="77877"/>
                    </a:lnTo>
                    <a:lnTo>
                      <a:pt x="77877" y="109196"/>
                    </a:lnTo>
                    <a:lnTo>
                      <a:pt x="51151" y="144617"/>
                    </a:lnTo>
                    <a:lnTo>
                      <a:pt x="29509" y="183649"/>
                    </a:lnTo>
                    <a:lnTo>
                      <a:pt x="13442" y="225801"/>
                    </a:lnTo>
                    <a:lnTo>
                      <a:pt x="3442" y="270581"/>
                    </a:lnTo>
                    <a:lnTo>
                      <a:pt x="0" y="317500"/>
                    </a:lnTo>
                    <a:lnTo>
                      <a:pt x="3442" y="364417"/>
                    </a:lnTo>
                    <a:lnTo>
                      <a:pt x="13442" y="409198"/>
                    </a:lnTo>
                    <a:lnTo>
                      <a:pt x="29509" y="451349"/>
                    </a:lnTo>
                    <a:lnTo>
                      <a:pt x="51151" y="490381"/>
                    </a:lnTo>
                    <a:lnTo>
                      <a:pt x="77877" y="525803"/>
                    </a:lnTo>
                    <a:lnTo>
                      <a:pt x="109196" y="557122"/>
                    </a:lnTo>
                    <a:lnTo>
                      <a:pt x="144618" y="583848"/>
                    </a:lnTo>
                    <a:lnTo>
                      <a:pt x="183650" y="605490"/>
                    </a:lnTo>
                    <a:lnTo>
                      <a:pt x="225801" y="621557"/>
                    </a:lnTo>
                    <a:lnTo>
                      <a:pt x="270582" y="631557"/>
                    </a:lnTo>
                    <a:lnTo>
                      <a:pt x="317500" y="635000"/>
                    </a:lnTo>
                    <a:lnTo>
                      <a:pt x="364418" y="631557"/>
                    </a:lnTo>
                    <a:lnTo>
                      <a:pt x="409198" y="621557"/>
                    </a:lnTo>
                    <a:lnTo>
                      <a:pt x="451350" y="605490"/>
                    </a:lnTo>
                    <a:lnTo>
                      <a:pt x="490382" y="583848"/>
                    </a:lnTo>
                    <a:lnTo>
                      <a:pt x="525804" y="557122"/>
                    </a:lnTo>
                    <a:lnTo>
                      <a:pt x="557123" y="525803"/>
                    </a:lnTo>
                    <a:lnTo>
                      <a:pt x="583849" y="490381"/>
                    </a:lnTo>
                    <a:lnTo>
                      <a:pt x="605491" y="451349"/>
                    </a:lnTo>
                    <a:lnTo>
                      <a:pt x="621558" y="409198"/>
                    </a:lnTo>
                    <a:lnTo>
                      <a:pt x="631558" y="364417"/>
                    </a:lnTo>
                    <a:lnTo>
                      <a:pt x="635001" y="317500"/>
                    </a:lnTo>
                    <a:lnTo>
                      <a:pt x="631558" y="270581"/>
                    </a:lnTo>
                    <a:lnTo>
                      <a:pt x="621558" y="225801"/>
                    </a:lnTo>
                    <a:lnTo>
                      <a:pt x="605491" y="183649"/>
                    </a:lnTo>
                    <a:lnTo>
                      <a:pt x="583849" y="144617"/>
                    </a:lnTo>
                    <a:lnTo>
                      <a:pt x="557123" y="109196"/>
                    </a:lnTo>
                    <a:lnTo>
                      <a:pt x="525804" y="77877"/>
                    </a:lnTo>
                    <a:lnTo>
                      <a:pt x="490382" y="51150"/>
                    </a:lnTo>
                    <a:lnTo>
                      <a:pt x="451350" y="29509"/>
                    </a:lnTo>
                    <a:lnTo>
                      <a:pt x="409198" y="13442"/>
                    </a:lnTo>
                    <a:lnTo>
                      <a:pt x="364418" y="3442"/>
                    </a:lnTo>
                    <a:lnTo>
                      <a:pt x="3175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9" name="Google Shape;1019;p61"/>
              <p:cNvSpPr/>
              <p:nvPr/>
            </p:nvSpPr>
            <p:spPr>
              <a:xfrm>
                <a:off x="9163807" y="3580654"/>
                <a:ext cx="635000" cy="635000"/>
              </a:xfrm>
              <a:custGeom>
                <a:rect b="b" l="l" r="r" t="t"/>
                <a:pathLst>
                  <a:path extrusionOk="0" h="635000" w="635000">
                    <a:moveTo>
                      <a:pt x="0" y="317500"/>
                    </a:moveTo>
                    <a:lnTo>
                      <a:pt x="3442" y="270582"/>
                    </a:lnTo>
                    <a:lnTo>
                      <a:pt x="13442" y="225801"/>
                    </a:lnTo>
                    <a:lnTo>
                      <a:pt x="29509" y="183650"/>
                    </a:lnTo>
                    <a:lnTo>
                      <a:pt x="51151" y="144617"/>
                    </a:lnTo>
                    <a:lnTo>
                      <a:pt x="77877" y="109196"/>
                    </a:lnTo>
                    <a:lnTo>
                      <a:pt x="109196" y="77877"/>
                    </a:lnTo>
                    <a:lnTo>
                      <a:pt x="144618" y="51151"/>
                    </a:lnTo>
                    <a:lnTo>
                      <a:pt x="183650" y="29509"/>
                    </a:lnTo>
                    <a:lnTo>
                      <a:pt x="225802" y="13442"/>
                    </a:lnTo>
                    <a:lnTo>
                      <a:pt x="270582" y="3442"/>
                    </a:lnTo>
                    <a:lnTo>
                      <a:pt x="317500" y="0"/>
                    </a:lnTo>
                    <a:lnTo>
                      <a:pt x="364418" y="3442"/>
                    </a:lnTo>
                    <a:lnTo>
                      <a:pt x="409198" y="13442"/>
                    </a:lnTo>
                    <a:lnTo>
                      <a:pt x="451350" y="29509"/>
                    </a:lnTo>
                    <a:lnTo>
                      <a:pt x="490382" y="51151"/>
                    </a:lnTo>
                    <a:lnTo>
                      <a:pt x="525804" y="77877"/>
                    </a:lnTo>
                    <a:lnTo>
                      <a:pt x="557123" y="109196"/>
                    </a:lnTo>
                    <a:lnTo>
                      <a:pt x="583849" y="144617"/>
                    </a:lnTo>
                    <a:lnTo>
                      <a:pt x="605491" y="183650"/>
                    </a:lnTo>
                    <a:lnTo>
                      <a:pt x="621558" y="225801"/>
                    </a:lnTo>
                    <a:lnTo>
                      <a:pt x="631558" y="270582"/>
                    </a:lnTo>
                    <a:lnTo>
                      <a:pt x="635001" y="317500"/>
                    </a:lnTo>
                    <a:lnTo>
                      <a:pt x="631558" y="364417"/>
                    </a:lnTo>
                    <a:lnTo>
                      <a:pt x="621558" y="409198"/>
                    </a:lnTo>
                    <a:lnTo>
                      <a:pt x="605491" y="451349"/>
                    </a:lnTo>
                    <a:lnTo>
                      <a:pt x="583849" y="490382"/>
                    </a:lnTo>
                    <a:lnTo>
                      <a:pt x="557123" y="525803"/>
                    </a:lnTo>
                    <a:lnTo>
                      <a:pt x="525804" y="557122"/>
                    </a:lnTo>
                    <a:lnTo>
                      <a:pt x="490382" y="583848"/>
                    </a:lnTo>
                    <a:lnTo>
                      <a:pt x="451350" y="605490"/>
                    </a:lnTo>
                    <a:lnTo>
                      <a:pt x="409198" y="621557"/>
                    </a:lnTo>
                    <a:lnTo>
                      <a:pt x="364418" y="631557"/>
                    </a:lnTo>
                    <a:lnTo>
                      <a:pt x="317500" y="635000"/>
                    </a:lnTo>
                    <a:lnTo>
                      <a:pt x="270582" y="631557"/>
                    </a:lnTo>
                    <a:lnTo>
                      <a:pt x="225802" y="621557"/>
                    </a:lnTo>
                    <a:lnTo>
                      <a:pt x="183650" y="605490"/>
                    </a:lnTo>
                    <a:lnTo>
                      <a:pt x="144618" y="583848"/>
                    </a:lnTo>
                    <a:lnTo>
                      <a:pt x="109196" y="557122"/>
                    </a:lnTo>
                    <a:lnTo>
                      <a:pt x="77877" y="525803"/>
                    </a:lnTo>
                    <a:lnTo>
                      <a:pt x="51151" y="490382"/>
                    </a:lnTo>
                    <a:lnTo>
                      <a:pt x="29509" y="451349"/>
                    </a:lnTo>
                    <a:lnTo>
                      <a:pt x="13442" y="409198"/>
                    </a:lnTo>
                    <a:lnTo>
                      <a:pt x="3442" y="364417"/>
                    </a:lnTo>
                    <a:lnTo>
                      <a:pt x="0" y="3175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0" name="Google Shape;1020;p61"/>
              <p:cNvSpPr/>
              <p:nvPr/>
            </p:nvSpPr>
            <p:spPr>
              <a:xfrm>
                <a:off x="9481307" y="4228354"/>
                <a:ext cx="597534" cy="893445"/>
              </a:xfrm>
              <a:custGeom>
                <a:rect b="b" l="l" r="r" t="t"/>
                <a:pathLst>
                  <a:path extrusionOk="0" h="893445" w="597534">
                    <a:moveTo>
                      <a:pt x="52649" y="56530"/>
                    </a:moveTo>
                    <a:lnTo>
                      <a:pt x="31470" y="70550"/>
                    </a:lnTo>
                    <a:lnTo>
                      <a:pt x="576106" y="893340"/>
                    </a:lnTo>
                    <a:lnTo>
                      <a:pt x="597287" y="879321"/>
                    </a:lnTo>
                    <a:lnTo>
                      <a:pt x="52649" y="56530"/>
                    </a:lnTo>
                    <a:close/>
                  </a:path>
                  <a:path extrusionOk="0" h="893445" w="597534">
                    <a:moveTo>
                      <a:pt x="0" y="0"/>
                    </a:moveTo>
                    <a:lnTo>
                      <a:pt x="10289" y="84570"/>
                    </a:lnTo>
                    <a:lnTo>
                      <a:pt x="31470" y="70550"/>
                    </a:lnTo>
                    <a:lnTo>
                      <a:pt x="24460" y="59960"/>
                    </a:lnTo>
                    <a:lnTo>
                      <a:pt x="45639" y="45940"/>
                    </a:lnTo>
                    <a:lnTo>
                      <a:pt x="68648" y="45940"/>
                    </a:lnTo>
                    <a:lnTo>
                      <a:pt x="73830" y="42510"/>
                    </a:lnTo>
                    <a:lnTo>
                      <a:pt x="0" y="0"/>
                    </a:lnTo>
                    <a:close/>
                  </a:path>
                  <a:path extrusionOk="0" h="893445" w="597534">
                    <a:moveTo>
                      <a:pt x="45639" y="45940"/>
                    </a:moveTo>
                    <a:lnTo>
                      <a:pt x="24460" y="59960"/>
                    </a:lnTo>
                    <a:lnTo>
                      <a:pt x="31470" y="70550"/>
                    </a:lnTo>
                    <a:lnTo>
                      <a:pt x="52649" y="56530"/>
                    </a:lnTo>
                    <a:lnTo>
                      <a:pt x="45639" y="45940"/>
                    </a:lnTo>
                    <a:close/>
                  </a:path>
                  <a:path extrusionOk="0" h="893445" w="597534">
                    <a:moveTo>
                      <a:pt x="68648" y="45940"/>
                    </a:moveTo>
                    <a:lnTo>
                      <a:pt x="45639" y="45940"/>
                    </a:lnTo>
                    <a:lnTo>
                      <a:pt x="52649" y="56530"/>
                    </a:lnTo>
                    <a:lnTo>
                      <a:pt x="68648" y="45940"/>
                    </a:lnTo>
                    <a:close/>
                  </a:path>
                </a:pathLst>
              </a:custGeom>
              <a:solidFill>
                <a:srgbClr val="000000"/>
              </a:solid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1" name="Google Shape;1021;p61"/>
              <p:cNvSpPr/>
              <p:nvPr/>
            </p:nvSpPr>
            <p:spPr>
              <a:xfrm>
                <a:off x="8682189" y="5247528"/>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2" name="Google Shape;1022;p61"/>
              <p:cNvSpPr/>
              <p:nvPr/>
            </p:nvSpPr>
            <p:spPr>
              <a:xfrm>
                <a:off x="8675225" y="5240564"/>
                <a:ext cx="417829" cy="417829"/>
              </a:xfrm>
              <a:custGeom>
                <a:rect b="b" l="l" r="r" t="t"/>
                <a:pathLst>
                  <a:path extrusionOk="0" h="417829" w="417829">
                    <a:moveTo>
                      <a:pt x="0" y="417465"/>
                    </a:moveTo>
                    <a:lnTo>
                      <a:pt x="417467"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3" name="Google Shape;1023;p61"/>
              <p:cNvSpPr/>
              <p:nvPr/>
            </p:nvSpPr>
            <p:spPr>
              <a:xfrm>
                <a:off x="8682189" y="6784228"/>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4" name="Google Shape;1024;p61"/>
              <p:cNvSpPr/>
              <p:nvPr/>
            </p:nvSpPr>
            <p:spPr>
              <a:xfrm>
                <a:off x="8675225" y="6777265"/>
                <a:ext cx="417829" cy="417829"/>
              </a:xfrm>
              <a:custGeom>
                <a:rect b="b" l="l" r="r" t="t"/>
                <a:pathLst>
                  <a:path extrusionOk="0" h="417829" w="417829">
                    <a:moveTo>
                      <a:pt x="0" y="417465"/>
                    </a:moveTo>
                    <a:lnTo>
                      <a:pt x="417467"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5" name="Google Shape;1025;p61"/>
              <p:cNvSpPr/>
              <p:nvPr/>
            </p:nvSpPr>
            <p:spPr>
              <a:xfrm>
                <a:off x="9876450" y="8308732"/>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6" name="Google Shape;1026;p61"/>
              <p:cNvSpPr/>
              <p:nvPr/>
            </p:nvSpPr>
            <p:spPr>
              <a:xfrm>
                <a:off x="9869485" y="8301769"/>
                <a:ext cx="417829" cy="417829"/>
              </a:xfrm>
              <a:custGeom>
                <a:rect b="b" l="l" r="r" t="t"/>
                <a:pathLst>
                  <a:path extrusionOk="0" h="417829" w="417829">
                    <a:moveTo>
                      <a:pt x="0" y="417465"/>
                    </a:moveTo>
                    <a:lnTo>
                      <a:pt x="417467"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7" name="Google Shape;1027;p61"/>
              <p:cNvSpPr/>
              <p:nvPr/>
            </p:nvSpPr>
            <p:spPr>
              <a:xfrm>
                <a:off x="11070711" y="6784228"/>
                <a:ext cx="417829" cy="417829"/>
              </a:xfrm>
              <a:custGeom>
                <a:rect b="b" l="l" r="r" t="t"/>
                <a:pathLst>
                  <a:path extrusionOk="0" h="417829" w="417829">
                    <a:moveTo>
                      <a:pt x="417466" y="417468"/>
                    </a:moveTo>
                    <a:lnTo>
                      <a:pt x="0"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8" name="Google Shape;1028;p61"/>
              <p:cNvSpPr/>
              <p:nvPr/>
            </p:nvSpPr>
            <p:spPr>
              <a:xfrm>
                <a:off x="11063747" y="6777265"/>
                <a:ext cx="417829" cy="417829"/>
              </a:xfrm>
              <a:custGeom>
                <a:rect b="b" l="l" r="r" t="t"/>
                <a:pathLst>
                  <a:path extrusionOk="0" h="417829" w="417829">
                    <a:moveTo>
                      <a:pt x="0" y="417465"/>
                    </a:moveTo>
                    <a:lnTo>
                      <a:pt x="417466" y="0"/>
                    </a:lnTo>
                  </a:path>
                </a:pathLst>
              </a:custGeom>
              <a:noFill/>
              <a:ln cap="flat" cmpd="sng" w="50800">
                <a:solidFill>
                  <a:srgbClr val="C8250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029" name="Google Shape;1029;p61"/>
            <p:cNvGrpSpPr/>
            <p:nvPr/>
          </p:nvGrpSpPr>
          <p:grpSpPr>
            <a:xfrm>
              <a:off x="4302937" y="3263390"/>
              <a:ext cx="643737" cy="663854"/>
              <a:chOff x="6013703" y="5663184"/>
              <a:chExt cx="1170431" cy="1207008"/>
            </a:xfrm>
          </p:grpSpPr>
          <p:pic>
            <p:nvPicPr>
              <p:cNvPr id="1030" name="Google Shape;1030;p61"/>
              <p:cNvPicPr preferRelativeResize="0"/>
              <p:nvPr/>
            </p:nvPicPr>
            <p:blipFill rotWithShape="1">
              <a:blip r:embed="rId25">
                <a:alphaModFix/>
              </a:blip>
              <a:srcRect b="0" l="0" r="0" t="0"/>
              <a:stretch/>
            </p:blipFill>
            <p:spPr>
              <a:xfrm>
                <a:off x="6013703" y="5663184"/>
                <a:ext cx="1170431" cy="1207008"/>
              </a:xfrm>
              <a:prstGeom prst="rect">
                <a:avLst/>
              </a:prstGeom>
              <a:noFill/>
              <a:ln>
                <a:noFill/>
              </a:ln>
            </p:spPr>
          </p:pic>
          <p:pic>
            <p:nvPicPr>
              <p:cNvPr id="1031" name="Google Shape;1031;p61"/>
              <p:cNvPicPr preferRelativeResize="0"/>
              <p:nvPr/>
            </p:nvPicPr>
            <p:blipFill rotWithShape="1">
              <a:blip r:embed="rId26">
                <a:alphaModFix/>
              </a:blip>
              <a:srcRect b="0" l="0" r="0" t="0"/>
              <a:stretch/>
            </p:blipFill>
            <p:spPr>
              <a:xfrm>
                <a:off x="6051968" y="5678352"/>
                <a:ext cx="1094014" cy="1126195"/>
              </a:xfrm>
              <a:prstGeom prst="rect">
                <a:avLst/>
              </a:prstGeom>
              <a:noFill/>
              <a:ln>
                <a:noFill/>
              </a:ln>
            </p:spPr>
          </p:pic>
        </p:grpSp>
      </p:grpSp>
      <p:sp>
        <p:nvSpPr>
          <p:cNvPr id="1032" name="Google Shape;1032;p61"/>
          <p:cNvSpPr txBox="1"/>
          <p:nvPr/>
        </p:nvSpPr>
        <p:spPr>
          <a:xfrm>
            <a:off x="6831325" y="2111700"/>
            <a:ext cx="21663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1/(1-.35) = 1.54</a:t>
            </a:r>
            <a:endParaRPr/>
          </a:p>
        </p:txBody>
      </p:sp>
      <p:sp>
        <p:nvSpPr>
          <p:cNvPr id="1033" name="Google Shape;1033;p61"/>
          <p:cNvSpPr txBox="1"/>
          <p:nvPr/>
        </p:nvSpPr>
        <p:spPr>
          <a:xfrm>
            <a:off x="7172000" y="2634900"/>
            <a:ext cx="2011800" cy="130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1"/>
                </a:solidFill>
                <a:latin typeface="Helvetica Neue"/>
                <a:ea typeface="Helvetica Neue"/>
                <a:cs typeface="Helvetica Neue"/>
                <a:sym typeface="Helvetica Neue"/>
              </a:rPr>
              <a:t>Weight masks:</a:t>
            </a:r>
            <a:br>
              <a:rPr lang="en" sz="2200">
                <a:solidFill>
                  <a:schemeClr val="dk1"/>
                </a:solidFill>
                <a:latin typeface="Helvetica Neue"/>
                <a:ea typeface="Helvetica Neue"/>
                <a:cs typeface="Helvetica Neue"/>
                <a:sym typeface="Helvetica Neue"/>
              </a:rPr>
            </a:br>
            <a:r>
              <a:rPr lang="en" sz="2200">
                <a:solidFill>
                  <a:schemeClr val="dk1"/>
                </a:solidFill>
                <a:latin typeface="Helvetica Neue"/>
                <a:ea typeface="Helvetica Neue"/>
                <a:cs typeface="Helvetica Neue"/>
                <a:sym typeface="Helvetica Neue"/>
              </a:rPr>
              <a:t> a*0 [drop]</a:t>
            </a:r>
            <a:br>
              <a:rPr lang="en" sz="2200">
                <a:solidFill>
                  <a:schemeClr val="dk1"/>
                </a:solidFill>
                <a:latin typeface="Helvetica Neue"/>
                <a:ea typeface="Helvetica Neue"/>
                <a:cs typeface="Helvetica Neue"/>
                <a:sym typeface="Helvetica Neue"/>
              </a:rPr>
            </a:br>
            <a:r>
              <a:rPr lang="en" sz="2200">
                <a:solidFill>
                  <a:schemeClr val="dk1"/>
                </a:solidFill>
                <a:latin typeface="Helvetica Neue"/>
                <a:ea typeface="Helvetica Neue"/>
                <a:cs typeface="Helvetica Neue"/>
                <a:sym typeface="Helvetica Neue"/>
              </a:rPr>
              <a:t> a*1</a:t>
            </a:r>
            <a:r>
              <a:rPr lang="en" sz="2200">
                <a:solidFill>
                  <a:schemeClr val="dk1"/>
                </a:solidFill>
                <a:latin typeface="Helvetica Neue"/>
                <a:ea typeface="Helvetica Neue"/>
                <a:cs typeface="Helvetica Neue"/>
                <a:sym typeface="Helvetica Neue"/>
              </a:rPr>
              <a:t>.54 [keep]</a:t>
            </a:r>
            <a:endParaRPr/>
          </a:p>
        </p:txBody>
      </p:sp>
      <p:grpSp>
        <p:nvGrpSpPr>
          <p:cNvPr id="1034" name="Google Shape;1034;p61"/>
          <p:cNvGrpSpPr/>
          <p:nvPr/>
        </p:nvGrpSpPr>
        <p:grpSpPr>
          <a:xfrm>
            <a:off x="5499800" y="2739750"/>
            <a:ext cx="1672200" cy="778200"/>
            <a:chOff x="5499800" y="2739750"/>
            <a:chExt cx="1672200" cy="778200"/>
          </a:xfrm>
        </p:grpSpPr>
        <p:cxnSp>
          <p:nvCxnSpPr>
            <p:cNvPr id="1035" name="Google Shape;1035;p61"/>
            <p:cNvCxnSpPr>
              <a:stCxn id="1033" idx="1"/>
            </p:cNvCxnSpPr>
            <p:nvPr/>
          </p:nvCxnSpPr>
          <p:spPr>
            <a:xfrm rot="10800000">
              <a:off x="6031700" y="2739750"/>
              <a:ext cx="1140300" cy="546300"/>
            </a:xfrm>
            <a:prstGeom prst="straightConnector1">
              <a:avLst/>
            </a:prstGeom>
            <a:noFill/>
            <a:ln cap="flat" cmpd="sng" w="19050">
              <a:solidFill>
                <a:srgbClr val="C82506"/>
              </a:solidFill>
              <a:prstDash val="solid"/>
              <a:round/>
              <a:headEnd len="med" w="med" type="none"/>
              <a:tailEnd len="med" w="med" type="none"/>
            </a:ln>
          </p:spPr>
        </p:cxnSp>
        <p:cxnSp>
          <p:nvCxnSpPr>
            <p:cNvPr id="1036" name="Google Shape;1036;p61"/>
            <p:cNvCxnSpPr>
              <a:stCxn id="1033" idx="1"/>
            </p:cNvCxnSpPr>
            <p:nvPr/>
          </p:nvCxnSpPr>
          <p:spPr>
            <a:xfrm flipH="1">
              <a:off x="5499800" y="3286050"/>
              <a:ext cx="1672200" cy="231900"/>
            </a:xfrm>
            <a:prstGeom prst="straightConnector1">
              <a:avLst/>
            </a:prstGeom>
            <a:noFill/>
            <a:ln cap="flat" cmpd="sng" w="19050">
              <a:solidFill>
                <a:srgbClr val="C82506"/>
              </a:solidFill>
              <a:prstDash val="solid"/>
              <a:round/>
              <a:headEnd len="med" w="med" type="none"/>
              <a:tailEnd len="med" w="med" type="none"/>
            </a:ln>
          </p:spPr>
        </p:cxnSp>
      </p:grpSp>
      <p:grpSp>
        <p:nvGrpSpPr>
          <p:cNvPr id="1037" name="Google Shape;1037;p61"/>
          <p:cNvGrpSpPr/>
          <p:nvPr/>
        </p:nvGrpSpPr>
        <p:grpSpPr>
          <a:xfrm>
            <a:off x="5626100" y="3537951"/>
            <a:ext cx="1545900" cy="155700"/>
            <a:chOff x="5626100" y="3537951"/>
            <a:chExt cx="1545900" cy="155700"/>
          </a:xfrm>
        </p:grpSpPr>
        <p:cxnSp>
          <p:nvCxnSpPr>
            <p:cNvPr id="1038" name="Google Shape;1038;p61"/>
            <p:cNvCxnSpPr/>
            <p:nvPr/>
          </p:nvCxnSpPr>
          <p:spPr>
            <a:xfrm rot="10800000">
              <a:off x="6563600" y="3537951"/>
              <a:ext cx="608400" cy="155700"/>
            </a:xfrm>
            <a:prstGeom prst="straightConnector1">
              <a:avLst/>
            </a:prstGeom>
            <a:noFill/>
            <a:ln cap="flat" cmpd="sng" w="19050">
              <a:solidFill>
                <a:srgbClr val="0000FF"/>
              </a:solidFill>
              <a:prstDash val="solid"/>
              <a:round/>
              <a:headEnd len="med" w="med" type="none"/>
              <a:tailEnd len="med" w="med" type="none"/>
            </a:ln>
          </p:spPr>
        </p:cxnSp>
        <p:cxnSp>
          <p:nvCxnSpPr>
            <p:cNvPr id="1039" name="Google Shape;1039;p61"/>
            <p:cNvCxnSpPr/>
            <p:nvPr/>
          </p:nvCxnSpPr>
          <p:spPr>
            <a:xfrm rot="10800000">
              <a:off x="5626100" y="3644151"/>
              <a:ext cx="1545900" cy="49500"/>
            </a:xfrm>
            <a:prstGeom prst="straightConnector1">
              <a:avLst/>
            </a:prstGeom>
            <a:noFill/>
            <a:ln cap="flat" cmpd="sng" w="19050">
              <a:solidFill>
                <a:srgbClr val="0000FF"/>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0" st="0"/>
                                            </p:txEl>
                                          </p:spTgt>
                                        </p:tgtEl>
                                        <p:attrNameLst>
                                          <p:attrName>style.visibility</p:attrName>
                                        </p:attrNameLst>
                                      </p:cBhvr>
                                      <p:to>
                                        <p:strVal val="visible"/>
                                      </p:to>
                                    </p:set>
                                    <p:animEffect filter="fade" transition="in">
                                      <p:cBhvr>
                                        <p:cTn dur="1000"/>
                                        <p:tgtEl>
                                          <p:spTgt spid="9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000"/>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[Feb 10] A Look at February Deliverables</a:t>
            </a:r>
            <a:endParaRPr/>
          </a:p>
        </p:txBody>
      </p:sp>
      <p:graphicFrame>
        <p:nvGraphicFramePr>
          <p:cNvPr id="88" name="Google Shape;88;p17"/>
          <p:cNvGraphicFramePr/>
          <p:nvPr/>
        </p:nvGraphicFramePr>
        <p:xfrm>
          <a:off x="212707" y="1795125"/>
          <a:ext cx="3000000" cy="3000000"/>
        </p:xfrm>
        <a:graphic>
          <a:graphicData uri="http://schemas.openxmlformats.org/drawingml/2006/table">
            <a:tbl>
              <a:tblPr>
                <a:noFill/>
                <a:tableStyleId>{47F0AD02-EF5C-4EB1-952C-24D387BB955A}</a:tableStyleId>
              </a:tblPr>
              <a:tblGrid>
                <a:gridCol w="2011275"/>
                <a:gridCol w="1130875"/>
              </a:tblGrid>
              <a:tr h="144600">
                <a:tc>
                  <a:txBody>
                    <a:bodyPr/>
                    <a:lstStyle/>
                    <a:p>
                      <a:pPr indent="0" lvl="0" marL="0" rtl="0" algn="l">
                        <a:spcBef>
                          <a:spcPts val="0"/>
                        </a:spcBef>
                        <a:spcAft>
                          <a:spcPts val="0"/>
                        </a:spcAft>
                        <a:buNone/>
                      </a:pPr>
                      <a:r>
                        <a:rPr lang="en">
                          <a:latin typeface="Helvetica Neue"/>
                          <a:ea typeface="Helvetica Neue"/>
                          <a:cs typeface="Helvetica Neue"/>
                          <a:sym typeface="Helvetica Neue"/>
                        </a:rPr>
                        <a:t>Project Teams Formed</a:t>
                      </a:r>
                      <a:endParaRPr>
                        <a:latin typeface="Helvetica Neue"/>
                        <a:ea typeface="Helvetica Neue"/>
                        <a:cs typeface="Helvetica Neue"/>
                        <a:sym typeface="Helvetica Neue"/>
                      </a:endParaRPr>
                    </a:p>
                  </a:txBody>
                  <a:tcPr marT="91425" marB="91425" marR="91425" marL="91425">
                    <a:solidFill>
                      <a:srgbClr val="999999"/>
                    </a:solidFill>
                  </a:tcPr>
                </a:tc>
                <a:tc>
                  <a:txBody>
                    <a:bodyPr/>
                    <a:lstStyle/>
                    <a:p>
                      <a:pPr indent="0" lvl="0" marL="0" rtl="0" algn="l">
                        <a:spcBef>
                          <a:spcPts val="0"/>
                        </a:spcBef>
                        <a:spcAft>
                          <a:spcPts val="0"/>
                        </a:spcAft>
                        <a:buNone/>
                      </a:pPr>
                      <a:r>
                        <a:rPr lang="en">
                          <a:latin typeface="Helvetica Neue"/>
                          <a:ea typeface="Helvetica Neue"/>
                          <a:cs typeface="Helvetica Neue"/>
                          <a:sym typeface="Helvetica Neue"/>
                        </a:rPr>
                        <a:t>Feb 3</a:t>
                      </a:r>
                      <a:endParaRPr>
                        <a:latin typeface="Helvetica Neue"/>
                        <a:ea typeface="Helvetica Neue"/>
                        <a:cs typeface="Helvetica Neue"/>
                        <a:sym typeface="Helvetica Neue"/>
                      </a:endParaRPr>
                    </a:p>
                  </a:txBody>
                  <a:tcPr marT="91425" marB="91425" marR="91425" marL="91425">
                    <a:solidFill>
                      <a:srgbClr val="999999"/>
                    </a:solidFill>
                  </a:tcPr>
                </a:tc>
              </a:tr>
              <a:tr h="192225">
                <a:tc>
                  <a:txBody>
                    <a:bodyPr/>
                    <a:lstStyle/>
                    <a:p>
                      <a:pPr indent="0" lvl="0" marL="0" rtl="0" algn="l">
                        <a:spcBef>
                          <a:spcPts val="0"/>
                        </a:spcBef>
                        <a:spcAft>
                          <a:spcPts val="0"/>
                        </a:spcAft>
                        <a:buNone/>
                      </a:pPr>
                      <a:r>
                        <a:rPr lang="en">
                          <a:latin typeface="Helvetica Neue"/>
                          <a:ea typeface="Helvetica Neue"/>
                          <a:cs typeface="Helvetica Neue"/>
                          <a:sym typeface="Helvetica Neue"/>
                        </a:rPr>
                        <a:t>Assignment 1 Out</a:t>
                      </a:r>
                      <a:endParaRPr>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latin typeface="Helvetica Neue"/>
                          <a:ea typeface="Helvetica Neue"/>
                          <a:cs typeface="Helvetica Neue"/>
                          <a:sym typeface="Helvetica Neue"/>
                        </a:rPr>
                        <a:t>Feb 10</a:t>
                      </a:r>
                      <a:endParaRPr>
                        <a:latin typeface="Helvetica Neue"/>
                        <a:ea typeface="Helvetica Neue"/>
                        <a:cs typeface="Helvetica Neue"/>
                        <a:sym typeface="Helvetica Neue"/>
                      </a:endParaRPr>
                    </a:p>
                  </a:txBody>
                  <a:tcPr marT="91425" marB="91425" marR="91425" marL="91425"/>
                </a:tc>
              </a:tr>
              <a:tr h="144600">
                <a:tc>
                  <a:txBody>
                    <a:bodyPr/>
                    <a:lstStyle/>
                    <a:p>
                      <a:pPr indent="0" lvl="0" marL="0" rtl="0" algn="l">
                        <a:spcBef>
                          <a:spcPts val="0"/>
                        </a:spcBef>
                        <a:spcAft>
                          <a:spcPts val="0"/>
                        </a:spcAft>
                        <a:buNone/>
                      </a:pPr>
                      <a:r>
                        <a:rPr lang="en">
                          <a:latin typeface="Helvetica Neue"/>
                          <a:ea typeface="Helvetica Neue"/>
                          <a:cs typeface="Helvetica Neue"/>
                          <a:sym typeface="Helvetica Neue"/>
                        </a:rPr>
                        <a:t>Project Proposal Due</a:t>
                      </a:r>
                      <a:endParaRPr>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latin typeface="Helvetica Neue"/>
                          <a:ea typeface="Helvetica Neue"/>
                          <a:cs typeface="Helvetica Neue"/>
                          <a:sym typeface="Helvetica Neue"/>
                        </a:rPr>
                        <a:t>Feb 17</a:t>
                      </a:r>
                      <a:endParaRPr>
                        <a:latin typeface="Helvetica Neue"/>
                        <a:ea typeface="Helvetica Neue"/>
                        <a:cs typeface="Helvetica Neue"/>
                        <a:sym typeface="Helvetica Neue"/>
                      </a:endParaRPr>
                    </a:p>
                  </a:txBody>
                  <a:tcPr marT="91425" marB="91425" marR="91425" marL="91425"/>
                </a:tc>
              </a:tr>
              <a:tr h="144600">
                <a:tc>
                  <a:txBody>
                    <a:bodyPr/>
                    <a:lstStyle/>
                    <a:p>
                      <a:pPr indent="0" lvl="0" marL="0" rtl="0" algn="l">
                        <a:spcBef>
                          <a:spcPts val="0"/>
                        </a:spcBef>
                        <a:spcAft>
                          <a:spcPts val="0"/>
                        </a:spcAft>
                        <a:buNone/>
                      </a:pPr>
                      <a:r>
                        <a:rPr lang="en">
                          <a:latin typeface="Helvetica Neue"/>
                          <a:ea typeface="Helvetica Neue"/>
                          <a:cs typeface="Helvetica Neue"/>
                          <a:sym typeface="Helvetica Neue"/>
                        </a:rPr>
                        <a:t>Assignment 1 Due</a:t>
                      </a:r>
                      <a:endParaRPr>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latin typeface="Helvetica Neue"/>
                          <a:ea typeface="Helvetica Neue"/>
                          <a:cs typeface="Helvetica Neue"/>
                          <a:sym typeface="Helvetica Neue"/>
                        </a:rPr>
                        <a:t>Feb 24</a:t>
                      </a:r>
                      <a:endParaRPr>
                        <a:latin typeface="Helvetica Neue"/>
                        <a:ea typeface="Helvetica Neue"/>
                        <a:cs typeface="Helvetica Neue"/>
                        <a:sym typeface="Helvetica Neue"/>
                      </a:endParaRPr>
                    </a:p>
                  </a:txBody>
                  <a:tcPr marT="91425" marB="91425" marR="91425" marL="91425"/>
                </a:tc>
              </a:tr>
              <a:tr h="144600">
                <a:tc>
                  <a:txBody>
                    <a:bodyPr/>
                    <a:lstStyle/>
                    <a:p>
                      <a:pPr indent="0" lvl="0" marL="0" rtl="0" algn="l">
                        <a:spcBef>
                          <a:spcPts val="0"/>
                        </a:spcBef>
                        <a:spcAft>
                          <a:spcPts val="0"/>
                        </a:spcAft>
                        <a:buNone/>
                      </a:pPr>
                      <a:r>
                        <a:rPr lang="en">
                          <a:latin typeface="Helvetica Neue"/>
                          <a:ea typeface="Helvetica Neue"/>
                          <a:cs typeface="Helvetica Neue"/>
                          <a:sym typeface="Helvetica Neue"/>
                        </a:rPr>
                        <a:t>Midterm Exam</a:t>
                      </a:r>
                      <a:endParaRPr>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latin typeface="Helvetica Neue"/>
                          <a:ea typeface="Helvetica Neue"/>
                          <a:cs typeface="Helvetica Neue"/>
                          <a:sym typeface="Helvetica Neue"/>
                        </a:rPr>
                        <a:t>Feb 24</a:t>
                      </a:r>
                      <a:endParaRPr>
                        <a:latin typeface="Helvetica Neue"/>
                        <a:ea typeface="Helvetica Neue"/>
                        <a:cs typeface="Helvetica Neue"/>
                        <a:sym typeface="Helvetica Neue"/>
                      </a:endParaRPr>
                    </a:p>
                  </a:txBody>
                  <a:tcPr marT="91425" marB="91425" marR="91425" marL="91425"/>
                </a:tc>
              </a:tr>
            </a:tbl>
          </a:graphicData>
        </a:graphic>
      </p:graphicFrame>
      <p:pic>
        <p:nvPicPr>
          <p:cNvPr id="89" name="Google Shape;89;p17"/>
          <p:cNvPicPr preferRelativeResize="0"/>
          <p:nvPr/>
        </p:nvPicPr>
        <p:blipFill rotWithShape="1">
          <a:blip r:embed="rId3">
            <a:alphaModFix/>
          </a:blip>
          <a:srcRect b="2865" l="0" r="0" t="2874"/>
          <a:stretch/>
        </p:blipFill>
        <p:spPr>
          <a:xfrm>
            <a:off x="3708075" y="1096725"/>
            <a:ext cx="5094624" cy="3710400"/>
          </a:xfrm>
          <a:prstGeom prst="rect">
            <a:avLst/>
          </a:prstGeom>
          <a:noFill/>
          <a:ln>
            <a:noFill/>
          </a:ln>
        </p:spPr>
      </p:pic>
      <p:grpSp>
        <p:nvGrpSpPr>
          <p:cNvPr id="90" name="Google Shape;90;p17"/>
          <p:cNvGrpSpPr/>
          <p:nvPr/>
        </p:nvGrpSpPr>
        <p:grpSpPr>
          <a:xfrm>
            <a:off x="3357497" y="2004151"/>
            <a:ext cx="4532400" cy="487650"/>
            <a:chOff x="2715075" y="1986800"/>
            <a:chExt cx="4532400" cy="487650"/>
          </a:xfrm>
        </p:grpSpPr>
        <p:sp>
          <p:nvSpPr>
            <p:cNvPr id="91" name="Google Shape;91;p17"/>
            <p:cNvSpPr/>
            <p:nvPr/>
          </p:nvSpPr>
          <p:spPr>
            <a:xfrm>
              <a:off x="6825375" y="2052350"/>
              <a:ext cx="422100" cy="4221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7"/>
            <p:cNvCxnSpPr>
              <a:stCxn id="91" idx="2"/>
            </p:cNvCxnSpPr>
            <p:nvPr/>
          </p:nvCxnSpPr>
          <p:spPr>
            <a:xfrm rot="10800000">
              <a:off x="2715075" y="1986800"/>
              <a:ext cx="4110300" cy="276600"/>
            </a:xfrm>
            <a:prstGeom prst="straightConnector1">
              <a:avLst/>
            </a:prstGeom>
            <a:noFill/>
            <a:ln cap="flat" cmpd="sng" w="38100">
              <a:solidFill>
                <a:srgbClr val="999999"/>
              </a:solidFill>
              <a:prstDash val="solid"/>
              <a:round/>
              <a:headEnd len="med" w="med" type="none"/>
              <a:tailEnd len="med" w="med" type="none"/>
            </a:ln>
          </p:spPr>
        </p:cxnSp>
      </p:grpSp>
      <p:grpSp>
        <p:nvGrpSpPr>
          <p:cNvPr id="93" name="Google Shape;93;p17"/>
          <p:cNvGrpSpPr/>
          <p:nvPr/>
        </p:nvGrpSpPr>
        <p:grpSpPr>
          <a:xfrm>
            <a:off x="3357497" y="2394387"/>
            <a:ext cx="4532400" cy="616350"/>
            <a:chOff x="2715075" y="2420413"/>
            <a:chExt cx="4532400" cy="616350"/>
          </a:xfrm>
        </p:grpSpPr>
        <p:sp>
          <p:nvSpPr>
            <p:cNvPr id="94" name="Google Shape;94;p17"/>
            <p:cNvSpPr/>
            <p:nvPr/>
          </p:nvSpPr>
          <p:spPr>
            <a:xfrm>
              <a:off x="6825375" y="2614663"/>
              <a:ext cx="422100" cy="422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a:stCxn id="94" idx="2"/>
            </p:cNvCxnSpPr>
            <p:nvPr/>
          </p:nvCxnSpPr>
          <p:spPr>
            <a:xfrm rot="10800000">
              <a:off x="2715075" y="2420413"/>
              <a:ext cx="4110300" cy="405300"/>
            </a:xfrm>
            <a:prstGeom prst="straightConnector1">
              <a:avLst/>
            </a:prstGeom>
            <a:noFill/>
            <a:ln cap="flat" cmpd="sng" w="38100">
              <a:solidFill>
                <a:srgbClr val="274E13"/>
              </a:solidFill>
              <a:prstDash val="solid"/>
              <a:round/>
              <a:headEnd len="med" w="med" type="none"/>
              <a:tailEnd len="med" w="med" type="none"/>
            </a:ln>
          </p:spPr>
        </p:cxnSp>
      </p:grpSp>
      <p:grpSp>
        <p:nvGrpSpPr>
          <p:cNvPr id="96" name="Google Shape;96;p17"/>
          <p:cNvGrpSpPr/>
          <p:nvPr/>
        </p:nvGrpSpPr>
        <p:grpSpPr>
          <a:xfrm>
            <a:off x="3340022" y="2776052"/>
            <a:ext cx="4548000" cy="746850"/>
            <a:chOff x="2699480" y="2852252"/>
            <a:chExt cx="4548000" cy="746850"/>
          </a:xfrm>
        </p:grpSpPr>
        <p:sp>
          <p:nvSpPr>
            <p:cNvPr id="97" name="Google Shape;97;p17"/>
            <p:cNvSpPr/>
            <p:nvPr/>
          </p:nvSpPr>
          <p:spPr>
            <a:xfrm>
              <a:off x="6825380" y="3177002"/>
              <a:ext cx="422100" cy="422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7"/>
            <p:cNvCxnSpPr>
              <a:stCxn id="97" idx="2"/>
            </p:cNvCxnSpPr>
            <p:nvPr/>
          </p:nvCxnSpPr>
          <p:spPr>
            <a:xfrm rot="10800000">
              <a:off x="2699480" y="2852252"/>
              <a:ext cx="4125900" cy="535800"/>
            </a:xfrm>
            <a:prstGeom prst="straightConnector1">
              <a:avLst/>
            </a:prstGeom>
            <a:noFill/>
            <a:ln cap="flat" cmpd="sng" w="38100">
              <a:solidFill>
                <a:srgbClr val="0000FF"/>
              </a:solidFill>
              <a:prstDash val="solid"/>
              <a:round/>
              <a:headEnd len="med" w="med" type="none"/>
              <a:tailEnd len="med" w="med" type="none"/>
            </a:ln>
          </p:spPr>
        </p:cxnSp>
      </p:grpSp>
      <p:grpSp>
        <p:nvGrpSpPr>
          <p:cNvPr id="99" name="Google Shape;99;p17"/>
          <p:cNvGrpSpPr/>
          <p:nvPr/>
        </p:nvGrpSpPr>
        <p:grpSpPr>
          <a:xfrm>
            <a:off x="3348797" y="3201398"/>
            <a:ext cx="4541100" cy="844650"/>
            <a:chOff x="2706375" y="3312300"/>
            <a:chExt cx="4541100" cy="844650"/>
          </a:xfrm>
        </p:grpSpPr>
        <p:sp>
          <p:nvSpPr>
            <p:cNvPr id="100" name="Google Shape;100;p17"/>
            <p:cNvSpPr/>
            <p:nvPr/>
          </p:nvSpPr>
          <p:spPr>
            <a:xfrm>
              <a:off x="6825375" y="3734850"/>
              <a:ext cx="422100" cy="422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7"/>
            <p:cNvCxnSpPr>
              <a:stCxn id="100" idx="2"/>
            </p:cNvCxnSpPr>
            <p:nvPr/>
          </p:nvCxnSpPr>
          <p:spPr>
            <a:xfrm rot="10800000">
              <a:off x="2715075" y="3312300"/>
              <a:ext cx="4110300" cy="633600"/>
            </a:xfrm>
            <a:prstGeom prst="straightConnector1">
              <a:avLst/>
            </a:prstGeom>
            <a:noFill/>
            <a:ln cap="flat" cmpd="sng" w="38100">
              <a:solidFill>
                <a:srgbClr val="0000FF"/>
              </a:solidFill>
              <a:prstDash val="solid"/>
              <a:round/>
              <a:headEnd len="med" w="med" type="none"/>
              <a:tailEnd len="med" w="med" type="none"/>
            </a:ln>
          </p:spPr>
        </p:cxnSp>
        <p:cxnSp>
          <p:nvCxnSpPr>
            <p:cNvPr id="102" name="Google Shape;102;p17"/>
            <p:cNvCxnSpPr>
              <a:stCxn id="100" idx="2"/>
            </p:cNvCxnSpPr>
            <p:nvPr/>
          </p:nvCxnSpPr>
          <p:spPr>
            <a:xfrm rot="10800000">
              <a:off x="2706375" y="3676500"/>
              <a:ext cx="4119000" cy="269400"/>
            </a:xfrm>
            <a:prstGeom prst="straightConnector1">
              <a:avLst/>
            </a:prstGeom>
            <a:noFill/>
            <a:ln cap="flat" cmpd="sng" w="38100">
              <a:solidFill>
                <a:srgbClr val="98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Between Layers</a:t>
            </a:r>
            <a:endParaRPr/>
          </a:p>
        </p:txBody>
      </p:sp>
      <p:sp>
        <p:nvSpPr>
          <p:cNvPr id="1045" name="Google Shape;1045;p62"/>
          <p:cNvSpPr txBox="1"/>
          <p:nvPr>
            <p:ph idx="1" type="body"/>
          </p:nvPr>
        </p:nvSpPr>
        <p:spPr>
          <a:xfrm>
            <a:off x="311700" y="1152475"/>
            <a:ext cx="8520600" cy="2584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After each layer, the distribution of activation signals changes (Internal covariate shift)</a:t>
            </a:r>
            <a:endParaRPr/>
          </a:p>
          <a:p>
            <a:pPr indent="-368300" lvl="0" marL="457200" rtl="0" algn="l">
              <a:spcBef>
                <a:spcPts val="0"/>
              </a:spcBef>
              <a:spcAft>
                <a:spcPts val="0"/>
              </a:spcAft>
              <a:buSzPts val="2200"/>
              <a:buChar char="●"/>
            </a:pPr>
            <a:r>
              <a:rPr lang="en"/>
              <a:t>As a network becomes deeper, distribution shifts more</a:t>
            </a:r>
            <a:endParaRPr/>
          </a:p>
          <a:p>
            <a:pPr indent="-368300" lvl="0" marL="457200" rtl="0" algn="l">
              <a:spcBef>
                <a:spcPts val="0"/>
              </a:spcBef>
              <a:spcAft>
                <a:spcPts val="0"/>
              </a:spcAft>
              <a:buSzPts val="2200"/>
              <a:buChar char="●"/>
            </a:pPr>
            <a:r>
              <a:rPr lang="en"/>
              <a:t>Just as we preprocess the input data with our representation function to make features well-behaved, we can consider re-normalizing outputs per layer</a:t>
            </a:r>
            <a:endParaRPr/>
          </a:p>
        </p:txBody>
      </p:sp>
      <p:pic>
        <p:nvPicPr>
          <p:cNvPr id="1046" name="Google Shape;1046;p62"/>
          <p:cNvPicPr preferRelativeResize="0"/>
          <p:nvPr/>
        </p:nvPicPr>
        <p:blipFill rotWithShape="1">
          <a:blip r:embed="rId3">
            <a:alphaModFix/>
          </a:blip>
          <a:srcRect b="0" l="0" r="0" t="0"/>
          <a:stretch/>
        </p:blipFill>
        <p:spPr>
          <a:xfrm>
            <a:off x="4515136" y="3565100"/>
            <a:ext cx="1478652" cy="1449150"/>
          </a:xfrm>
          <a:prstGeom prst="rect">
            <a:avLst/>
          </a:prstGeom>
          <a:noFill/>
          <a:ln>
            <a:noFill/>
          </a:ln>
        </p:spPr>
      </p:pic>
      <p:pic>
        <p:nvPicPr>
          <p:cNvPr id="1047" name="Google Shape;1047;p62"/>
          <p:cNvPicPr preferRelativeResize="0"/>
          <p:nvPr/>
        </p:nvPicPr>
        <p:blipFill rotWithShape="1">
          <a:blip r:embed="rId4">
            <a:alphaModFix/>
          </a:blip>
          <a:srcRect b="0" l="0" r="0" t="0"/>
          <a:stretch/>
        </p:blipFill>
        <p:spPr>
          <a:xfrm>
            <a:off x="864214" y="3568229"/>
            <a:ext cx="1455385" cy="1445957"/>
          </a:xfrm>
          <a:prstGeom prst="rect">
            <a:avLst/>
          </a:prstGeom>
          <a:noFill/>
          <a:ln>
            <a:noFill/>
          </a:ln>
        </p:spPr>
      </p:pic>
      <p:grpSp>
        <p:nvGrpSpPr>
          <p:cNvPr id="1048" name="Google Shape;1048;p62"/>
          <p:cNvGrpSpPr/>
          <p:nvPr/>
        </p:nvGrpSpPr>
        <p:grpSpPr>
          <a:xfrm>
            <a:off x="3057812" y="3655600"/>
            <a:ext cx="837931" cy="1293483"/>
            <a:chOff x="6022847" y="3779520"/>
            <a:chExt cx="1082039" cy="1670304"/>
          </a:xfrm>
        </p:grpSpPr>
        <p:pic>
          <p:nvPicPr>
            <p:cNvPr id="1049" name="Google Shape;1049;p62"/>
            <p:cNvPicPr preferRelativeResize="0"/>
            <p:nvPr/>
          </p:nvPicPr>
          <p:blipFill rotWithShape="1">
            <a:blip r:embed="rId5">
              <a:alphaModFix/>
            </a:blip>
            <a:srcRect b="0" l="0" r="0" t="0"/>
            <a:stretch/>
          </p:blipFill>
          <p:spPr>
            <a:xfrm>
              <a:off x="6778751" y="5120640"/>
              <a:ext cx="326135" cy="329184"/>
            </a:xfrm>
            <a:prstGeom prst="rect">
              <a:avLst/>
            </a:prstGeom>
            <a:noFill/>
            <a:ln>
              <a:noFill/>
            </a:ln>
          </p:spPr>
        </p:pic>
        <p:pic>
          <p:nvPicPr>
            <p:cNvPr id="1050" name="Google Shape;1050;p62"/>
            <p:cNvPicPr preferRelativeResize="0"/>
            <p:nvPr/>
          </p:nvPicPr>
          <p:blipFill rotWithShape="1">
            <a:blip r:embed="rId6">
              <a:alphaModFix/>
            </a:blip>
            <a:srcRect b="0" l="0" r="0" t="0"/>
            <a:stretch/>
          </p:blipFill>
          <p:spPr>
            <a:xfrm>
              <a:off x="6818817" y="5136126"/>
              <a:ext cx="247209" cy="247209"/>
            </a:xfrm>
            <a:prstGeom prst="rect">
              <a:avLst/>
            </a:prstGeom>
            <a:noFill/>
            <a:ln>
              <a:noFill/>
            </a:ln>
          </p:spPr>
        </p:pic>
        <p:pic>
          <p:nvPicPr>
            <p:cNvPr id="1051" name="Google Shape;1051;p62"/>
            <p:cNvPicPr preferRelativeResize="0"/>
            <p:nvPr/>
          </p:nvPicPr>
          <p:blipFill rotWithShape="1">
            <a:blip r:embed="rId7">
              <a:alphaModFix/>
            </a:blip>
            <a:srcRect b="0" l="0" r="0" t="0"/>
            <a:stretch/>
          </p:blipFill>
          <p:spPr>
            <a:xfrm>
              <a:off x="6022847" y="3779520"/>
              <a:ext cx="326136" cy="326136"/>
            </a:xfrm>
            <a:prstGeom prst="rect">
              <a:avLst/>
            </a:prstGeom>
            <a:noFill/>
            <a:ln>
              <a:noFill/>
            </a:ln>
          </p:spPr>
        </p:pic>
        <p:pic>
          <p:nvPicPr>
            <p:cNvPr id="1052" name="Google Shape;1052;p62"/>
            <p:cNvPicPr preferRelativeResize="0"/>
            <p:nvPr/>
          </p:nvPicPr>
          <p:blipFill rotWithShape="1">
            <a:blip r:embed="rId8">
              <a:alphaModFix/>
            </a:blip>
            <a:srcRect b="0" l="0" r="0" t="0"/>
            <a:stretch/>
          </p:blipFill>
          <p:spPr>
            <a:xfrm>
              <a:off x="6061408" y="3792579"/>
              <a:ext cx="247209" cy="247208"/>
            </a:xfrm>
            <a:prstGeom prst="rect">
              <a:avLst/>
            </a:prstGeom>
            <a:noFill/>
            <a:ln>
              <a:noFill/>
            </a:ln>
          </p:spPr>
        </p:pic>
        <p:pic>
          <p:nvPicPr>
            <p:cNvPr id="1053" name="Google Shape;1053;p62"/>
            <p:cNvPicPr preferRelativeResize="0"/>
            <p:nvPr/>
          </p:nvPicPr>
          <p:blipFill rotWithShape="1">
            <a:blip r:embed="rId9">
              <a:alphaModFix/>
            </a:blip>
            <a:srcRect b="0" l="0" r="0" t="0"/>
            <a:stretch/>
          </p:blipFill>
          <p:spPr>
            <a:xfrm>
              <a:off x="6775703" y="3779520"/>
              <a:ext cx="329183" cy="326136"/>
            </a:xfrm>
            <a:prstGeom prst="rect">
              <a:avLst/>
            </a:prstGeom>
            <a:noFill/>
            <a:ln>
              <a:noFill/>
            </a:ln>
          </p:spPr>
        </p:pic>
        <p:pic>
          <p:nvPicPr>
            <p:cNvPr id="1054" name="Google Shape;1054;p62"/>
            <p:cNvPicPr preferRelativeResize="0"/>
            <p:nvPr/>
          </p:nvPicPr>
          <p:blipFill rotWithShape="1">
            <a:blip r:embed="rId10">
              <a:alphaModFix/>
            </a:blip>
            <a:srcRect b="0" l="0" r="0" t="0"/>
            <a:stretch/>
          </p:blipFill>
          <p:spPr>
            <a:xfrm>
              <a:off x="6816776" y="3792579"/>
              <a:ext cx="247208" cy="247208"/>
            </a:xfrm>
            <a:prstGeom prst="rect">
              <a:avLst/>
            </a:prstGeom>
            <a:noFill/>
            <a:ln>
              <a:noFill/>
            </a:ln>
          </p:spPr>
        </p:pic>
        <p:pic>
          <p:nvPicPr>
            <p:cNvPr id="1055" name="Google Shape;1055;p62"/>
            <p:cNvPicPr preferRelativeResize="0"/>
            <p:nvPr/>
          </p:nvPicPr>
          <p:blipFill rotWithShape="1">
            <a:blip r:embed="rId11">
              <a:alphaModFix/>
            </a:blip>
            <a:srcRect b="0" l="0" r="0" t="0"/>
            <a:stretch/>
          </p:blipFill>
          <p:spPr>
            <a:xfrm>
              <a:off x="6022847" y="4227576"/>
              <a:ext cx="326136" cy="326136"/>
            </a:xfrm>
            <a:prstGeom prst="rect">
              <a:avLst/>
            </a:prstGeom>
            <a:noFill/>
            <a:ln>
              <a:noFill/>
            </a:ln>
          </p:spPr>
        </p:pic>
        <p:pic>
          <p:nvPicPr>
            <p:cNvPr id="1056" name="Google Shape;1056;p62"/>
            <p:cNvPicPr preferRelativeResize="0"/>
            <p:nvPr/>
          </p:nvPicPr>
          <p:blipFill rotWithShape="1">
            <a:blip r:embed="rId8">
              <a:alphaModFix/>
            </a:blip>
            <a:srcRect b="0" l="0" r="0" t="0"/>
            <a:stretch/>
          </p:blipFill>
          <p:spPr>
            <a:xfrm>
              <a:off x="6061408" y="4240428"/>
              <a:ext cx="247209" cy="247208"/>
            </a:xfrm>
            <a:prstGeom prst="rect">
              <a:avLst/>
            </a:prstGeom>
            <a:noFill/>
            <a:ln>
              <a:noFill/>
            </a:ln>
          </p:spPr>
        </p:pic>
        <p:pic>
          <p:nvPicPr>
            <p:cNvPr id="1057" name="Google Shape;1057;p62"/>
            <p:cNvPicPr preferRelativeResize="0"/>
            <p:nvPr/>
          </p:nvPicPr>
          <p:blipFill rotWithShape="1">
            <a:blip r:embed="rId12">
              <a:alphaModFix/>
            </a:blip>
            <a:srcRect b="0" l="0" r="0" t="0"/>
            <a:stretch/>
          </p:blipFill>
          <p:spPr>
            <a:xfrm>
              <a:off x="6775703" y="4227576"/>
              <a:ext cx="329183" cy="326136"/>
            </a:xfrm>
            <a:prstGeom prst="rect">
              <a:avLst/>
            </a:prstGeom>
            <a:noFill/>
            <a:ln>
              <a:noFill/>
            </a:ln>
          </p:spPr>
        </p:pic>
        <p:pic>
          <p:nvPicPr>
            <p:cNvPr id="1058" name="Google Shape;1058;p62"/>
            <p:cNvPicPr preferRelativeResize="0"/>
            <p:nvPr/>
          </p:nvPicPr>
          <p:blipFill rotWithShape="1">
            <a:blip r:embed="rId10">
              <a:alphaModFix/>
            </a:blip>
            <a:srcRect b="0" l="0" r="0" t="0"/>
            <a:stretch/>
          </p:blipFill>
          <p:spPr>
            <a:xfrm>
              <a:off x="6816776" y="4240428"/>
              <a:ext cx="247208" cy="247208"/>
            </a:xfrm>
            <a:prstGeom prst="rect">
              <a:avLst/>
            </a:prstGeom>
            <a:noFill/>
            <a:ln>
              <a:noFill/>
            </a:ln>
          </p:spPr>
        </p:pic>
        <p:sp>
          <p:nvSpPr>
            <p:cNvPr id="1059" name="Google Shape;1059;p62"/>
            <p:cNvSpPr/>
            <p:nvPr/>
          </p:nvSpPr>
          <p:spPr>
            <a:xfrm>
              <a:off x="6311747" y="3907383"/>
              <a:ext cx="502284" cy="495300"/>
            </a:xfrm>
            <a:custGeom>
              <a:rect b="b" l="l" r="r" t="t"/>
              <a:pathLst>
                <a:path extrusionOk="0" h="495300" w="502284">
                  <a:moveTo>
                    <a:pt x="499516" y="422935"/>
                  </a:moveTo>
                  <a:lnTo>
                    <a:pt x="486054" y="391782"/>
                  </a:lnTo>
                  <a:lnTo>
                    <a:pt x="465721" y="344728"/>
                  </a:lnTo>
                  <a:lnTo>
                    <a:pt x="449364" y="364172"/>
                  </a:lnTo>
                  <a:lnTo>
                    <a:pt x="16344" y="0"/>
                  </a:lnTo>
                  <a:lnTo>
                    <a:pt x="0" y="19443"/>
                  </a:lnTo>
                  <a:lnTo>
                    <a:pt x="433019" y="383616"/>
                  </a:lnTo>
                  <a:lnTo>
                    <a:pt x="416674" y="403047"/>
                  </a:lnTo>
                  <a:lnTo>
                    <a:pt x="499516" y="422935"/>
                  </a:lnTo>
                  <a:close/>
                </a:path>
                <a:path extrusionOk="0" h="495300" w="502284">
                  <a:moveTo>
                    <a:pt x="501764" y="456653"/>
                  </a:moveTo>
                  <a:lnTo>
                    <a:pt x="476364" y="443953"/>
                  </a:lnTo>
                  <a:lnTo>
                    <a:pt x="425564" y="418553"/>
                  </a:lnTo>
                  <a:lnTo>
                    <a:pt x="425564" y="443953"/>
                  </a:lnTo>
                  <a:lnTo>
                    <a:pt x="6464" y="443953"/>
                  </a:lnTo>
                  <a:lnTo>
                    <a:pt x="6464" y="469353"/>
                  </a:lnTo>
                  <a:lnTo>
                    <a:pt x="425564" y="469353"/>
                  </a:lnTo>
                  <a:lnTo>
                    <a:pt x="425564" y="494753"/>
                  </a:lnTo>
                  <a:lnTo>
                    <a:pt x="476364" y="469353"/>
                  </a:lnTo>
                  <a:lnTo>
                    <a:pt x="501764" y="456653"/>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60" name="Google Shape;1060;p62"/>
            <p:cNvPicPr preferRelativeResize="0"/>
            <p:nvPr/>
          </p:nvPicPr>
          <p:blipFill rotWithShape="1">
            <a:blip r:embed="rId13">
              <a:alphaModFix/>
            </a:blip>
            <a:srcRect b="0" l="0" r="0" t="0"/>
            <a:stretch/>
          </p:blipFill>
          <p:spPr>
            <a:xfrm>
              <a:off x="6022847" y="4672584"/>
              <a:ext cx="326136" cy="329184"/>
            </a:xfrm>
            <a:prstGeom prst="rect">
              <a:avLst/>
            </a:prstGeom>
            <a:noFill/>
            <a:ln>
              <a:noFill/>
            </a:ln>
          </p:spPr>
        </p:pic>
        <p:pic>
          <p:nvPicPr>
            <p:cNvPr id="1061" name="Google Shape;1061;p62"/>
            <p:cNvPicPr preferRelativeResize="0"/>
            <p:nvPr/>
          </p:nvPicPr>
          <p:blipFill rotWithShape="1">
            <a:blip r:embed="rId8">
              <a:alphaModFix/>
            </a:blip>
            <a:srcRect b="0" l="0" r="0" t="0"/>
            <a:stretch/>
          </p:blipFill>
          <p:spPr>
            <a:xfrm>
              <a:off x="6061408" y="4688277"/>
              <a:ext cx="247209" cy="247209"/>
            </a:xfrm>
            <a:prstGeom prst="rect">
              <a:avLst/>
            </a:prstGeom>
            <a:noFill/>
            <a:ln>
              <a:noFill/>
            </a:ln>
          </p:spPr>
        </p:pic>
        <p:pic>
          <p:nvPicPr>
            <p:cNvPr id="1062" name="Google Shape;1062;p62"/>
            <p:cNvPicPr preferRelativeResize="0"/>
            <p:nvPr/>
          </p:nvPicPr>
          <p:blipFill rotWithShape="1">
            <a:blip r:embed="rId14">
              <a:alphaModFix/>
            </a:blip>
            <a:srcRect b="0" l="0" r="0" t="0"/>
            <a:stretch/>
          </p:blipFill>
          <p:spPr>
            <a:xfrm>
              <a:off x="6775703" y="4672584"/>
              <a:ext cx="329183" cy="329184"/>
            </a:xfrm>
            <a:prstGeom prst="rect">
              <a:avLst/>
            </a:prstGeom>
            <a:noFill/>
            <a:ln>
              <a:noFill/>
            </a:ln>
          </p:spPr>
        </p:pic>
        <p:pic>
          <p:nvPicPr>
            <p:cNvPr id="1063" name="Google Shape;1063;p62"/>
            <p:cNvPicPr preferRelativeResize="0"/>
            <p:nvPr/>
          </p:nvPicPr>
          <p:blipFill rotWithShape="1">
            <a:blip r:embed="rId10">
              <a:alphaModFix/>
            </a:blip>
            <a:srcRect b="0" l="0" r="0" t="0"/>
            <a:stretch/>
          </p:blipFill>
          <p:spPr>
            <a:xfrm>
              <a:off x="6816776" y="4688277"/>
              <a:ext cx="247208" cy="247209"/>
            </a:xfrm>
            <a:prstGeom prst="rect">
              <a:avLst/>
            </a:prstGeom>
            <a:noFill/>
            <a:ln>
              <a:noFill/>
            </a:ln>
          </p:spPr>
        </p:pic>
        <p:sp>
          <p:nvSpPr>
            <p:cNvPr id="1064" name="Google Shape;1064;p62"/>
            <p:cNvSpPr/>
            <p:nvPr/>
          </p:nvSpPr>
          <p:spPr>
            <a:xfrm>
              <a:off x="6308445" y="3909123"/>
              <a:ext cx="566420" cy="1304289"/>
            </a:xfrm>
            <a:custGeom>
              <a:rect b="b" l="l" r="r" t="t"/>
              <a:pathLst>
                <a:path extrusionOk="0" h="1304289" w="566420">
                  <a:moveTo>
                    <a:pt x="565899" y="1154303"/>
                  </a:moveTo>
                  <a:lnTo>
                    <a:pt x="542683" y="1164628"/>
                  </a:lnTo>
                  <a:lnTo>
                    <a:pt x="519480" y="1112507"/>
                  </a:lnTo>
                  <a:lnTo>
                    <a:pt x="519480" y="1174953"/>
                  </a:lnTo>
                  <a:lnTo>
                    <a:pt x="496277" y="1185278"/>
                  </a:lnTo>
                  <a:lnTo>
                    <a:pt x="504469" y="1192022"/>
                  </a:lnTo>
                  <a:lnTo>
                    <a:pt x="495566" y="1197622"/>
                  </a:lnTo>
                  <a:lnTo>
                    <a:pt x="474078" y="1163510"/>
                  </a:lnTo>
                  <a:lnTo>
                    <a:pt x="474078" y="1211148"/>
                  </a:lnTo>
                  <a:lnTo>
                    <a:pt x="452589" y="1224686"/>
                  </a:lnTo>
                  <a:lnTo>
                    <a:pt x="463219" y="1231138"/>
                  </a:lnTo>
                  <a:lnTo>
                    <a:pt x="451294" y="1245730"/>
                  </a:lnTo>
                  <a:lnTo>
                    <a:pt x="47205" y="915466"/>
                  </a:lnTo>
                  <a:lnTo>
                    <a:pt x="287820" y="915466"/>
                  </a:lnTo>
                  <a:lnTo>
                    <a:pt x="474078" y="1211148"/>
                  </a:lnTo>
                  <a:lnTo>
                    <a:pt x="474078" y="1163510"/>
                  </a:lnTo>
                  <a:lnTo>
                    <a:pt x="317842" y="915466"/>
                  </a:lnTo>
                  <a:lnTo>
                    <a:pt x="403974" y="915466"/>
                  </a:lnTo>
                  <a:lnTo>
                    <a:pt x="519480" y="1174953"/>
                  </a:lnTo>
                  <a:lnTo>
                    <a:pt x="519480" y="1112507"/>
                  </a:lnTo>
                  <a:lnTo>
                    <a:pt x="440499" y="935050"/>
                  </a:lnTo>
                  <a:lnTo>
                    <a:pt x="479666" y="915466"/>
                  </a:lnTo>
                  <a:lnTo>
                    <a:pt x="505066" y="902766"/>
                  </a:lnTo>
                  <a:lnTo>
                    <a:pt x="428866" y="864666"/>
                  </a:lnTo>
                  <a:lnTo>
                    <a:pt x="428866" y="890066"/>
                  </a:lnTo>
                  <a:lnTo>
                    <a:pt x="420471" y="890066"/>
                  </a:lnTo>
                  <a:lnTo>
                    <a:pt x="392671" y="827620"/>
                  </a:lnTo>
                  <a:lnTo>
                    <a:pt x="392671" y="890066"/>
                  </a:lnTo>
                  <a:lnTo>
                    <a:pt x="301840" y="890066"/>
                  </a:lnTo>
                  <a:lnTo>
                    <a:pt x="271830" y="842429"/>
                  </a:lnTo>
                  <a:lnTo>
                    <a:pt x="271830" y="890066"/>
                  </a:lnTo>
                  <a:lnTo>
                    <a:pt x="49987" y="890066"/>
                  </a:lnTo>
                  <a:lnTo>
                    <a:pt x="194932" y="768007"/>
                  </a:lnTo>
                  <a:lnTo>
                    <a:pt x="271830" y="890066"/>
                  </a:lnTo>
                  <a:lnTo>
                    <a:pt x="271830" y="842429"/>
                  </a:lnTo>
                  <a:lnTo>
                    <a:pt x="214541" y="751484"/>
                  </a:lnTo>
                  <a:lnTo>
                    <a:pt x="288874" y="688886"/>
                  </a:lnTo>
                  <a:lnTo>
                    <a:pt x="311010" y="706615"/>
                  </a:lnTo>
                  <a:lnTo>
                    <a:pt x="392671" y="890066"/>
                  </a:lnTo>
                  <a:lnTo>
                    <a:pt x="392671" y="827620"/>
                  </a:lnTo>
                  <a:lnTo>
                    <a:pt x="354215" y="741222"/>
                  </a:lnTo>
                  <a:lnTo>
                    <a:pt x="449453" y="817499"/>
                  </a:lnTo>
                  <a:lnTo>
                    <a:pt x="433565" y="837323"/>
                  </a:lnTo>
                  <a:lnTo>
                    <a:pt x="516864" y="855230"/>
                  </a:lnTo>
                  <a:lnTo>
                    <a:pt x="503135" y="825436"/>
                  </a:lnTo>
                  <a:lnTo>
                    <a:pt x="481215" y="777849"/>
                  </a:lnTo>
                  <a:lnTo>
                    <a:pt x="465328" y="797674"/>
                  </a:lnTo>
                  <a:lnTo>
                    <a:pt x="331698" y="690638"/>
                  </a:lnTo>
                  <a:lnTo>
                    <a:pt x="319455" y="663143"/>
                  </a:lnTo>
                  <a:lnTo>
                    <a:pt x="392455" y="601662"/>
                  </a:lnTo>
                  <a:lnTo>
                    <a:pt x="494728" y="755878"/>
                  </a:lnTo>
                  <a:lnTo>
                    <a:pt x="473557" y="769912"/>
                  </a:lnTo>
                  <a:lnTo>
                    <a:pt x="547420" y="812368"/>
                  </a:lnTo>
                  <a:lnTo>
                    <a:pt x="541794" y="766457"/>
                  </a:lnTo>
                  <a:lnTo>
                    <a:pt x="537057" y="727811"/>
                  </a:lnTo>
                  <a:lnTo>
                    <a:pt x="515899" y="741845"/>
                  </a:lnTo>
                  <a:lnTo>
                    <a:pt x="412013" y="585190"/>
                  </a:lnTo>
                  <a:lnTo>
                    <a:pt x="457517" y="546862"/>
                  </a:lnTo>
                  <a:lnTo>
                    <a:pt x="473887" y="566293"/>
                  </a:lnTo>
                  <a:lnTo>
                    <a:pt x="494169" y="519252"/>
                  </a:lnTo>
                  <a:lnTo>
                    <a:pt x="507631" y="488061"/>
                  </a:lnTo>
                  <a:lnTo>
                    <a:pt x="424802" y="508012"/>
                  </a:lnTo>
                  <a:lnTo>
                    <a:pt x="441159" y="527431"/>
                  </a:lnTo>
                  <a:lnTo>
                    <a:pt x="397878" y="563880"/>
                  </a:lnTo>
                  <a:lnTo>
                    <a:pt x="378320" y="534390"/>
                  </a:lnTo>
                  <a:lnTo>
                    <a:pt x="378320" y="580351"/>
                  </a:lnTo>
                  <a:lnTo>
                    <a:pt x="308698" y="638987"/>
                  </a:lnTo>
                  <a:lnTo>
                    <a:pt x="288467" y="593547"/>
                  </a:lnTo>
                  <a:lnTo>
                    <a:pt x="288467" y="656018"/>
                  </a:lnTo>
                  <a:lnTo>
                    <a:pt x="268655" y="640156"/>
                  </a:lnTo>
                  <a:lnTo>
                    <a:pt x="268655" y="672706"/>
                  </a:lnTo>
                  <a:lnTo>
                    <a:pt x="200875" y="729792"/>
                  </a:lnTo>
                  <a:lnTo>
                    <a:pt x="181267" y="698677"/>
                  </a:lnTo>
                  <a:lnTo>
                    <a:pt x="181267" y="746302"/>
                  </a:lnTo>
                  <a:lnTo>
                    <a:pt x="61455" y="847204"/>
                  </a:lnTo>
                  <a:lnTo>
                    <a:pt x="153924" y="702919"/>
                  </a:lnTo>
                  <a:lnTo>
                    <a:pt x="181267" y="746302"/>
                  </a:lnTo>
                  <a:lnTo>
                    <a:pt x="181267" y="698677"/>
                  </a:lnTo>
                  <a:lnTo>
                    <a:pt x="169062" y="679297"/>
                  </a:lnTo>
                  <a:lnTo>
                    <a:pt x="205638" y="622236"/>
                  </a:lnTo>
                  <a:lnTo>
                    <a:pt x="268655" y="672706"/>
                  </a:lnTo>
                  <a:lnTo>
                    <a:pt x="268655" y="640156"/>
                  </a:lnTo>
                  <a:lnTo>
                    <a:pt x="219430" y="600722"/>
                  </a:lnTo>
                  <a:lnTo>
                    <a:pt x="245656" y="559803"/>
                  </a:lnTo>
                  <a:lnTo>
                    <a:pt x="288467" y="656018"/>
                  </a:lnTo>
                  <a:lnTo>
                    <a:pt x="288467" y="593547"/>
                  </a:lnTo>
                  <a:lnTo>
                    <a:pt x="262051" y="534212"/>
                  </a:lnTo>
                  <a:lnTo>
                    <a:pt x="304165" y="468515"/>
                  </a:lnTo>
                  <a:lnTo>
                    <a:pt x="378320" y="580351"/>
                  </a:lnTo>
                  <a:lnTo>
                    <a:pt x="378320" y="534390"/>
                  </a:lnTo>
                  <a:lnTo>
                    <a:pt x="319138" y="445147"/>
                  </a:lnTo>
                  <a:lnTo>
                    <a:pt x="498449" y="165379"/>
                  </a:lnTo>
                  <a:lnTo>
                    <a:pt x="519836" y="179082"/>
                  </a:lnTo>
                  <a:lnTo>
                    <a:pt x="523900" y="140970"/>
                  </a:lnTo>
                  <a:lnTo>
                    <a:pt x="528878" y="94361"/>
                  </a:lnTo>
                  <a:lnTo>
                    <a:pt x="455688" y="137960"/>
                  </a:lnTo>
                  <a:lnTo>
                    <a:pt x="477062" y="151663"/>
                  </a:lnTo>
                  <a:lnTo>
                    <a:pt x="303796" y="422008"/>
                  </a:lnTo>
                  <a:lnTo>
                    <a:pt x="288823" y="399427"/>
                  </a:lnTo>
                  <a:lnTo>
                    <a:pt x="288823" y="445376"/>
                  </a:lnTo>
                  <a:lnTo>
                    <a:pt x="249694" y="506425"/>
                  </a:lnTo>
                  <a:lnTo>
                    <a:pt x="233286" y="469557"/>
                  </a:lnTo>
                  <a:lnTo>
                    <a:pt x="233286" y="532028"/>
                  </a:lnTo>
                  <a:lnTo>
                    <a:pt x="199491" y="584758"/>
                  </a:lnTo>
                  <a:lnTo>
                    <a:pt x="185712" y="573722"/>
                  </a:lnTo>
                  <a:lnTo>
                    <a:pt x="185712" y="606259"/>
                  </a:lnTo>
                  <a:lnTo>
                    <a:pt x="154114" y="655561"/>
                  </a:lnTo>
                  <a:lnTo>
                    <a:pt x="59258" y="504939"/>
                  </a:lnTo>
                  <a:lnTo>
                    <a:pt x="185712" y="606259"/>
                  </a:lnTo>
                  <a:lnTo>
                    <a:pt x="185712" y="573722"/>
                  </a:lnTo>
                  <a:lnTo>
                    <a:pt x="35280" y="453186"/>
                  </a:lnTo>
                  <a:lnTo>
                    <a:pt x="154228" y="354368"/>
                  </a:lnTo>
                  <a:lnTo>
                    <a:pt x="233286" y="532028"/>
                  </a:lnTo>
                  <a:lnTo>
                    <a:pt x="233286" y="469557"/>
                  </a:lnTo>
                  <a:lnTo>
                    <a:pt x="174523" y="337515"/>
                  </a:lnTo>
                  <a:lnTo>
                    <a:pt x="202107" y="314591"/>
                  </a:lnTo>
                  <a:lnTo>
                    <a:pt x="288823" y="445376"/>
                  </a:lnTo>
                  <a:lnTo>
                    <a:pt x="288823" y="399427"/>
                  </a:lnTo>
                  <a:lnTo>
                    <a:pt x="221754" y="298272"/>
                  </a:lnTo>
                  <a:lnTo>
                    <a:pt x="454139" y="105219"/>
                  </a:lnTo>
                  <a:lnTo>
                    <a:pt x="470369" y="124752"/>
                  </a:lnTo>
                  <a:lnTo>
                    <a:pt x="491109" y="77558"/>
                  </a:lnTo>
                  <a:lnTo>
                    <a:pt x="504634" y="46748"/>
                  </a:lnTo>
                  <a:lnTo>
                    <a:pt x="421678" y="66141"/>
                  </a:lnTo>
                  <a:lnTo>
                    <a:pt x="437908" y="85674"/>
                  </a:lnTo>
                  <a:lnTo>
                    <a:pt x="207632" y="276974"/>
                  </a:lnTo>
                  <a:lnTo>
                    <a:pt x="187985" y="247345"/>
                  </a:lnTo>
                  <a:lnTo>
                    <a:pt x="187985" y="293293"/>
                  </a:lnTo>
                  <a:lnTo>
                    <a:pt x="163791" y="313397"/>
                  </a:lnTo>
                  <a:lnTo>
                    <a:pt x="87198" y="141274"/>
                  </a:lnTo>
                  <a:lnTo>
                    <a:pt x="187985" y="293293"/>
                  </a:lnTo>
                  <a:lnTo>
                    <a:pt x="187985" y="247345"/>
                  </a:lnTo>
                  <a:lnTo>
                    <a:pt x="24968" y="1485"/>
                  </a:lnTo>
                  <a:lnTo>
                    <a:pt x="24561" y="533"/>
                  </a:lnTo>
                  <a:lnTo>
                    <a:pt x="24396" y="609"/>
                  </a:lnTo>
                  <a:lnTo>
                    <a:pt x="24003" y="0"/>
                  </a:lnTo>
                  <a:lnTo>
                    <a:pt x="20408" y="2387"/>
                  </a:lnTo>
                  <a:lnTo>
                    <a:pt x="1358" y="10871"/>
                  </a:lnTo>
                  <a:lnTo>
                    <a:pt x="143497" y="330263"/>
                  </a:lnTo>
                  <a:lnTo>
                    <a:pt x="1854" y="447929"/>
                  </a:lnTo>
                  <a:lnTo>
                    <a:pt x="10223" y="458012"/>
                  </a:lnTo>
                  <a:lnTo>
                    <a:pt x="2679" y="462762"/>
                  </a:lnTo>
                  <a:lnTo>
                    <a:pt x="138976" y="679183"/>
                  </a:lnTo>
                  <a:lnTo>
                    <a:pt x="0" y="896035"/>
                  </a:lnTo>
                  <a:lnTo>
                    <a:pt x="3949" y="898575"/>
                  </a:lnTo>
                  <a:lnTo>
                    <a:pt x="9766" y="905471"/>
                  </a:lnTo>
                  <a:lnTo>
                    <a:pt x="9766" y="910323"/>
                  </a:lnTo>
                  <a:lnTo>
                    <a:pt x="6159" y="914730"/>
                  </a:lnTo>
                  <a:lnTo>
                    <a:pt x="435216" y="1265402"/>
                  </a:lnTo>
                  <a:lnTo>
                    <a:pt x="419150" y="1285062"/>
                  </a:lnTo>
                  <a:lnTo>
                    <a:pt x="502259" y="1303782"/>
                  </a:lnTo>
                  <a:lnTo>
                    <a:pt x="488632" y="1273441"/>
                  </a:lnTo>
                  <a:lnTo>
                    <a:pt x="472033" y="1236484"/>
                  </a:lnTo>
                  <a:lnTo>
                    <a:pt x="525437" y="1268857"/>
                  </a:lnTo>
                  <a:lnTo>
                    <a:pt x="520801" y="1221905"/>
                  </a:lnTo>
                  <a:lnTo>
                    <a:pt x="519023" y="1203998"/>
                  </a:lnTo>
                  <a:lnTo>
                    <a:pt x="562076" y="1239405"/>
                  </a:lnTo>
                  <a:lnTo>
                    <a:pt x="564438" y="1186561"/>
                  </a:lnTo>
                  <a:lnTo>
                    <a:pt x="565899" y="1154303"/>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65" name="Google Shape;1065;p62"/>
            <p:cNvPicPr preferRelativeResize="0"/>
            <p:nvPr/>
          </p:nvPicPr>
          <p:blipFill rotWithShape="1">
            <a:blip r:embed="rId15">
              <a:alphaModFix/>
            </a:blip>
            <a:srcRect b="0" l="0" r="0" t="0"/>
            <a:stretch/>
          </p:blipFill>
          <p:spPr>
            <a:xfrm>
              <a:off x="6025895" y="5120640"/>
              <a:ext cx="326136" cy="329184"/>
            </a:xfrm>
            <a:prstGeom prst="rect">
              <a:avLst/>
            </a:prstGeom>
            <a:noFill/>
            <a:ln>
              <a:noFill/>
            </a:ln>
          </p:spPr>
        </p:pic>
        <p:pic>
          <p:nvPicPr>
            <p:cNvPr id="1066" name="Google Shape;1066;p62"/>
            <p:cNvPicPr preferRelativeResize="0"/>
            <p:nvPr/>
          </p:nvPicPr>
          <p:blipFill rotWithShape="1">
            <a:blip r:embed="rId6">
              <a:alphaModFix/>
            </a:blip>
            <a:srcRect b="0" l="0" r="0" t="0"/>
            <a:stretch/>
          </p:blipFill>
          <p:spPr>
            <a:xfrm>
              <a:off x="6066176" y="5136126"/>
              <a:ext cx="247209" cy="247209"/>
            </a:xfrm>
            <a:prstGeom prst="rect">
              <a:avLst/>
            </a:prstGeom>
            <a:noFill/>
            <a:ln>
              <a:noFill/>
            </a:ln>
          </p:spPr>
        </p:pic>
        <p:sp>
          <p:nvSpPr>
            <p:cNvPr id="1067" name="Google Shape;1067;p62"/>
            <p:cNvSpPr/>
            <p:nvPr/>
          </p:nvSpPr>
          <p:spPr>
            <a:xfrm>
              <a:off x="6306616" y="4458728"/>
              <a:ext cx="528954" cy="847089"/>
            </a:xfrm>
            <a:custGeom>
              <a:rect b="b" l="l" r="r" t="t"/>
              <a:pathLst>
                <a:path extrusionOk="0" h="847089" w="528954">
                  <a:moveTo>
                    <a:pt x="528891" y="0"/>
                  </a:moveTo>
                  <a:lnTo>
                    <a:pt x="455688" y="43586"/>
                  </a:lnTo>
                  <a:lnTo>
                    <a:pt x="477075" y="57302"/>
                  </a:lnTo>
                  <a:lnTo>
                    <a:pt x="0" y="801662"/>
                  </a:lnTo>
                  <a:lnTo>
                    <a:pt x="3975" y="804214"/>
                  </a:lnTo>
                  <a:lnTo>
                    <a:pt x="9766" y="811085"/>
                  </a:lnTo>
                  <a:lnTo>
                    <a:pt x="9766" y="821093"/>
                  </a:lnTo>
                  <a:lnTo>
                    <a:pt x="18199" y="821093"/>
                  </a:lnTo>
                  <a:lnTo>
                    <a:pt x="18884" y="821905"/>
                  </a:lnTo>
                  <a:lnTo>
                    <a:pt x="19837" y="821093"/>
                  </a:lnTo>
                  <a:lnTo>
                    <a:pt x="428879" y="821093"/>
                  </a:lnTo>
                  <a:lnTo>
                    <a:pt x="428879" y="846493"/>
                  </a:lnTo>
                  <a:lnTo>
                    <a:pt x="479679" y="821093"/>
                  </a:lnTo>
                  <a:lnTo>
                    <a:pt x="505079" y="808393"/>
                  </a:lnTo>
                  <a:lnTo>
                    <a:pt x="479679" y="795693"/>
                  </a:lnTo>
                  <a:lnTo>
                    <a:pt x="428879" y="770293"/>
                  </a:lnTo>
                  <a:lnTo>
                    <a:pt x="428879" y="795693"/>
                  </a:lnTo>
                  <a:lnTo>
                    <a:pt x="49999" y="795693"/>
                  </a:lnTo>
                  <a:lnTo>
                    <a:pt x="457530" y="452501"/>
                  </a:lnTo>
                  <a:lnTo>
                    <a:pt x="473900" y="471919"/>
                  </a:lnTo>
                  <a:lnTo>
                    <a:pt x="494182" y="424891"/>
                  </a:lnTo>
                  <a:lnTo>
                    <a:pt x="507631" y="393700"/>
                  </a:lnTo>
                  <a:lnTo>
                    <a:pt x="424815" y="413639"/>
                  </a:lnTo>
                  <a:lnTo>
                    <a:pt x="441172" y="433070"/>
                  </a:lnTo>
                  <a:lnTo>
                    <a:pt x="61480" y="752817"/>
                  </a:lnTo>
                  <a:lnTo>
                    <a:pt x="498462" y="71005"/>
                  </a:lnTo>
                  <a:lnTo>
                    <a:pt x="519849" y="84709"/>
                  </a:lnTo>
                  <a:lnTo>
                    <a:pt x="523913" y="46609"/>
                  </a:lnTo>
                  <a:lnTo>
                    <a:pt x="52889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68" name="Google Shape;1068;p62"/>
          <p:cNvSpPr/>
          <p:nvPr/>
        </p:nvSpPr>
        <p:spPr>
          <a:xfrm>
            <a:off x="2509148" y="4252204"/>
            <a:ext cx="441436" cy="59055"/>
          </a:xfrm>
          <a:custGeom>
            <a:rect b="b" l="l" r="r" t="t"/>
            <a:pathLst>
              <a:path extrusionOk="0" h="76200" w="569595">
                <a:moveTo>
                  <a:pt x="493102" y="50799"/>
                </a:moveTo>
                <a:lnTo>
                  <a:pt x="493102" y="76200"/>
                </a:lnTo>
                <a:lnTo>
                  <a:pt x="543902" y="50800"/>
                </a:lnTo>
                <a:lnTo>
                  <a:pt x="493102" y="50799"/>
                </a:lnTo>
                <a:close/>
              </a:path>
              <a:path extrusionOk="0" h="76200" w="569595">
                <a:moveTo>
                  <a:pt x="493102" y="25399"/>
                </a:moveTo>
                <a:lnTo>
                  <a:pt x="493102" y="50799"/>
                </a:lnTo>
                <a:lnTo>
                  <a:pt x="505802" y="50800"/>
                </a:lnTo>
                <a:lnTo>
                  <a:pt x="505802" y="25400"/>
                </a:lnTo>
                <a:lnTo>
                  <a:pt x="493102" y="25399"/>
                </a:lnTo>
                <a:close/>
              </a:path>
              <a:path extrusionOk="0" h="76200" w="569595">
                <a:moveTo>
                  <a:pt x="493102" y="0"/>
                </a:moveTo>
                <a:lnTo>
                  <a:pt x="493102" y="25399"/>
                </a:lnTo>
                <a:lnTo>
                  <a:pt x="505802" y="25400"/>
                </a:lnTo>
                <a:lnTo>
                  <a:pt x="505802" y="50800"/>
                </a:lnTo>
                <a:lnTo>
                  <a:pt x="543905" y="50798"/>
                </a:lnTo>
                <a:lnTo>
                  <a:pt x="569302" y="38100"/>
                </a:lnTo>
                <a:lnTo>
                  <a:pt x="493102" y="0"/>
                </a:lnTo>
                <a:close/>
              </a:path>
              <a:path extrusionOk="0" h="76200" w="569595">
                <a:moveTo>
                  <a:pt x="0" y="25398"/>
                </a:moveTo>
                <a:lnTo>
                  <a:pt x="0" y="50798"/>
                </a:lnTo>
                <a:lnTo>
                  <a:pt x="493102" y="50799"/>
                </a:lnTo>
                <a:lnTo>
                  <a:pt x="493102" y="25399"/>
                </a:lnTo>
                <a:lnTo>
                  <a:pt x="0" y="25398"/>
                </a:lnTo>
                <a:close/>
              </a:path>
            </a:pathLst>
          </a:custGeom>
          <a:solidFill>
            <a:srgbClr val="70BF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9" name="Google Shape;1069;p62"/>
          <p:cNvSpPr/>
          <p:nvPr/>
        </p:nvSpPr>
        <p:spPr>
          <a:xfrm>
            <a:off x="3985996" y="4252204"/>
            <a:ext cx="441436" cy="59055"/>
          </a:xfrm>
          <a:custGeom>
            <a:rect b="b" l="l" r="r" t="t"/>
            <a:pathLst>
              <a:path extrusionOk="0" h="76200" w="569595">
                <a:moveTo>
                  <a:pt x="493102" y="50799"/>
                </a:moveTo>
                <a:lnTo>
                  <a:pt x="493102" y="76200"/>
                </a:lnTo>
                <a:lnTo>
                  <a:pt x="543902" y="50800"/>
                </a:lnTo>
                <a:lnTo>
                  <a:pt x="493102" y="50799"/>
                </a:lnTo>
                <a:close/>
              </a:path>
              <a:path extrusionOk="0" h="76200" w="569595">
                <a:moveTo>
                  <a:pt x="493102" y="25399"/>
                </a:moveTo>
                <a:lnTo>
                  <a:pt x="493102" y="50799"/>
                </a:lnTo>
                <a:lnTo>
                  <a:pt x="505802" y="50800"/>
                </a:lnTo>
                <a:lnTo>
                  <a:pt x="505802" y="25400"/>
                </a:lnTo>
                <a:lnTo>
                  <a:pt x="493102" y="25399"/>
                </a:lnTo>
                <a:close/>
              </a:path>
              <a:path extrusionOk="0" h="76200" w="569595">
                <a:moveTo>
                  <a:pt x="493102" y="0"/>
                </a:moveTo>
                <a:lnTo>
                  <a:pt x="493102" y="25399"/>
                </a:lnTo>
                <a:lnTo>
                  <a:pt x="505802" y="25400"/>
                </a:lnTo>
                <a:lnTo>
                  <a:pt x="505802" y="50800"/>
                </a:lnTo>
                <a:lnTo>
                  <a:pt x="543905" y="50798"/>
                </a:lnTo>
                <a:lnTo>
                  <a:pt x="569302" y="38100"/>
                </a:lnTo>
                <a:lnTo>
                  <a:pt x="493102" y="0"/>
                </a:lnTo>
                <a:close/>
              </a:path>
              <a:path extrusionOk="0" h="76200" w="569595">
                <a:moveTo>
                  <a:pt x="0" y="25398"/>
                </a:moveTo>
                <a:lnTo>
                  <a:pt x="0" y="50798"/>
                </a:lnTo>
                <a:lnTo>
                  <a:pt x="493102" y="50799"/>
                </a:lnTo>
                <a:lnTo>
                  <a:pt x="493102" y="25399"/>
                </a:lnTo>
                <a:lnTo>
                  <a:pt x="0" y="25398"/>
                </a:lnTo>
                <a:close/>
              </a:path>
            </a:pathLst>
          </a:custGeom>
          <a:solidFill>
            <a:srgbClr val="70BF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70" name="Google Shape;1070;p62"/>
          <p:cNvPicPr preferRelativeResize="0"/>
          <p:nvPr/>
        </p:nvPicPr>
        <p:blipFill rotWithShape="1">
          <a:blip r:embed="rId16">
            <a:alphaModFix/>
          </a:blip>
          <a:srcRect b="0" l="0" r="0" t="0"/>
          <a:stretch/>
        </p:blipFill>
        <p:spPr>
          <a:xfrm>
            <a:off x="6287437" y="3120175"/>
            <a:ext cx="2348999" cy="778250"/>
          </a:xfrm>
          <a:prstGeom prst="rect">
            <a:avLst/>
          </a:prstGeom>
          <a:noFill/>
          <a:ln>
            <a:noFill/>
          </a:ln>
        </p:spPr>
      </p:pic>
      <p:pic>
        <p:nvPicPr>
          <p:cNvPr id="1071" name="Google Shape;1071;p62"/>
          <p:cNvPicPr preferRelativeResize="0"/>
          <p:nvPr/>
        </p:nvPicPr>
        <p:blipFill rotWithShape="1">
          <a:blip r:embed="rId17">
            <a:alphaModFix/>
          </a:blip>
          <a:srcRect b="0" l="68299" r="94" t="10642"/>
          <a:stretch/>
        </p:blipFill>
        <p:spPr>
          <a:xfrm>
            <a:off x="6872163" y="3940925"/>
            <a:ext cx="1179526" cy="116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5">
                                            <p:txEl>
                                              <p:pRg end="0" st="0"/>
                                            </p:txEl>
                                          </p:spTgt>
                                        </p:tgtEl>
                                        <p:attrNameLst>
                                          <p:attrName>style.visibility</p:attrName>
                                        </p:attrNameLst>
                                      </p:cBhvr>
                                      <p:to>
                                        <p:strVal val="visible"/>
                                      </p:to>
                                    </p:set>
                                    <p:animEffect filter="fade" transition="in">
                                      <p:cBhvr>
                                        <p:cTn dur="1000"/>
                                        <p:tgtEl>
                                          <p:spTgt spid="10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5">
                                            <p:txEl>
                                              <p:pRg end="1" st="1"/>
                                            </p:txEl>
                                          </p:spTgt>
                                        </p:tgtEl>
                                        <p:attrNameLst>
                                          <p:attrName>style.visibility</p:attrName>
                                        </p:attrNameLst>
                                      </p:cBhvr>
                                      <p:to>
                                        <p:strVal val="visible"/>
                                      </p:to>
                                    </p:set>
                                    <p:animEffect filter="fade" transition="in">
                                      <p:cBhvr>
                                        <p:cTn dur="1000"/>
                                        <p:tgtEl>
                                          <p:spTgt spid="10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5">
                                            <p:txEl>
                                              <p:pRg end="2" st="2"/>
                                            </p:txEl>
                                          </p:spTgt>
                                        </p:tgtEl>
                                        <p:attrNameLst>
                                          <p:attrName>style.visibility</p:attrName>
                                        </p:attrNameLst>
                                      </p:cBhvr>
                                      <p:to>
                                        <p:strVal val="visible"/>
                                      </p:to>
                                    </p:set>
                                    <p:animEffect filter="fade" transition="in">
                                      <p:cBhvr>
                                        <p:cTn dur="1000"/>
                                        <p:tgtEl>
                                          <p:spTgt spid="10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1000"/>
                                        <p:tgtEl>
                                          <p:spTgt spid="1046"/>
                                        </p:tgtEl>
                                      </p:cBhvr>
                                    </p:animEffect>
                                  </p:childTnLst>
                                </p:cTn>
                              </p:par>
                              <p:par>
                                <p:cTn fill="hold" nodeType="with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1000"/>
                                        <p:tgtEl>
                                          <p:spTgt spid="1047"/>
                                        </p:tgtEl>
                                      </p:cBhvr>
                                    </p:animEffect>
                                  </p:childTnLst>
                                </p:cTn>
                              </p:par>
                              <p:par>
                                <p:cTn fill="hold" nodeType="with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1000"/>
                                        <p:tgtEl>
                                          <p:spTgt spid="1048"/>
                                        </p:tgtEl>
                                      </p:cBhvr>
                                    </p:animEffect>
                                  </p:childTnLst>
                                </p:cTn>
                              </p:par>
                              <p:par>
                                <p:cTn fill="hold" nodeType="with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1000"/>
                                        <p:tgtEl>
                                          <p:spTgt spid="1068"/>
                                        </p:tgtEl>
                                      </p:cBhvr>
                                    </p:animEffect>
                                  </p:childTnLst>
                                </p:cTn>
                              </p:par>
                              <p:par>
                                <p:cTn fill="hold" nodeType="with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1000"/>
                                        <p:tgtEl>
                                          <p:spTgt spid="1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000"/>
                                        <p:tgtEl>
                                          <p:spTgt spid="1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BatchNorm Layer</a:t>
            </a:r>
            <a:endParaRPr/>
          </a:p>
        </p:txBody>
      </p:sp>
      <p:sp>
        <p:nvSpPr>
          <p:cNvPr id="1077" name="Google Shape;1077;p63"/>
          <p:cNvSpPr txBox="1"/>
          <p:nvPr>
            <p:ph idx="1" type="body"/>
          </p:nvPr>
        </p:nvSpPr>
        <p:spPr>
          <a:xfrm>
            <a:off x="311700" y="1152475"/>
            <a:ext cx="8520600" cy="1002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At training time, compute the estimated mean and variance of the activations of a layer across the current batch</a:t>
            </a:r>
            <a:endParaRPr/>
          </a:p>
        </p:txBody>
      </p:sp>
      <p:pic>
        <p:nvPicPr>
          <p:cNvPr id="1078" name="Google Shape;1078;p63"/>
          <p:cNvPicPr preferRelativeResize="0"/>
          <p:nvPr/>
        </p:nvPicPr>
        <p:blipFill rotWithShape="1">
          <a:blip r:embed="rId3">
            <a:alphaModFix/>
          </a:blip>
          <a:srcRect b="0" l="0" r="0" t="0"/>
          <a:stretch/>
        </p:blipFill>
        <p:spPr>
          <a:xfrm>
            <a:off x="1625976" y="2028174"/>
            <a:ext cx="2740608" cy="1336452"/>
          </a:xfrm>
          <a:prstGeom prst="rect">
            <a:avLst/>
          </a:prstGeom>
          <a:noFill/>
          <a:ln>
            <a:noFill/>
          </a:ln>
        </p:spPr>
      </p:pic>
      <p:pic>
        <p:nvPicPr>
          <p:cNvPr id="1079" name="Google Shape;1079;p63"/>
          <p:cNvPicPr preferRelativeResize="0"/>
          <p:nvPr/>
        </p:nvPicPr>
        <p:blipFill rotWithShape="1">
          <a:blip r:embed="rId4">
            <a:alphaModFix/>
          </a:blip>
          <a:srcRect b="0" l="0" r="0" t="0"/>
          <a:stretch/>
        </p:blipFill>
        <p:spPr>
          <a:xfrm>
            <a:off x="5028514" y="2000049"/>
            <a:ext cx="1673888" cy="686024"/>
          </a:xfrm>
          <a:prstGeom prst="rect">
            <a:avLst/>
          </a:prstGeom>
          <a:noFill/>
          <a:ln>
            <a:noFill/>
          </a:ln>
        </p:spPr>
      </p:pic>
      <p:pic>
        <p:nvPicPr>
          <p:cNvPr id="1080" name="Google Shape;1080;p63"/>
          <p:cNvPicPr preferRelativeResize="0"/>
          <p:nvPr/>
        </p:nvPicPr>
        <p:blipFill rotWithShape="1">
          <a:blip r:embed="rId5">
            <a:alphaModFix/>
          </a:blip>
          <a:srcRect b="0" l="0" r="0" t="0"/>
          <a:stretch/>
        </p:blipFill>
        <p:spPr>
          <a:xfrm>
            <a:off x="4959432" y="2799780"/>
            <a:ext cx="2558595" cy="673320"/>
          </a:xfrm>
          <a:prstGeom prst="rect">
            <a:avLst/>
          </a:prstGeom>
          <a:noFill/>
          <a:ln>
            <a:noFill/>
          </a:ln>
        </p:spPr>
      </p:pic>
      <p:sp>
        <p:nvSpPr>
          <p:cNvPr id="1081" name="Google Shape;1081;p63"/>
          <p:cNvSpPr/>
          <p:nvPr/>
        </p:nvSpPr>
        <p:spPr>
          <a:xfrm>
            <a:off x="25" y="4858575"/>
            <a:ext cx="9144000" cy="28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Helvetica Neue"/>
                <a:ea typeface="Helvetica Neue"/>
                <a:cs typeface="Helvetica Neue"/>
                <a:sym typeface="Helvetica Neue"/>
                <a:hlinkClick r:id="rId6"/>
              </a:rPr>
              <a:t>Batch Normalization: Accelerating Deep Network Training by Reducing Internal Covariate Shift</a:t>
            </a:r>
            <a:r>
              <a:rPr lang="en">
                <a:latin typeface="Helvetica Neue"/>
                <a:ea typeface="Helvetica Neue"/>
                <a:cs typeface="Helvetica Neue"/>
                <a:sym typeface="Helvetica Neue"/>
              </a:rPr>
              <a:t> [paper]</a:t>
            </a:r>
            <a:endParaRPr>
              <a:latin typeface="Helvetica Neue"/>
              <a:ea typeface="Helvetica Neue"/>
              <a:cs typeface="Helvetica Neue"/>
              <a:sym typeface="Helvetica Neue"/>
            </a:endParaRPr>
          </a:p>
        </p:txBody>
      </p:sp>
      <p:sp>
        <p:nvSpPr>
          <p:cNvPr id="1082" name="Google Shape;1082;p63"/>
          <p:cNvSpPr txBox="1"/>
          <p:nvPr>
            <p:ph idx="1" type="body"/>
          </p:nvPr>
        </p:nvSpPr>
        <p:spPr>
          <a:xfrm>
            <a:off x="311700" y="3438475"/>
            <a:ext cx="8520600" cy="1420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How could we make this transformation a little more flexible?</a:t>
            </a:r>
            <a:endParaRPr/>
          </a:p>
          <a:p>
            <a:pPr indent="-368300" lvl="0" marL="457200" rtl="0" algn="l">
              <a:spcBef>
                <a:spcPts val="0"/>
              </a:spcBef>
              <a:spcAft>
                <a:spcPts val="0"/>
              </a:spcAft>
              <a:buSzPts val="2200"/>
              <a:buChar char="●"/>
            </a:pPr>
            <a:r>
              <a:rPr lang="en"/>
              <a:t>Introduce learnable parameters to the BatchNorm Layer that enable </a:t>
            </a:r>
            <a:r>
              <a:rPr i="1" lang="en"/>
              <a:t>scaling</a:t>
            </a:r>
            <a:r>
              <a:rPr lang="en"/>
              <a:t> and </a:t>
            </a:r>
            <a:r>
              <a:rPr i="1" lang="en"/>
              <a:t>shifting</a:t>
            </a:r>
            <a:r>
              <a:rPr lang="en"/>
              <a:t> individual input indices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7">
                                            <p:txEl>
                                              <p:pRg end="0" st="0"/>
                                            </p:txEl>
                                          </p:spTgt>
                                        </p:tgtEl>
                                        <p:attrNameLst>
                                          <p:attrName>style.visibility</p:attrName>
                                        </p:attrNameLst>
                                      </p:cBhvr>
                                      <p:to>
                                        <p:strVal val="visible"/>
                                      </p:to>
                                    </p:set>
                                    <p:animEffect filter="fade" transition="in">
                                      <p:cBhvr>
                                        <p:cTn dur="1000"/>
                                        <p:tgtEl>
                                          <p:spTgt spid="10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000"/>
                                        <p:tgtEl>
                                          <p:spTgt spid="10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1000"/>
                                        <p:tgtEl>
                                          <p:spTgt spid="10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0"/>
                                        </p:tgtEl>
                                        <p:attrNameLst>
                                          <p:attrName>style.visibility</p:attrName>
                                        </p:attrNameLst>
                                      </p:cBhvr>
                                      <p:to>
                                        <p:strVal val="visible"/>
                                      </p:to>
                                    </p:set>
                                    <p:animEffect filter="fade" transition="in">
                                      <p:cBhvr>
                                        <p:cTn dur="1000"/>
                                        <p:tgtEl>
                                          <p:spTgt spid="10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0" st="0"/>
                                            </p:txEl>
                                          </p:spTgt>
                                        </p:tgtEl>
                                        <p:attrNameLst>
                                          <p:attrName>style.visibility</p:attrName>
                                        </p:attrNameLst>
                                      </p:cBhvr>
                                      <p:to>
                                        <p:strVal val="visible"/>
                                      </p:to>
                                    </p:set>
                                    <p:animEffect filter="fade" transition="in">
                                      <p:cBhvr>
                                        <p:cTn dur="1000"/>
                                        <p:tgtEl>
                                          <p:spTgt spid="10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1" st="1"/>
                                            </p:txEl>
                                          </p:spTgt>
                                        </p:tgtEl>
                                        <p:attrNameLst>
                                          <p:attrName>style.visibility</p:attrName>
                                        </p:attrNameLst>
                                      </p:cBhvr>
                                      <p:to>
                                        <p:strVal val="visible"/>
                                      </p:to>
                                    </p:set>
                                    <p:animEffect filter="fade" transition="in">
                                      <p:cBhvr>
                                        <p:cTn dur="1000"/>
                                        <p:tgtEl>
                                          <p:spTgt spid="108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BatchNorm Layer</a:t>
            </a:r>
            <a:endParaRPr/>
          </a:p>
        </p:txBody>
      </p:sp>
      <p:sp>
        <p:nvSpPr>
          <p:cNvPr id="1088" name="Google Shape;1088;p64"/>
          <p:cNvSpPr/>
          <p:nvPr/>
        </p:nvSpPr>
        <p:spPr>
          <a:xfrm>
            <a:off x="25" y="4858575"/>
            <a:ext cx="9144000" cy="28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Helvetica Neue"/>
                <a:ea typeface="Helvetica Neue"/>
                <a:cs typeface="Helvetica Neue"/>
                <a:sym typeface="Helvetica Neue"/>
                <a:hlinkClick r:id="rId3"/>
              </a:rPr>
              <a:t>Batch Normalization: Accelerating Deep Network Training by Reducing Internal Covariate Shift</a:t>
            </a:r>
            <a:r>
              <a:rPr lang="en">
                <a:latin typeface="Helvetica Neue"/>
                <a:ea typeface="Helvetica Neue"/>
                <a:cs typeface="Helvetica Neue"/>
                <a:sym typeface="Helvetica Neue"/>
              </a:rPr>
              <a:t> [paper]</a:t>
            </a:r>
            <a:endParaRPr>
              <a:latin typeface="Helvetica Neue"/>
              <a:ea typeface="Helvetica Neue"/>
              <a:cs typeface="Helvetica Neue"/>
              <a:sym typeface="Helvetica Neue"/>
            </a:endParaRPr>
          </a:p>
        </p:txBody>
      </p:sp>
      <p:pic>
        <p:nvPicPr>
          <p:cNvPr id="1089" name="Google Shape;1089;p64"/>
          <p:cNvPicPr preferRelativeResize="0"/>
          <p:nvPr/>
        </p:nvPicPr>
        <p:blipFill rotWithShape="1">
          <a:blip r:embed="rId4">
            <a:alphaModFix/>
          </a:blip>
          <a:srcRect b="0" l="0" r="0" t="0"/>
          <a:stretch/>
        </p:blipFill>
        <p:spPr>
          <a:xfrm>
            <a:off x="438925" y="1017725"/>
            <a:ext cx="5080724" cy="3652949"/>
          </a:xfrm>
          <a:prstGeom prst="rect">
            <a:avLst/>
          </a:prstGeom>
          <a:noFill/>
          <a:ln>
            <a:noFill/>
          </a:ln>
        </p:spPr>
      </p:pic>
      <p:pic>
        <p:nvPicPr>
          <p:cNvPr id="1090" name="Google Shape;1090;p64"/>
          <p:cNvPicPr preferRelativeResize="0"/>
          <p:nvPr/>
        </p:nvPicPr>
        <p:blipFill rotWithShape="1">
          <a:blip r:embed="rId5">
            <a:alphaModFix/>
          </a:blip>
          <a:srcRect b="0" l="0" r="0" t="0"/>
          <a:stretch/>
        </p:blipFill>
        <p:spPr>
          <a:xfrm>
            <a:off x="5705825" y="1071825"/>
            <a:ext cx="2996300" cy="505400"/>
          </a:xfrm>
          <a:prstGeom prst="rect">
            <a:avLst/>
          </a:prstGeom>
          <a:noFill/>
          <a:ln>
            <a:noFill/>
          </a:ln>
        </p:spPr>
      </p:pic>
      <p:sp>
        <p:nvSpPr>
          <p:cNvPr id="1091" name="Google Shape;1091;p64"/>
          <p:cNvSpPr txBox="1"/>
          <p:nvPr>
            <p:ph idx="1" type="body"/>
          </p:nvPr>
        </p:nvSpPr>
        <p:spPr>
          <a:xfrm>
            <a:off x="5456200" y="1631325"/>
            <a:ext cx="3657600" cy="30393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a:t>Gamma and Beta are learnable vectors</a:t>
            </a:r>
            <a:endParaRPr/>
          </a:p>
          <a:p>
            <a:pPr indent="-368300" lvl="0" marL="457200" rtl="0" algn="l">
              <a:spcBef>
                <a:spcPts val="0"/>
              </a:spcBef>
              <a:spcAft>
                <a:spcPts val="0"/>
              </a:spcAft>
              <a:buSzPts val="2200"/>
              <a:buChar char="●"/>
            </a:pPr>
            <a:r>
              <a:rPr lang="en"/>
              <a:t>These params allow the</a:t>
            </a:r>
            <a:r>
              <a:rPr lang="en"/>
              <a:t> transformed input to have flexible, learned mean &amp; var</a:t>
            </a:r>
            <a:endParaRPr/>
          </a:p>
          <a:p>
            <a:pPr indent="-368300" lvl="0" marL="457200" rtl="0" algn="l">
              <a:spcBef>
                <a:spcPts val="0"/>
              </a:spcBef>
              <a:spcAft>
                <a:spcPts val="0"/>
              </a:spcAft>
              <a:buSzPts val="2200"/>
              <a:buChar char="●"/>
            </a:pPr>
            <a:r>
              <a:rPr lang="en"/>
              <a:t>BatchNorm layer is differentiable</a:t>
            </a:r>
            <a:endParaRPr/>
          </a:p>
        </p:txBody>
      </p:sp>
      <p:sp>
        <p:nvSpPr>
          <p:cNvPr id="1092" name="Google Shape;1092;p64"/>
          <p:cNvSpPr/>
          <p:nvPr/>
        </p:nvSpPr>
        <p:spPr>
          <a:xfrm rot="393630">
            <a:off x="496323" y="2964185"/>
            <a:ext cx="4411286" cy="1263101"/>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No! Might be out of expected distribution. Use empirical averages from training data!</a:t>
            </a:r>
            <a:endParaRPr sz="2400">
              <a:latin typeface="Helvetica Neue"/>
              <a:ea typeface="Helvetica Neue"/>
              <a:cs typeface="Helvetica Neue"/>
              <a:sym typeface="Helvetica Neue"/>
            </a:endParaRPr>
          </a:p>
        </p:txBody>
      </p:sp>
      <p:sp>
        <p:nvSpPr>
          <p:cNvPr id="1093" name="Google Shape;1093;p64"/>
          <p:cNvSpPr/>
          <p:nvPr/>
        </p:nvSpPr>
        <p:spPr>
          <a:xfrm rot="393636">
            <a:off x="201933" y="1457713"/>
            <a:ext cx="5322353" cy="1129323"/>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Helvetica Neue"/>
                <a:ea typeface="Helvetica Neue"/>
                <a:cs typeface="Helvetica Neue"/>
                <a:sym typeface="Helvetica Neue"/>
              </a:rPr>
              <a:t>At </a:t>
            </a:r>
            <a:r>
              <a:rPr i="1" lang="en" sz="2400">
                <a:latin typeface="Helvetica Neue"/>
                <a:ea typeface="Helvetica Neue"/>
                <a:cs typeface="Helvetica Neue"/>
                <a:sym typeface="Helvetica Neue"/>
              </a:rPr>
              <a:t>inference</a:t>
            </a:r>
            <a:r>
              <a:rPr lang="en" sz="2400">
                <a:latin typeface="Helvetica Neue"/>
                <a:ea typeface="Helvetica Neue"/>
                <a:cs typeface="Helvetica Neue"/>
                <a:sym typeface="Helvetica Neue"/>
              </a:rPr>
              <a:t> time, we still need to calculate mean/var of the activations. </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Should we do it over the batch?</a:t>
            </a:r>
            <a:endParaRPr sz="2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1000"/>
                                        <p:tgtEl>
                                          <p:spTgt spid="10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1000"/>
                                        <p:tgtEl>
                                          <p:spTgt spid="10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xEl>
                                              <p:pRg end="0" st="0"/>
                                            </p:txEl>
                                          </p:spTgt>
                                        </p:tgtEl>
                                        <p:attrNameLst>
                                          <p:attrName>style.visibility</p:attrName>
                                        </p:attrNameLst>
                                      </p:cBhvr>
                                      <p:to>
                                        <p:strVal val="visible"/>
                                      </p:to>
                                    </p:set>
                                    <p:animEffect filter="fade" transition="in">
                                      <p:cBhvr>
                                        <p:cTn dur="1000"/>
                                        <p:tgtEl>
                                          <p:spTgt spid="10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xEl>
                                              <p:pRg end="1" st="1"/>
                                            </p:txEl>
                                          </p:spTgt>
                                        </p:tgtEl>
                                        <p:attrNameLst>
                                          <p:attrName>style.visibility</p:attrName>
                                        </p:attrNameLst>
                                      </p:cBhvr>
                                      <p:to>
                                        <p:strVal val="visible"/>
                                      </p:to>
                                    </p:set>
                                    <p:animEffect filter="fade" transition="in">
                                      <p:cBhvr>
                                        <p:cTn dur="1000"/>
                                        <p:tgtEl>
                                          <p:spTgt spid="10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xEl>
                                              <p:pRg end="2" st="2"/>
                                            </p:txEl>
                                          </p:spTgt>
                                        </p:tgtEl>
                                        <p:attrNameLst>
                                          <p:attrName>style.visibility</p:attrName>
                                        </p:attrNameLst>
                                      </p:cBhvr>
                                      <p:to>
                                        <p:strVal val="visible"/>
                                      </p:to>
                                    </p:set>
                                    <p:animEffect filter="fade" transition="in">
                                      <p:cBhvr>
                                        <p:cTn dur="1000"/>
                                        <p:tgtEl>
                                          <p:spTgt spid="10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1000"/>
                                        <p:tgtEl>
                                          <p:spTgt spid="10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1000"/>
                                        <p:tgtEl>
                                          <p:spTgt spid="10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BatchNorm Layer</a:t>
            </a:r>
            <a:endParaRPr/>
          </a:p>
        </p:txBody>
      </p:sp>
      <p:sp>
        <p:nvSpPr>
          <p:cNvPr id="1099" name="Google Shape;1099;p65"/>
          <p:cNvSpPr txBox="1"/>
          <p:nvPr>
            <p:ph idx="1" type="body"/>
          </p:nvPr>
        </p:nvSpPr>
        <p:spPr>
          <a:xfrm>
            <a:off x="311700" y="1152475"/>
            <a:ext cx="5354400" cy="3276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Usually added after convolutional layers or fully connected layers but before non-linearities</a:t>
            </a:r>
            <a:endParaRPr/>
          </a:p>
          <a:p>
            <a:pPr indent="-368300" lvl="0" marL="457200" rtl="0" algn="l">
              <a:spcBef>
                <a:spcPts val="0"/>
              </a:spcBef>
              <a:spcAft>
                <a:spcPts val="0"/>
              </a:spcAft>
              <a:buSzPts val="2200"/>
              <a:buChar char="●"/>
            </a:pPr>
            <a:r>
              <a:rPr lang="en"/>
              <a:t>Why?</a:t>
            </a:r>
            <a:endParaRPr/>
          </a:p>
          <a:p>
            <a:pPr indent="-368300" lvl="1" marL="914400" rtl="0" algn="l">
              <a:spcBef>
                <a:spcPts val="0"/>
              </a:spcBef>
              <a:spcAft>
                <a:spcPts val="0"/>
              </a:spcAft>
              <a:buSzPts val="2200"/>
              <a:buChar char="○"/>
            </a:pPr>
            <a:r>
              <a:rPr lang="en"/>
              <a:t>Point of BatchNorm is to help data get into a space where the activation function behaves well</a:t>
            </a:r>
            <a:endParaRPr/>
          </a:p>
        </p:txBody>
      </p:sp>
      <p:pic>
        <p:nvPicPr>
          <p:cNvPr id="1100" name="Google Shape;1100;p65"/>
          <p:cNvPicPr preferRelativeResize="0"/>
          <p:nvPr/>
        </p:nvPicPr>
        <p:blipFill rotWithShape="1">
          <a:blip r:embed="rId3">
            <a:alphaModFix/>
          </a:blip>
          <a:srcRect b="0" l="0" r="0" t="0"/>
          <a:stretch/>
        </p:blipFill>
        <p:spPr>
          <a:xfrm>
            <a:off x="5936750" y="1210325"/>
            <a:ext cx="2041100" cy="3562325"/>
          </a:xfrm>
          <a:prstGeom prst="rect">
            <a:avLst/>
          </a:prstGeom>
          <a:noFill/>
          <a:ln>
            <a:noFill/>
          </a:ln>
        </p:spPr>
      </p:pic>
      <p:sp>
        <p:nvSpPr>
          <p:cNvPr id="1101" name="Google Shape;1101;p65"/>
          <p:cNvSpPr/>
          <p:nvPr/>
        </p:nvSpPr>
        <p:spPr>
          <a:xfrm>
            <a:off x="25" y="4858575"/>
            <a:ext cx="9144000" cy="28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Helvetica Neue"/>
                <a:ea typeface="Helvetica Neue"/>
                <a:cs typeface="Helvetica Neue"/>
                <a:sym typeface="Helvetica Neue"/>
                <a:hlinkClick r:id="rId4"/>
              </a:rPr>
              <a:t>Perceptual Losses for Real-Time Style Transfer and Super-Resolution</a:t>
            </a:r>
            <a:r>
              <a:rPr lang="en">
                <a:latin typeface="Helvetica Neue"/>
                <a:ea typeface="Helvetica Neue"/>
                <a:cs typeface="Helvetica Neue"/>
                <a:sym typeface="Helvetica Neue"/>
              </a:rPr>
              <a:t> [paper]</a:t>
            </a:r>
            <a:endParaRPr>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9">
                                            <p:txEl>
                                              <p:pRg end="0" st="0"/>
                                            </p:txEl>
                                          </p:spTgt>
                                        </p:tgtEl>
                                        <p:attrNameLst>
                                          <p:attrName>style.visibility</p:attrName>
                                        </p:attrNameLst>
                                      </p:cBhvr>
                                      <p:to>
                                        <p:strVal val="visible"/>
                                      </p:to>
                                    </p:set>
                                    <p:animEffect filter="fade" transition="in">
                                      <p:cBhvr>
                                        <p:cTn dur="1000"/>
                                        <p:tgtEl>
                                          <p:spTgt spid="10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9">
                                            <p:txEl>
                                              <p:pRg end="1" st="1"/>
                                            </p:txEl>
                                          </p:spTgt>
                                        </p:tgtEl>
                                        <p:attrNameLst>
                                          <p:attrName>style.visibility</p:attrName>
                                        </p:attrNameLst>
                                      </p:cBhvr>
                                      <p:to>
                                        <p:strVal val="visible"/>
                                      </p:to>
                                    </p:set>
                                    <p:animEffect filter="fade" transition="in">
                                      <p:cBhvr>
                                        <p:cTn dur="1000"/>
                                        <p:tgtEl>
                                          <p:spTgt spid="10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9">
                                            <p:txEl>
                                              <p:pRg end="2" st="2"/>
                                            </p:txEl>
                                          </p:spTgt>
                                        </p:tgtEl>
                                        <p:attrNameLst>
                                          <p:attrName>style.visibility</p:attrName>
                                        </p:attrNameLst>
                                      </p:cBhvr>
                                      <p:to>
                                        <p:strVal val="visible"/>
                                      </p:to>
                                    </p:set>
                                    <p:animEffect filter="fade" transition="in">
                                      <p:cBhvr>
                                        <p:cTn dur="1000"/>
                                        <p:tgtEl>
                                          <p:spTgt spid="10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0"/>
                                        </p:tgtEl>
                                        <p:attrNameLst>
                                          <p:attrName>style.visibility</p:attrName>
                                        </p:attrNameLst>
                                      </p:cBhvr>
                                      <p:to>
                                        <p:strVal val="visible"/>
                                      </p:to>
                                    </p:set>
                                    <p:animEffect filter="fade" transition="in">
                                      <p:cBhvr>
                                        <p:cTn dur="1000"/>
                                        <p:tgtEl>
                                          <p:spTgt spid="1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Today’s Plan</a:t>
            </a:r>
            <a:endParaRPr/>
          </a:p>
        </p:txBody>
      </p:sp>
      <p:sp>
        <p:nvSpPr>
          <p:cNvPr id="1107" name="Google Shape;1107;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trike="sngStrike"/>
              <a:t>Course organization and deliverables</a:t>
            </a:r>
            <a:endParaRPr strike="sngStrike"/>
          </a:p>
          <a:p>
            <a:pPr indent="-368300" lvl="0" marL="457200" rtl="0" algn="l">
              <a:spcBef>
                <a:spcPts val="0"/>
              </a:spcBef>
              <a:spcAft>
                <a:spcPts val="0"/>
              </a:spcAft>
              <a:buSzPts val="2200"/>
              <a:buChar char="●"/>
            </a:pPr>
            <a:r>
              <a:rPr lang="en" strike="sngStrike"/>
              <a:t>Activation Functions and Preprocessing</a:t>
            </a:r>
            <a:endParaRPr strike="sngStrike"/>
          </a:p>
          <a:p>
            <a:pPr indent="-368300" lvl="0" marL="457200" rtl="0" algn="l">
              <a:spcBef>
                <a:spcPts val="0"/>
              </a:spcBef>
              <a:spcAft>
                <a:spcPts val="0"/>
              </a:spcAft>
              <a:buSzPts val="2200"/>
              <a:buChar char="●"/>
            </a:pPr>
            <a:r>
              <a:rPr lang="en" strike="sngStrike"/>
              <a:t>Optimization and Regularization</a:t>
            </a:r>
            <a:endParaRPr strike="sngStrike"/>
          </a:p>
          <a:p>
            <a:pPr indent="-368300" lvl="1" marL="914400" rtl="0" algn="l">
              <a:spcBef>
                <a:spcPts val="0"/>
              </a:spcBef>
              <a:spcAft>
                <a:spcPts val="0"/>
              </a:spcAft>
              <a:buSzPts val="2200"/>
              <a:buChar char="○"/>
            </a:pPr>
            <a:r>
              <a:rPr lang="en"/>
              <a:t>Any questions before we move on?</a:t>
            </a:r>
            <a:endParaRPr/>
          </a:p>
          <a:p>
            <a:pPr indent="-368300" lvl="0" marL="457200" rtl="0" algn="l">
              <a:spcBef>
                <a:spcPts val="0"/>
              </a:spcBef>
              <a:spcAft>
                <a:spcPts val="0"/>
              </a:spcAft>
              <a:buSzPts val="2200"/>
              <a:buChar char="●"/>
            </a:pPr>
            <a:r>
              <a:rPr lang="en"/>
              <a:t>Cloud Computing Service Tutorial</a:t>
            </a:r>
            <a:endParaRPr/>
          </a:p>
          <a:p>
            <a:pPr indent="-368300" lvl="0" marL="457200" rtl="0" algn="l">
              <a:spcBef>
                <a:spcPts val="0"/>
              </a:spcBef>
              <a:spcAft>
                <a:spcPts val="0"/>
              </a:spcAft>
              <a:buSzPts val="2200"/>
              <a:buChar char="●"/>
            </a:pPr>
            <a:r>
              <a:rPr lang="en"/>
              <a:t>Deep Learning Software Tutorial</a:t>
            </a:r>
            <a:endParaRPr/>
          </a:p>
          <a:p>
            <a:pPr indent="-368300" lvl="0" marL="457200" rtl="0" algn="l">
              <a:spcBef>
                <a:spcPts val="0"/>
              </a:spcBef>
              <a:spcAft>
                <a:spcPts val="0"/>
              </a:spcAft>
              <a:buSzPts val="2200"/>
              <a:buChar char="●"/>
            </a:pPr>
            <a:r>
              <a:rPr lang="en"/>
              <a:t>Coding Assignment 1 Release Briefing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11" name="Shape 1111"/>
        <p:cNvGrpSpPr/>
        <p:nvPr/>
      </p:nvGrpSpPr>
      <p:grpSpPr>
        <a:xfrm>
          <a:off x="0" y="0"/>
          <a:ext cx="0" cy="0"/>
          <a:chOff x="0" y="0"/>
          <a:chExt cx="0" cy="0"/>
        </a:xfrm>
      </p:grpSpPr>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 Items for You</a:t>
            </a:r>
            <a:endParaRPr/>
          </a:p>
        </p:txBody>
      </p:sp>
      <p:sp>
        <p:nvSpPr>
          <p:cNvPr id="1117" name="Google Shape;1117;p6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If you have not </a:t>
            </a:r>
            <a:r>
              <a:rPr lang="en"/>
              <a:t>registered with a team, do so </a:t>
            </a:r>
            <a:r>
              <a:rPr b="1" lang="en"/>
              <a:t>ASAP</a:t>
            </a:r>
            <a:r>
              <a:rPr lang="en"/>
              <a:t>; the registration is currently a week late</a:t>
            </a:r>
            <a:endParaRPr/>
          </a:p>
          <a:p>
            <a:pPr indent="-368300" lvl="0" marL="457200" rtl="0" algn="l">
              <a:spcBef>
                <a:spcPts val="0"/>
              </a:spcBef>
              <a:spcAft>
                <a:spcPts val="0"/>
              </a:spcAft>
              <a:buSzPts val="2200"/>
              <a:buChar char="●"/>
            </a:pPr>
            <a:r>
              <a:rPr lang="en"/>
              <a:t>Start firming up your project proposal ideas and drafting your slides; these proposal slides are due to us in a week</a:t>
            </a:r>
            <a:endParaRPr/>
          </a:p>
          <a:p>
            <a:pPr indent="-368300" lvl="0" marL="457200" rtl="0" algn="l">
              <a:spcBef>
                <a:spcPts val="0"/>
              </a:spcBef>
              <a:spcAft>
                <a:spcPts val="0"/>
              </a:spcAft>
              <a:buSzPts val="2200"/>
              <a:buChar char="●"/>
            </a:pPr>
            <a:r>
              <a:rPr lang="en"/>
              <a:t>Coding Assignment 1 will be discussed by TAs and is due two weeks from today</a:t>
            </a:r>
            <a:endParaRPr/>
          </a:p>
          <a:p>
            <a:pPr indent="-368300" lvl="0" marL="457200" rtl="0" algn="l">
              <a:spcBef>
                <a:spcPts val="0"/>
              </a:spcBef>
              <a:spcAft>
                <a:spcPts val="0"/>
              </a:spcAft>
              <a:buSzPts val="2200"/>
              <a:buChar char="●"/>
            </a:pPr>
            <a:r>
              <a:rPr lang="en"/>
              <a:t>Keep in mind also that the midterm exam will be in two weeks; the exam will be mostly multiple choice and submitted via a google form; it must be taken during the class period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0" st="0"/>
                                            </p:txEl>
                                          </p:spTgt>
                                        </p:tgtEl>
                                        <p:attrNameLst>
                                          <p:attrName>style.visibility</p:attrName>
                                        </p:attrNameLst>
                                      </p:cBhvr>
                                      <p:to>
                                        <p:strVal val="visible"/>
                                      </p:to>
                                    </p:set>
                                    <p:animEffect filter="fade" transition="in">
                                      <p:cBhvr>
                                        <p:cTn dur="1000"/>
                                        <p:tgtEl>
                                          <p:spTgt spid="1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1" st="1"/>
                                            </p:txEl>
                                          </p:spTgt>
                                        </p:tgtEl>
                                        <p:attrNameLst>
                                          <p:attrName>style.visibility</p:attrName>
                                        </p:attrNameLst>
                                      </p:cBhvr>
                                      <p:to>
                                        <p:strVal val="visible"/>
                                      </p:to>
                                    </p:set>
                                    <p:animEffect filter="fade" transition="in">
                                      <p:cBhvr>
                                        <p:cTn dur="1000"/>
                                        <p:tgtEl>
                                          <p:spTgt spid="1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2" st="2"/>
                                            </p:txEl>
                                          </p:spTgt>
                                        </p:tgtEl>
                                        <p:attrNameLst>
                                          <p:attrName>style.visibility</p:attrName>
                                        </p:attrNameLst>
                                      </p:cBhvr>
                                      <p:to>
                                        <p:strVal val="visible"/>
                                      </p:to>
                                    </p:set>
                                    <p:animEffect filter="fade" transition="in">
                                      <p:cBhvr>
                                        <p:cTn dur="1000"/>
                                        <p:tgtEl>
                                          <p:spTgt spid="1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3" st="3"/>
                                            </p:txEl>
                                          </p:spTgt>
                                        </p:tgtEl>
                                        <p:attrNameLst>
                                          <p:attrName>style.visibility</p:attrName>
                                        </p:attrNameLst>
                                      </p:cBhvr>
                                      <p:to>
                                        <p:strVal val="visible"/>
                                      </p:to>
                                    </p:set>
                                    <p:animEffect filter="fade" transition="in">
                                      <p:cBhvr>
                                        <p:cTn dur="1000"/>
                                        <p:tgtEl>
                                          <p:spTgt spid="11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6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CSCI 566: Deep Learning and Its Applications</a:t>
            </a:r>
            <a:endParaRPr/>
          </a:p>
        </p:txBody>
      </p:sp>
      <p:sp>
        <p:nvSpPr>
          <p:cNvPr id="1123" name="Google Shape;1123;p6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Thomason</a:t>
            </a:r>
            <a:endParaRPr/>
          </a:p>
        </p:txBody>
      </p:sp>
      <p:sp>
        <p:nvSpPr>
          <p:cNvPr id="1124" name="Google Shape;1124;p69"/>
          <p:cNvSpPr txBox="1"/>
          <p:nvPr>
            <p:ph idx="1" type="subTitle"/>
          </p:nvPr>
        </p:nvSpPr>
        <p:spPr>
          <a:xfrm>
            <a:off x="311700" y="3519925"/>
            <a:ext cx="8520600" cy="110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4: Activations, Initializations, </a:t>
            </a:r>
            <a:br>
              <a:rPr lang="en"/>
            </a:br>
            <a:r>
              <a:rPr lang="en"/>
              <a:t>Optimization, and Regularization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Week: </a:t>
            </a:r>
            <a:r>
              <a:rPr lang="en"/>
              <a:t>Course Project Proposal Due [Feb 17]</a:t>
            </a:r>
            <a:endParaRPr/>
          </a:p>
        </p:txBody>
      </p:sp>
      <p:sp>
        <p:nvSpPr>
          <p:cNvPr id="108" name="Google Shape;108;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a:t>Proposal: </a:t>
            </a:r>
            <a:r>
              <a:rPr lang="en"/>
              <a:t>5-6 </a:t>
            </a:r>
            <a:r>
              <a:rPr i="1" lang="en"/>
              <a:t>slides</a:t>
            </a:r>
            <a:r>
              <a:rPr lang="en"/>
              <a:t> on problem (scope &amp; definition) + "today" (status of literature) + challenges + directions to innovate.</a:t>
            </a:r>
            <a:endParaRPr/>
          </a:p>
          <a:p>
            <a:pPr indent="-368300" lvl="1" marL="914400" rtl="0" algn="l">
              <a:spcBef>
                <a:spcPts val="0"/>
              </a:spcBef>
              <a:spcAft>
                <a:spcPts val="0"/>
              </a:spcAft>
              <a:buSzPts val="2200"/>
              <a:buChar char="○"/>
            </a:pPr>
            <a:r>
              <a:rPr lang="en"/>
              <a:t>Look at the project ideas doc populated by the TAs to get a sense of what material your proposal should cover for problem definition and background</a:t>
            </a:r>
            <a:endParaRPr/>
          </a:p>
          <a:p>
            <a:pPr indent="-368300" lvl="1" marL="914400" rtl="0" algn="l">
              <a:spcBef>
                <a:spcPts val="0"/>
              </a:spcBef>
              <a:spcAft>
                <a:spcPts val="0"/>
              </a:spcAft>
              <a:buSzPts val="2200"/>
              <a:buChar char="○"/>
            </a:pPr>
            <a:r>
              <a:rPr lang="en"/>
              <a:t>Include what you hope to be your </a:t>
            </a:r>
            <a:r>
              <a:rPr i="1" lang="en"/>
              <a:t>key insight or contribution</a:t>
            </a:r>
            <a:r>
              <a:rPr lang="en"/>
              <a:t>; what will make your approach unique? </a:t>
            </a:r>
            <a:endParaRPr/>
          </a:p>
          <a:p>
            <a:pPr indent="-368300" lvl="0" marL="457200" rtl="0" algn="l">
              <a:spcBef>
                <a:spcPts val="0"/>
              </a:spcBef>
              <a:spcAft>
                <a:spcPts val="0"/>
              </a:spcAft>
              <a:buSzPts val="2200"/>
              <a:buChar char="●"/>
            </a:pPr>
            <a:r>
              <a:rPr lang="en"/>
              <a:t>We will share a link to collect the slides.</a:t>
            </a:r>
            <a:endParaRPr/>
          </a:p>
          <a:p>
            <a:pPr indent="-368300" lvl="0" marL="457200" rtl="0" algn="l">
              <a:spcBef>
                <a:spcPts val="0"/>
              </a:spcBef>
              <a:spcAft>
                <a:spcPts val="0"/>
              </a:spcAft>
              <a:buSzPts val="2200"/>
              <a:buChar char="●"/>
            </a:pPr>
            <a:r>
              <a:rPr lang="en"/>
              <a:t>You will condense these longer, more detailed slides into a single lightning pitch slide for the Project Pitch assignment.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Today’s Plan</a:t>
            </a:r>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trike="sngStrike"/>
              <a:t>Course organization and deliverables</a:t>
            </a:r>
            <a:endParaRPr strike="sngStrike"/>
          </a:p>
          <a:p>
            <a:pPr indent="-368300" lvl="1" marL="914400" rtl="0" algn="l">
              <a:spcBef>
                <a:spcPts val="0"/>
              </a:spcBef>
              <a:spcAft>
                <a:spcPts val="0"/>
              </a:spcAft>
              <a:buSzPts val="2200"/>
              <a:buChar char="○"/>
            </a:pPr>
            <a:r>
              <a:rPr lang="en"/>
              <a:t>Any questions before we move on?</a:t>
            </a:r>
            <a:endParaRPr/>
          </a:p>
          <a:p>
            <a:pPr indent="-368300" lvl="0" marL="457200" rtl="0" algn="l">
              <a:spcBef>
                <a:spcPts val="0"/>
              </a:spcBef>
              <a:spcAft>
                <a:spcPts val="0"/>
              </a:spcAft>
              <a:buSzPts val="2200"/>
              <a:buChar char="●"/>
            </a:pPr>
            <a:r>
              <a:rPr lang="en"/>
              <a:t>Activation Functions and Preprocessing</a:t>
            </a:r>
            <a:endParaRPr/>
          </a:p>
          <a:p>
            <a:pPr indent="-368300" lvl="0" marL="457200" rtl="0" algn="l">
              <a:spcBef>
                <a:spcPts val="0"/>
              </a:spcBef>
              <a:spcAft>
                <a:spcPts val="0"/>
              </a:spcAft>
              <a:buSzPts val="2200"/>
              <a:buChar char="●"/>
            </a:pPr>
            <a:r>
              <a:rPr lang="en"/>
              <a:t>Optimization and Regularization</a:t>
            </a:r>
            <a:endParaRPr/>
          </a:p>
          <a:p>
            <a:pPr indent="-368300" lvl="0" marL="457200" rtl="0" algn="l">
              <a:spcBef>
                <a:spcPts val="0"/>
              </a:spcBef>
              <a:spcAft>
                <a:spcPts val="0"/>
              </a:spcAft>
              <a:buSzPts val="2200"/>
              <a:buChar char="●"/>
            </a:pPr>
            <a:r>
              <a:rPr lang="en"/>
              <a:t>Cloud Computing Service Tutorial</a:t>
            </a:r>
            <a:endParaRPr/>
          </a:p>
          <a:p>
            <a:pPr indent="-368300" lvl="0" marL="457200" rtl="0" algn="l">
              <a:spcBef>
                <a:spcPts val="0"/>
              </a:spcBef>
              <a:spcAft>
                <a:spcPts val="0"/>
              </a:spcAft>
              <a:buSzPts val="2200"/>
              <a:buChar char="●"/>
            </a:pPr>
            <a:r>
              <a:rPr lang="en"/>
              <a:t>Deep Learning Software Tutorial</a:t>
            </a:r>
            <a:endParaRPr/>
          </a:p>
          <a:p>
            <a:pPr indent="-368300" lvl="0" marL="457200" rtl="0" algn="l">
              <a:spcBef>
                <a:spcPts val="0"/>
              </a:spcBef>
              <a:spcAft>
                <a:spcPts val="0"/>
              </a:spcAft>
              <a:buSzPts val="2200"/>
              <a:buChar char="●"/>
            </a:pPr>
            <a:r>
              <a:rPr lang="en"/>
              <a:t>Coding Assignment 1 Release Briefing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p:nvPr/>
        </p:nvSpPr>
        <p:spPr>
          <a:xfrm>
            <a:off x="-250200" y="-49075"/>
            <a:ext cx="9451200" cy="5508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1063475" y="759625"/>
            <a:ext cx="7815000" cy="457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3836100" y="237375"/>
            <a:ext cx="4719300" cy="4906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123450" y="2620700"/>
            <a:ext cx="3921600" cy="252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4405825" y="2463950"/>
            <a:ext cx="3665100" cy="2679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738175" y="3597800"/>
            <a:ext cx="2848500" cy="154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 type="body"/>
          </p:nvPr>
        </p:nvSpPr>
        <p:spPr>
          <a:xfrm>
            <a:off x="413650" y="1367800"/>
            <a:ext cx="1188600" cy="792300"/>
          </a:xfrm>
          <a:prstGeom prst="rect">
            <a:avLst/>
          </a:prstGeom>
          <a:solidFill>
            <a:srgbClr val="000000">
              <a:alpha val="17260"/>
            </a:srgbClr>
          </a:solidFill>
        </p:spPr>
        <p:txBody>
          <a:bodyPr anchorCtr="0" anchor="t" bIns="91425" lIns="91425" spcFirstLastPara="1" rIns="91425" wrap="square" tIns="91425">
            <a:normAutofit fontScale="92500" lnSpcReduction="20000"/>
          </a:bodyPr>
          <a:lstStyle/>
          <a:p>
            <a:pPr indent="0" lvl="0" marL="0" rtl="0" algn="ctr">
              <a:lnSpc>
                <a:spcPct val="95000"/>
              </a:lnSpc>
              <a:spcBef>
                <a:spcPts val="0"/>
              </a:spcBef>
              <a:spcAft>
                <a:spcPts val="0"/>
              </a:spcAft>
              <a:buNone/>
            </a:pPr>
            <a:r>
              <a:rPr lang="en" sz="2000"/>
              <a:t>f: X → Y;</a:t>
            </a:r>
            <a:endParaRPr sz="2000"/>
          </a:p>
          <a:p>
            <a:pPr indent="0" lvl="0" marL="0" rtl="0" algn="ctr">
              <a:lnSpc>
                <a:spcPct val="95000"/>
              </a:lnSpc>
              <a:spcBef>
                <a:spcPts val="1200"/>
              </a:spcBef>
              <a:spcAft>
                <a:spcPts val="1200"/>
              </a:spcAft>
              <a:buNone/>
            </a:pPr>
            <a:r>
              <a:rPr lang="en" sz="2000"/>
              <a:t>f(x)=y</a:t>
            </a:r>
            <a:endParaRPr sz="2000"/>
          </a:p>
        </p:txBody>
      </p:sp>
      <p:sp>
        <p:nvSpPr>
          <p:cNvPr id="126" name="Google Shape;126;p20"/>
          <p:cNvSpPr txBox="1"/>
          <p:nvPr>
            <p:ph idx="1" type="body"/>
          </p:nvPr>
        </p:nvSpPr>
        <p:spPr>
          <a:xfrm>
            <a:off x="1885800" y="1519250"/>
            <a:ext cx="1950300" cy="792300"/>
          </a:xfrm>
          <a:prstGeom prst="rect">
            <a:avLst/>
          </a:prstGeom>
          <a:solidFill>
            <a:srgbClr val="000000">
              <a:alpha val="17260"/>
            </a:srgbClr>
          </a:solidFill>
        </p:spPr>
        <p:txBody>
          <a:bodyPr anchorCtr="0" anchor="t" bIns="91425" lIns="91425" spcFirstLastPara="1" rIns="91425" wrap="square" tIns="91425">
            <a:normAutofit fontScale="92500" lnSpcReduction="20000"/>
          </a:bodyPr>
          <a:lstStyle/>
          <a:p>
            <a:pPr indent="0" lvl="0" marL="0" rtl="0" algn="ctr">
              <a:lnSpc>
                <a:spcPct val="95000"/>
              </a:lnSpc>
              <a:spcBef>
                <a:spcPts val="0"/>
              </a:spcBef>
              <a:spcAft>
                <a:spcPts val="0"/>
              </a:spcAft>
              <a:buNone/>
            </a:pPr>
            <a:r>
              <a:rPr lang="en" sz="2000"/>
              <a:t>f: ɸ</a:t>
            </a:r>
            <a:r>
              <a:rPr baseline="-25000" lang="en" sz="2000"/>
              <a:t>x</a:t>
            </a:r>
            <a:r>
              <a:rPr lang="en" sz="2000"/>
              <a:t>(X) → ɸ</a:t>
            </a:r>
            <a:r>
              <a:rPr baseline="-25000" lang="en" sz="2000"/>
              <a:t>y</a:t>
            </a:r>
            <a:r>
              <a:rPr lang="en" sz="2000"/>
              <a:t>(Y);</a:t>
            </a:r>
            <a:endParaRPr sz="2000"/>
          </a:p>
          <a:p>
            <a:pPr indent="0" lvl="0" marL="0" rtl="0" algn="ctr">
              <a:lnSpc>
                <a:spcPct val="95000"/>
              </a:lnSpc>
              <a:spcBef>
                <a:spcPts val="1200"/>
              </a:spcBef>
              <a:spcAft>
                <a:spcPts val="1200"/>
              </a:spcAft>
              <a:buNone/>
            </a:pPr>
            <a:r>
              <a:rPr lang="en" sz="2000"/>
              <a:t>f(</a:t>
            </a:r>
            <a:r>
              <a:rPr b="1" lang="en" sz="2000"/>
              <a:t>x</a:t>
            </a:r>
            <a:r>
              <a:rPr lang="en" sz="2000"/>
              <a:t>)=</a:t>
            </a:r>
            <a:r>
              <a:rPr b="1" lang="en" sz="2000"/>
              <a:t>y</a:t>
            </a:r>
            <a:endParaRPr b="1" sz="2000"/>
          </a:p>
        </p:txBody>
      </p:sp>
      <p:sp>
        <p:nvSpPr>
          <p:cNvPr id="127" name="Google Shape;127;p20"/>
          <p:cNvSpPr txBox="1"/>
          <p:nvPr>
            <p:ph idx="1" type="body"/>
          </p:nvPr>
        </p:nvSpPr>
        <p:spPr>
          <a:xfrm>
            <a:off x="4991300" y="1414100"/>
            <a:ext cx="2654100" cy="1002600"/>
          </a:xfrm>
          <a:prstGeom prst="rect">
            <a:avLst/>
          </a:prstGeom>
          <a:solidFill>
            <a:srgbClr val="000000">
              <a:alpha val="17260"/>
            </a:srgbClr>
          </a:solidFill>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lang="en" sz="2000"/>
              <a:t>f: ɸ</a:t>
            </a:r>
            <a:r>
              <a:rPr baseline="-25000" lang="en" sz="2000"/>
              <a:t>x</a:t>
            </a:r>
            <a:r>
              <a:rPr lang="en" sz="2000"/>
              <a:t>(X) ✕ </a:t>
            </a:r>
            <a:r>
              <a:rPr lang="en"/>
              <a:t>Θ</a:t>
            </a:r>
            <a:r>
              <a:rPr lang="en" sz="2000"/>
              <a:t> → ɸ</a:t>
            </a:r>
            <a:r>
              <a:rPr baseline="-25000" lang="en" sz="2000"/>
              <a:t>y</a:t>
            </a:r>
            <a:r>
              <a:rPr lang="en" sz="2000"/>
              <a:t>(Y);</a:t>
            </a:r>
            <a:endParaRPr sz="2000"/>
          </a:p>
          <a:p>
            <a:pPr indent="0" lvl="0" marL="0" rtl="0" algn="ctr">
              <a:lnSpc>
                <a:spcPct val="95000"/>
              </a:lnSpc>
              <a:spcBef>
                <a:spcPts val="1200"/>
              </a:spcBef>
              <a:spcAft>
                <a:spcPts val="1200"/>
              </a:spcAft>
              <a:buNone/>
            </a:pPr>
            <a:r>
              <a:rPr lang="en" sz="2000"/>
              <a:t>f(</a:t>
            </a:r>
            <a:r>
              <a:rPr b="1" lang="en" sz="2000"/>
              <a:t>x</a:t>
            </a:r>
            <a:r>
              <a:rPr lang="en" sz="2000"/>
              <a:t>;</a:t>
            </a:r>
            <a:r>
              <a:rPr lang="en"/>
              <a:t>θ)=</a:t>
            </a:r>
            <a:r>
              <a:rPr b="1" lang="en"/>
              <a:t>y</a:t>
            </a:r>
            <a:endParaRPr b="1" sz="2000"/>
          </a:p>
        </p:txBody>
      </p:sp>
      <p:sp>
        <p:nvSpPr>
          <p:cNvPr id="128" name="Google Shape;128;p20"/>
          <p:cNvSpPr txBox="1"/>
          <p:nvPr>
            <p:ph idx="1" type="body"/>
          </p:nvPr>
        </p:nvSpPr>
        <p:spPr>
          <a:xfrm>
            <a:off x="4609575" y="2892902"/>
            <a:ext cx="3271800" cy="723900"/>
          </a:xfrm>
          <a:prstGeom prst="rect">
            <a:avLst/>
          </a:prstGeom>
          <a:solidFill>
            <a:srgbClr val="000000">
              <a:alpha val="17260"/>
            </a:srgbClr>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θ</a:t>
            </a:r>
            <a:r>
              <a:rPr baseline="30000" lang="en"/>
              <a:t>*</a:t>
            </a:r>
            <a:r>
              <a:rPr lang="en"/>
              <a:t>=min</a:t>
            </a:r>
            <a:r>
              <a:rPr baseline="-25000" lang="en"/>
              <a:t>θ∈Θ</a:t>
            </a:r>
            <a:r>
              <a:rPr lang="en"/>
              <a:t>(Σ</a:t>
            </a:r>
            <a:r>
              <a:rPr baseline="-25000" lang="en"/>
              <a:t>(x,y)</a:t>
            </a:r>
            <a:r>
              <a:rPr lang="en"/>
              <a:t>L(f(</a:t>
            </a:r>
            <a:r>
              <a:rPr b="1" lang="en"/>
              <a:t>x</a:t>
            </a:r>
            <a:r>
              <a:rPr lang="en"/>
              <a:t>;θ), </a:t>
            </a:r>
            <a:r>
              <a:rPr b="1" lang="en"/>
              <a:t>y</a:t>
            </a:r>
            <a:r>
              <a:rPr lang="en"/>
              <a:t>)))</a:t>
            </a:r>
            <a:endParaRPr sz="2000"/>
          </a:p>
        </p:txBody>
      </p:sp>
      <p:sp>
        <p:nvSpPr>
          <p:cNvPr id="129" name="Google Shape;129;p20"/>
          <p:cNvSpPr txBox="1"/>
          <p:nvPr>
            <p:ph idx="1" type="body"/>
          </p:nvPr>
        </p:nvSpPr>
        <p:spPr>
          <a:xfrm>
            <a:off x="4510770" y="251330"/>
            <a:ext cx="3437700" cy="1002600"/>
          </a:xfrm>
          <a:prstGeom prst="rect">
            <a:avLst/>
          </a:prstGeom>
          <a:solidFill>
            <a:srgbClr val="000000">
              <a:alpha val="17260"/>
            </a:srgbClr>
          </a:solidFill>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lang="en" sz="2000"/>
              <a:t>f: X ✕ </a:t>
            </a:r>
            <a:r>
              <a:rPr lang="en"/>
              <a:t>Θ</a:t>
            </a:r>
            <a:r>
              <a:rPr lang="en" sz="2000"/>
              <a:t> → Y;</a:t>
            </a:r>
            <a:endParaRPr sz="2000"/>
          </a:p>
          <a:p>
            <a:pPr indent="0" lvl="0" marL="0" rtl="0" algn="ctr">
              <a:lnSpc>
                <a:spcPct val="95000"/>
              </a:lnSpc>
              <a:spcBef>
                <a:spcPts val="1200"/>
              </a:spcBef>
              <a:spcAft>
                <a:spcPts val="1200"/>
              </a:spcAft>
              <a:buNone/>
            </a:pPr>
            <a:r>
              <a:rPr lang="en" sz="2000"/>
              <a:t>f(x;</a:t>
            </a:r>
            <a:r>
              <a:rPr lang="en"/>
              <a:t>θ)=y; θ∈Θ for model M</a:t>
            </a:r>
            <a:endParaRPr sz="2000"/>
          </a:p>
        </p:txBody>
      </p:sp>
      <p:sp>
        <p:nvSpPr>
          <p:cNvPr id="130" name="Google Shape;130;p20"/>
          <p:cNvSpPr txBox="1"/>
          <p:nvPr>
            <p:ph idx="1" type="body"/>
          </p:nvPr>
        </p:nvSpPr>
        <p:spPr>
          <a:xfrm>
            <a:off x="4462675" y="4073400"/>
            <a:ext cx="3551400" cy="607200"/>
          </a:xfrm>
          <a:prstGeom prst="rect">
            <a:avLst/>
          </a:prstGeom>
          <a:solidFill>
            <a:srgbClr val="000000">
              <a:alpha val="17260"/>
            </a:srgbClr>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θ</a:t>
            </a:r>
            <a:r>
              <a:rPr baseline="30000" lang="en"/>
              <a:t>*</a:t>
            </a:r>
            <a:r>
              <a:rPr lang="en"/>
              <a:t>=min</a:t>
            </a:r>
            <a:r>
              <a:rPr baseline="-25000" lang="en"/>
              <a:t>θ∈Θ</a:t>
            </a:r>
            <a:r>
              <a:rPr lang="en"/>
              <a:t>(Σ</a:t>
            </a:r>
            <a:r>
              <a:rPr baseline="-25000" lang="en"/>
              <a:t>(x,y)∈D</a:t>
            </a:r>
            <a:r>
              <a:rPr lang="en"/>
              <a:t>L(f(</a:t>
            </a:r>
            <a:r>
              <a:rPr b="1" lang="en"/>
              <a:t>x</a:t>
            </a:r>
            <a:r>
              <a:rPr lang="en"/>
              <a:t>;θ), </a:t>
            </a:r>
            <a:r>
              <a:rPr b="1" lang="en"/>
              <a:t>y</a:t>
            </a:r>
            <a:r>
              <a:rPr lang="en"/>
              <a:t>)))</a:t>
            </a:r>
            <a:endParaRPr sz="2000"/>
          </a:p>
        </p:txBody>
      </p:sp>
      <p:sp>
        <p:nvSpPr>
          <p:cNvPr id="131" name="Google Shape;131;p20"/>
          <p:cNvSpPr txBox="1"/>
          <p:nvPr>
            <p:ph idx="1" type="body"/>
          </p:nvPr>
        </p:nvSpPr>
        <p:spPr>
          <a:xfrm>
            <a:off x="123450" y="2620700"/>
            <a:ext cx="3921600" cy="2522700"/>
          </a:xfrm>
          <a:prstGeom prst="rect">
            <a:avLst/>
          </a:prstGeom>
          <a:noFill/>
          <a:ln>
            <a:noFill/>
          </a:ln>
        </p:spPr>
        <p:txBody>
          <a:bodyPr anchorCtr="0" anchor="t" bIns="91425" lIns="91425" spcFirstLastPara="1" rIns="91425" wrap="square" tIns="91425">
            <a:normAutofit/>
          </a:bodyPr>
          <a:lstStyle/>
          <a:p>
            <a:pPr indent="-355600" lvl="0" marL="457200" rtl="0" algn="l">
              <a:lnSpc>
                <a:spcPct val="95000"/>
              </a:lnSpc>
              <a:spcBef>
                <a:spcPts val="0"/>
              </a:spcBef>
              <a:spcAft>
                <a:spcPts val="0"/>
              </a:spcAft>
              <a:buSzPts val="2000"/>
              <a:buChar char="●"/>
            </a:pPr>
            <a:r>
              <a:rPr lang="en" sz="2000"/>
              <a:t>DL enables function approximation for </a:t>
            </a:r>
            <a:r>
              <a:rPr i="1" lang="en" sz="2000"/>
              <a:t>f</a:t>
            </a:r>
            <a:r>
              <a:rPr lang="en" sz="2000"/>
              <a:t> and is constrained by:</a:t>
            </a:r>
            <a:endParaRPr sz="2000"/>
          </a:p>
          <a:p>
            <a:pPr indent="-355600" lvl="1" marL="914400" rtl="0" algn="l">
              <a:lnSpc>
                <a:spcPct val="95000"/>
              </a:lnSpc>
              <a:spcBef>
                <a:spcPts val="0"/>
              </a:spcBef>
              <a:spcAft>
                <a:spcPts val="0"/>
              </a:spcAft>
              <a:buSzPts val="2000"/>
              <a:buChar char="○"/>
            </a:pPr>
            <a:r>
              <a:rPr lang="en" sz="2000"/>
              <a:t>Data representation ɸ</a:t>
            </a:r>
            <a:endParaRPr sz="2000"/>
          </a:p>
          <a:p>
            <a:pPr indent="-355600" lvl="1" marL="914400" rtl="0" algn="l">
              <a:lnSpc>
                <a:spcPct val="95000"/>
              </a:lnSpc>
              <a:spcBef>
                <a:spcPts val="0"/>
              </a:spcBef>
              <a:spcAft>
                <a:spcPts val="0"/>
              </a:spcAft>
              <a:buSzPts val="2000"/>
              <a:buChar char="○"/>
            </a:pPr>
            <a:r>
              <a:rPr lang="en" sz="2000"/>
              <a:t>Model architecture M</a:t>
            </a:r>
            <a:endParaRPr sz="2000"/>
          </a:p>
          <a:p>
            <a:pPr indent="-355600" lvl="1" marL="914400" rtl="0" algn="l">
              <a:lnSpc>
                <a:spcPct val="95000"/>
              </a:lnSpc>
              <a:spcBef>
                <a:spcPts val="0"/>
              </a:spcBef>
              <a:spcAft>
                <a:spcPts val="0"/>
              </a:spcAft>
              <a:buSzPts val="2000"/>
              <a:buChar char="○"/>
            </a:pPr>
            <a:r>
              <a:rPr lang="en" sz="2000"/>
              <a:t>Loss function L</a:t>
            </a:r>
            <a:endParaRPr sz="2000"/>
          </a:p>
          <a:p>
            <a:pPr indent="-355600" lvl="1" marL="914400" rtl="0" algn="l">
              <a:lnSpc>
                <a:spcPct val="95000"/>
              </a:lnSpc>
              <a:spcBef>
                <a:spcPts val="0"/>
              </a:spcBef>
              <a:spcAft>
                <a:spcPts val="0"/>
              </a:spcAft>
              <a:buSzPts val="2000"/>
              <a:buChar char="○"/>
            </a:pPr>
            <a:r>
              <a:rPr lang="en" sz="2000"/>
              <a:t>Optimization algorithm</a:t>
            </a:r>
            <a:endParaRPr sz="2000"/>
          </a:p>
          <a:p>
            <a:pPr indent="-355600" lvl="1" marL="914400" rtl="0" algn="l">
              <a:lnSpc>
                <a:spcPct val="95000"/>
              </a:lnSpc>
              <a:spcBef>
                <a:spcPts val="0"/>
              </a:spcBef>
              <a:spcAft>
                <a:spcPts val="0"/>
              </a:spcAft>
              <a:buSzPts val="2000"/>
              <a:buChar char="○"/>
            </a:pPr>
            <a:r>
              <a:rPr lang="en" sz="2000"/>
              <a:t>Training data D</a:t>
            </a:r>
            <a:endParaRPr sz="2000"/>
          </a:p>
        </p:txBody>
      </p:sp>
      <p:sp>
        <p:nvSpPr>
          <p:cNvPr id="132" name="Google Shape;132;p20"/>
          <p:cNvSpPr/>
          <p:nvPr/>
        </p:nvSpPr>
        <p:spPr>
          <a:xfrm>
            <a:off x="578775" y="3582450"/>
            <a:ext cx="3333600" cy="607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78775" y="4446749"/>
            <a:ext cx="3333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Representations and Models</a:t>
            </a:r>
            <a:endParaRPr/>
          </a:p>
        </p:txBody>
      </p:sp>
      <p:sp>
        <p:nvSpPr>
          <p:cNvPr id="139" name="Google Shape;139;p21"/>
          <p:cNvSpPr txBox="1"/>
          <p:nvPr>
            <p:ph idx="1" type="body"/>
          </p:nvPr>
        </p:nvSpPr>
        <p:spPr>
          <a:xfrm>
            <a:off x="311700" y="2571750"/>
            <a:ext cx="4260300" cy="1720500"/>
          </a:xfrm>
          <a:prstGeom prst="rect">
            <a:avLst/>
          </a:prstGeom>
        </p:spPr>
        <p:txBody>
          <a:bodyPr anchorCtr="0" anchor="t" bIns="91425" lIns="91425" spcFirstLastPara="1" rIns="91425" wrap="square" tIns="91425">
            <a:normAutofit/>
          </a:bodyPr>
          <a:lstStyle/>
          <a:p>
            <a:pPr indent="-355600" lvl="0" marL="457200" rtl="0" algn="l">
              <a:lnSpc>
                <a:spcPct val="95000"/>
              </a:lnSpc>
              <a:spcBef>
                <a:spcPts val="0"/>
              </a:spcBef>
              <a:spcAft>
                <a:spcPts val="0"/>
              </a:spcAft>
              <a:buSzPts val="2000"/>
              <a:buChar char="●"/>
            </a:pPr>
            <a:r>
              <a:rPr lang="en" sz="2000"/>
              <a:t>Input space </a:t>
            </a:r>
            <a:r>
              <a:rPr i="1" lang="en" sz="2000"/>
              <a:t>X</a:t>
            </a:r>
            <a:r>
              <a:rPr lang="en" sz="2000"/>
              <a:t>?</a:t>
            </a:r>
            <a:endParaRPr sz="2000"/>
          </a:p>
          <a:p>
            <a:pPr indent="-355600" lvl="1" marL="914400" rtl="0" algn="l">
              <a:lnSpc>
                <a:spcPct val="95000"/>
              </a:lnSpc>
              <a:spcBef>
                <a:spcPts val="0"/>
              </a:spcBef>
              <a:spcAft>
                <a:spcPts val="0"/>
              </a:spcAft>
              <a:buSzPts val="2000"/>
              <a:buChar char="○"/>
            </a:pPr>
            <a:r>
              <a:rPr lang="en" sz="2000"/>
              <a:t>Pixels in the image</a:t>
            </a:r>
            <a:endParaRPr sz="2000"/>
          </a:p>
          <a:p>
            <a:pPr indent="-355600" lvl="0" marL="457200" rtl="0" algn="l">
              <a:lnSpc>
                <a:spcPct val="100000"/>
              </a:lnSpc>
              <a:spcBef>
                <a:spcPts val="0"/>
              </a:spcBef>
              <a:spcAft>
                <a:spcPts val="0"/>
              </a:spcAft>
              <a:buSzPts val="2000"/>
              <a:buChar char="●"/>
            </a:pPr>
            <a:r>
              <a:rPr lang="en" sz="2000"/>
              <a:t>Representation?</a:t>
            </a:r>
            <a:endParaRPr sz="2000"/>
          </a:p>
          <a:p>
            <a:pPr indent="-355600" lvl="1" marL="914400" rtl="0" algn="l">
              <a:lnSpc>
                <a:spcPct val="100000"/>
              </a:lnSpc>
              <a:spcBef>
                <a:spcPts val="0"/>
              </a:spcBef>
              <a:spcAft>
                <a:spcPts val="0"/>
              </a:spcAft>
              <a:buSzPts val="2000"/>
              <a:buChar char="○"/>
            </a:pPr>
            <a:r>
              <a:rPr lang="en" sz="2000"/>
              <a:t>ɸ</a:t>
            </a:r>
            <a:r>
              <a:rPr baseline="-25000" lang="en" sz="2000"/>
              <a:t>x</a:t>
            </a:r>
            <a:r>
              <a:rPr lang="en" sz="2000"/>
              <a:t>(X)</a:t>
            </a:r>
            <a:r>
              <a:rPr i="1" lang="en" sz="2000"/>
              <a:t>=</a:t>
            </a:r>
            <a:r>
              <a:rPr b="1" i="1" lang="en" sz="2000"/>
              <a:t>R</a:t>
            </a:r>
            <a:r>
              <a:rPr baseline="30000" i="1" lang="en" sz="2000"/>
              <a:t>W,H,3</a:t>
            </a:r>
            <a:r>
              <a:rPr lang="en" sz="2000"/>
              <a:t> RGB or HSV</a:t>
            </a:r>
            <a:endParaRPr sz="2000"/>
          </a:p>
        </p:txBody>
      </p:sp>
      <p:sp>
        <p:nvSpPr>
          <p:cNvPr id="140" name="Google Shape;140;p21"/>
          <p:cNvSpPr txBox="1"/>
          <p:nvPr>
            <p:ph idx="1" type="body"/>
          </p:nvPr>
        </p:nvSpPr>
        <p:spPr>
          <a:xfrm>
            <a:off x="4572000" y="2571750"/>
            <a:ext cx="4260300" cy="1720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Output space </a:t>
            </a:r>
            <a:r>
              <a:rPr i="1" lang="en" sz="2000"/>
              <a:t>Y</a:t>
            </a:r>
            <a:r>
              <a:rPr lang="en" sz="2000"/>
              <a:t>?</a:t>
            </a:r>
            <a:endParaRPr sz="2000"/>
          </a:p>
          <a:p>
            <a:pPr indent="-355600" lvl="1" marL="914400" rtl="0" algn="l">
              <a:spcBef>
                <a:spcPts val="0"/>
              </a:spcBef>
              <a:spcAft>
                <a:spcPts val="0"/>
              </a:spcAft>
              <a:buSzPts val="2000"/>
              <a:buChar char="○"/>
            </a:pPr>
            <a:r>
              <a:rPr lang="en" sz="2000"/>
              <a:t>Object classes </a:t>
            </a:r>
            <a:r>
              <a:rPr i="1" lang="en" sz="2000"/>
              <a:t>C</a:t>
            </a:r>
            <a:r>
              <a:rPr lang="en" sz="2000"/>
              <a:t> + bboxes</a:t>
            </a:r>
            <a:endParaRPr sz="2000"/>
          </a:p>
          <a:p>
            <a:pPr indent="-355600" lvl="0" marL="457200" rtl="0" algn="l">
              <a:lnSpc>
                <a:spcPct val="100000"/>
              </a:lnSpc>
              <a:spcBef>
                <a:spcPts val="0"/>
              </a:spcBef>
              <a:spcAft>
                <a:spcPts val="0"/>
              </a:spcAft>
              <a:buSzPts val="2000"/>
              <a:buChar char="●"/>
            </a:pPr>
            <a:r>
              <a:rPr lang="en" sz="2000"/>
              <a:t>Representation?</a:t>
            </a:r>
            <a:endParaRPr sz="2000"/>
          </a:p>
          <a:p>
            <a:pPr indent="-355600" lvl="1" marL="914400" rtl="0" algn="l">
              <a:lnSpc>
                <a:spcPct val="100000"/>
              </a:lnSpc>
              <a:spcBef>
                <a:spcPts val="0"/>
              </a:spcBef>
              <a:spcAft>
                <a:spcPts val="0"/>
              </a:spcAft>
              <a:buSzPts val="2000"/>
              <a:buChar char="○"/>
            </a:pPr>
            <a:r>
              <a:rPr lang="en" sz="2000"/>
              <a:t>ɸ</a:t>
            </a:r>
            <a:r>
              <a:rPr baseline="-25000" lang="en" sz="2000"/>
              <a:t>y</a:t>
            </a:r>
            <a:r>
              <a:rPr lang="en" sz="2000"/>
              <a:t>(Y) = </a:t>
            </a:r>
            <a:r>
              <a:rPr i="1" lang="en" sz="2000"/>
              <a:t>C ✕ </a:t>
            </a:r>
            <a:r>
              <a:rPr b="1" i="1" lang="en" sz="2000"/>
              <a:t>R</a:t>
            </a:r>
            <a:r>
              <a:rPr baseline="30000" i="1" lang="en" sz="2000"/>
              <a:t>x,y,w,h</a:t>
            </a:r>
            <a:r>
              <a:rPr i="1" lang="en" sz="2000"/>
              <a:t> ✕ N</a:t>
            </a:r>
            <a:endParaRPr sz="2000"/>
          </a:p>
        </p:txBody>
      </p:sp>
      <p:sp>
        <p:nvSpPr>
          <p:cNvPr id="141" name="Google Shape;141;p21"/>
          <p:cNvSpPr txBox="1"/>
          <p:nvPr>
            <p:ph idx="1" type="body"/>
          </p:nvPr>
        </p:nvSpPr>
        <p:spPr>
          <a:xfrm>
            <a:off x="311700" y="4273375"/>
            <a:ext cx="8520600" cy="807000"/>
          </a:xfrm>
          <a:prstGeom prst="rect">
            <a:avLst/>
          </a:prstGeom>
        </p:spPr>
        <p:txBody>
          <a:bodyPr anchorCtr="0" anchor="t" bIns="91425" lIns="91425" spcFirstLastPara="1" rIns="91425" wrap="square" tIns="91425">
            <a:normAutofit/>
          </a:bodyPr>
          <a:lstStyle/>
          <a:p>
            <a:pPr indent="-355600" lvl="0" marL="457200" rtl="0" algn="l">
              <a:lnSpc>
                <a:spcPct val="95000"/>
              </a:lnSpc>
              <a:spcBef>
                <a:spcPts val="0"/>
              </a:spcBef>
              <a:spcAft>
                <a:spcPts val="0"/>
              </a:spcAft>
              <a:buSzPts val="2000"/>
              <a:buChar char="●"/>
            </a:pPr>
            <a:r>
              <a:rPr lang="en" sz="2000"/>
              <a:t>What model architecture might you use?</a:t>
            </a:r>
            <a:endParaRPr sz="2000"/>
          </a:p>
          <a:p>
            <a:pPr indent="-355600" lvl="0" marL="457200" rtl="0" algn="l">
              <a:lnSpc>
                <a:spcPct val="95000"/>
              </a:lnSpc>
              <a:spcBef>
                <a:spcPts val="0"/>
              </a:spcBef>
              <a:spcAft>
                <a:spcPts val="0"/>
              </a:spcAft>
              <a:buSzPts val="2000"/>
              <a:buChar char="●"/>
            </a:pPr>
            <a:r>
              <a:rPr lang="en" sz="2000"/>
              <a:t>What loss function would you want to optimize?</a:t>
            </a:r>
            <a:endParaRPr sz="2000"/>
          </a:p>
        </p:txBody>
      </p:sp>
      <p:pic>
        <p:nvPicPr>
          <p:cNvPr id="142" name="Google Shape;142;p21"/>
          <p:cNvPicPr preferRelativeResize="0"/>
          <p:nvPr/>
        </p:nvPicPr>
        <p:blipFill rotWithShape="1">
          <a:blip r:embed="rId3">
            <a:alphaModFix/>
          </a:blip>
          <a:srcRect b="8229" l="0" r="53647" t="15077"/>
          <a:stretch/>
        </p:blipFill>
        <p:spPr>
          <a:xfrm>
            <a:off x="3598213" y="1017725"/>
            <a:ext cx="1947578" cy="160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