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 id="2147484031" r:id="rId2"/>
    <p:sldMasterId id="2147484043" r:id="rId3"/>
  </p:sldMasterIdLst>
  <p:notesMasterIdLst>
    <p:notesMasterId r:id="rId48"/>
  </p:notesMasterIdLst>
  <p:sldIdLst>
    <p:sldId id="2745" r:id="rId4"/>
    <p:sldId id="2746" r:id="rId5"/>
    <p:sldId id="2747" r:id="rId6"/>
    <p:sldId id="2776" r:id="rId7"/>
    <p:sldId id="2782" r:id="rId8"/>
    <p:sldId id="2783" r:id="rId9"/>
    <p:sldId id="2784" r:id="rId10"/>
    <p:sldId id="2785" r:id="rId11"/>
    <p:sldId id="2786" r:id="rId12"/>
    <p:sldId id="2787" r:id="rId13"/>
    <p:sldId id="2788" r:id="rId14"/>
    <p:sldId id="2789" r:id="rId15"/>
    <p:sldId id="2790" r:id="rId16"/>
    <p:sldId id="2791" r:id="rId17"/>
    <p:sldId id="2792" r:id="rId18"/>
    <p:sldId id="2793" r:id="rId19"/>
    <p:sldId id="2794" r:id="rId20"/>
    <p:sldId id="2752" r:id="rId21"/>
    <p:sldId id="2754" r:id="rId22"/>
    <p:sldId id="2753" r:id="rId23"/>
    <p:sldId id="2769" r:id="rId24"/>
    <p:sldId id="2765" r:id="rId25"/>
    <p:sldId id="2777" r:id="rId26"/>
    <p:sldId id="2772" r:id="rId27"/>
    <p:sldId id="2756" r:id="rId28"/>
    <p:sldId id="2767" r:id="rId29"/>
    <p:sldId id="2766" r:id="rId30"/>
    <p:sldId id="2775" r:id="rId31"/>
    <p:sldId id="2770" r:id="rId32"/>
    <p:sldId id="2778" r:id="rId33"/>
    <p:sldId id="2759" r:id="rId34"/>
    <p:sldId id="2760" r:id="rId35"/>
    <p:sldId id="2762" r:id="rId36"/>
    <p:sldId id="2768" r:id="rId37"/>
    <p:sldId id="2751" r:id="rId38"/>
    <p:sldId id="2774" r:id="rId39"/>
    <p:sldId id="2779" r:id="rId40"/>
    <p:sldId id="2755" r:id="rId41"/>
    <p:sldId id="2761" r:id="rId42"/>
    <p:sldId id="2758" r:id="rId43"/>
    <p:sldId id="2763" r:id="rId44"/>
    <p:sldId id="2773" r:id="rId45"/>
    <p:sldId id="2780" r:id="rId46"/>
    <p:sldId id="2781" r:id="rId47"/>
  </p:sldIdLst>
  <p:sldSz cx="9644063" cy="7232650"/>
  <p:notesSz cx="6858000" cy="9144000"/>
  <p:custDataLst>
    <p:tags r:id="rId4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3038" userDrawn="1">
          <p15:clr>
            <a:srgbClr val="A4A3A4"/>
          </p15:clr>
        </p15:guide>
        <p15:guide id="3" pos="384" userDrawn="1">
          <p15:clr>
            <a:srgbClr val="A4A3A4"/>
          </p15:clr>
        </p15:guide>
        <p15:guide id="5" orient="horz" pos="4183" userDrawn="1">
          <p15:clr>
            <a:srgbClr val="A4A3A4"/>
          </p15:clr>
        </p15:guide>
        <p15:guide id="6" pos="56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E3C"/>
    <a:srgbClr val="BFBFBF"/>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2986" autoAdjust="0"/>
  </p:normalViewPr>
  <p:slideViewPr>
    <p:cSldViewPr>
      <p:cViewPr varScale="1">
        <p:scale>
          <a:sx n="108" d="100"/>
          <a:sy n="108" d="100"/>
        </p:scale>
        <p:origin x="732" y="108"/>
      </p:cViewPr>
      <p:guideLst>
        <p:guide orient="horz" pos="373"/>
        <p:guide pos="3038"/>
        <p:guide pos="384"/>
        <p:guide orient="horz" pos="4183"/>
        <p:guide pos="569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2018/5/29/Tue</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02292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42233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752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105995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21</a:t>
            </a:fld>
            <a:endParaRPr lang="en-US"/>
          </a:p>
        </p:txBody>
      </p:sp>
    </p:spTree>
    <p:extLst>
      <p:ext uri="{BB962C8B-B14F-4D97-AF65-F5344CB8AC3E}">
        <p14:creationId xmlns:p14="http://schemas.microsoft.com/office/powerpoint/2010/main" val="1374879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414606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253372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55921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7550" y="514350"/>
            <a:ext cx="3430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52874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61473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069260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754544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29</a:t>
            </a:fld>
            <a:endParaRPr lang="en-US"/>
          </a:p>
        </p:txBody>
      </p:sp>
    </p:spTree>
    <p:extLst>
      <p:ext uri="{BB962C8B-B14F-4D97-AF65-F5344CB8AC3E}">
        <p14:creationId xmlns:p14="http://schemas.microsoft.com/office/powerpoint/2010/main" val="131811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230878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2115246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581309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33</a:t>
            </a:fld>
            <a:endParaRPr lang="en-US"/>
          </a:p>
        </p:txBody>
      </p:sp>
    </p:spTree>
    <p:extLst>
      <p:ext uri="{BB962C8B-B14F-4D97-AF65-F5344CB8AC3E}">
        <p14:creationId xmlns:p14="http://schemas.microsoft.com/office/powerpoint/2010/main" val="3289249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315857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216801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42692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3863080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1856281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32187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179151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40</a:t>
            </a:fld>
            <a:endParaRPr lang="en-US"/>
          </a:p>
        </p:txBody>
      </p:sp>
    </p:spTree>
    <p:extLst>
      <p:ext uri="{BB962C8B-B14F-4D97-AF65-F5344CB8AC3E}">
        <p14:creationId xmlns:p14="http://schemas.microsoft.com/office/powerpoint/2010/main" val="4119369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1002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97091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362269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3030" y="6703597"/>
            <a:ext cx="2169914" cy="386187"/>
          </a:xfrm>
          <a:prstGeom prst="rect">
            <a:avLst/>
          </a:prstGeom>
        </p:spPr>
        <p:txBody>
          <a:bodyPr/>
          <a:lstStyle/>
          <a:p>
            <a:fld id="{E3AD87B8-9A4B-45E2-BBE5-FB86ADE287A3}" type="datetimeFigureOut">
              <a:rPr lang="zh-CN" altLang="en-US" smtClean="0"/>
              <a:t>2018/5/29/Tue</a:t>
            </a:fld>
            <a:endParaRPr lang="zh-CN" altLang="en-US"/>
          </a:p>
        </p:txBody>
      </p:sp>
      <p:sp>
        <p:nvSpPr>
          <p:cNvPr id="3" name="页脚占位符 2"/>
          <p:cNvSpPr>
            <a:spLocks noGrp="1"/>
          </p:cNvSpPr>
          <p:nvPr>
            <p:ph type="ftr" sz="quarter" idx="11"/>
          </p:nvPr>
        </p:nvSpPr>
        <p:spPr>
          <a:xfrm>
            <a:off x="3194596" y="6703597"/>
            <a:ext cx="3254871"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811120" y="6703597"/>
            <a:ext cx="2169914"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endParaRPr lang="zh-CN" altLang="en-US"/>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803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89642"/>
            <a:ext cx="2169914" cy="617119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89642"/>
            <a:ext cx="6349008" cy="61711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85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16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352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003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14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954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5132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D87B8-9A4B-45E2-BBE5-FB86ADE287A3}" type="datetimeFigureOut">
              <a:rPr lang="zh-CN" altLang="en-US" smtClean="0"/>
              <a:t>2018/5/29/Tue</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9202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23305" y="2246810"/>
            <a:ext cx="8197454" cy="1550332"/>
          </a:xfrm>
        </p:spPr>
        <p:txBody>
          <a:bodyPr/>
          <a:lstStyle/>
          <a:p>
            <a:r>
              <a:rPr lang="zh-CN" altLang="en-US"/>
              <a:t>单击此处编辑母版标题样式</a:t>
            </a:r>
          </a:p>
        </p:txBody>
      </p:sp>
      <p:sp>
        <p:nvSpPr>
          <p:cNvPr id="3" name="副标题 2"/>
          <p:cNvSpPr>
            <a:spLocks noGrp="1"/>
          </p:cNvSpPr>
          <p:nvPr>
            <p:ph type="subTitle" idx="1"/>
          </p:nvPr>
        </p:nvSpPr>
        <p:spPr>
          <a:xfrm>
            <a:off x="1446610" y="4098502"/>
            <a:ext cx="6750844" cy="1848344"/>
          </a:xfrm>
        </p:spPr>
        <p:txBody>
          <a:bodyPr/>
          <a:lstStyle>
            <a:lvl1pPr marL="0" indent="0" algn="ctr">
              <a:buNone/>
              <a:defRPr>
                <a:solidFill>
                  <a:schemeClr val="tx1">
                    <a:tint val="75000"/>
                  </a:schemeClr>
                </a:solidFill>
              </a:defRPr>
            </a:lvl1pPr>
            <a:lvl2pPr marL="430511" indent="0" algn="ctr">
              <a:buNone/>
              <a:defRPr>
                <a:solidFill>
                  <a:schemeClr val="tx1">
                    <a:tint val="75000"/>
                  </a:schemeClr>
                </a:solidFill>
              </a:defRPr>
            </a:lvl2pPr>
            <a:lvl3pPr marL="861022" indent="0" algn="ctr">
              <a:buNone/>
              <a:defRPr>
                <a:solidFill>
                  <a:schemeClr val="tx1">
                    <a:tint val="75000"/>
                  </a:schemeClr>
                </a:solidFill>
              </a:defRPr>
            </a:lvl3pPr>
            <a:lvl4pPr marL="1291533" indent="0" algn="ctr">
              <a:buNone/>
              <a:defRPr>
                <a:solidFill>
                  <a:schemeClr val="tx1">
                    <a:tint val="75000"/>
                  </a:schemeClr>
                </a:solidFill>
              </a:defRPr>
            </a:lvl4pPr>
            <a:lvl5pPr marL="1722044" indent="0" algn="ctr">
              <a:buNone/>
              <a:defRPr>
                <a:solidFill>
                  <a:schemeClr val="tx1">
                    <a:tint val="75000"/>
                  </a:schemeClr>
                </a:solidFill>
              </a:defRPr>
            </a:lvl5pPr>
            <a:lvl6pPr marL="2152555" indent="0" algn="ctr">
              <a:buNone/>
              <a:defRPr>
                <a:solidFill>
                  <a:schemeClr val="tx1">
                    <a:tint val="75000"/>
                  </a:schemeClr>
                </a:solidFill>
              </a:defRPr>
            </a:lvl6pPr>
            <a:lvl7pPr marL="2583066" indent="0" algn="ctr">
              <a:buNone/>
              <a:defRPr>
                <a:solidFill>
                  <a:schemeClr val="tx1">
                    <a:tint val="75000"/>
                  </a:schemeClr>
                </a:solidFill>
              </a:defRPr>
            </a:lvl7pPr>
            <a:lvl8pPr marL="3013577" indent="0" algn="ctr">
              <a:buNone/>
              <a:defRPr>
                <a:solidFill>
                  <a:schemeClr val="tx1">
                    <a:tint val="75000"/>
                  </a:schemeClr>
                </a:solidFill>
              </a:defRPr>
            </a:lvl8pPr>
            <a:lvl9pPr marL="344408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9387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124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758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7128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4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4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solidFill>
                  <a:schemeClr val="tx1">
                    <a:tint val="75000"/>
                  </a:schemeClr>
                </a:solidFill>
              </a:defRPr>
            </a:lvl1pPr>
            <a:lvl2pPr marL="430511" indent="0">
              <a:buNone/>
              <a:defRPr sz="1725">
                <a:solidFill>
                  <a:schemeClr val="tx1">
                    <a:tint val="75000"/>
                  </a:schemeClr>
                </a:solidFill>
              </a:defRPr>
            </a:lvl2pPr>
            <a:lvl3pPr marL="861022" indent="0">
              <a:buNone/>
              <a:defRPr sz="1500">
                <a:solidFill>
                  <a:schemeClr val="tx1">
                    <a:tint val="75000"/>
                  </a:schemeClr>
                </a:solidFill>
              </a:defRPr>
            </a:lvl3pPr>
            <a:lvl4pPr marL="1291533" indent="0">
              <a:buNone/>
              <a:defRPr sz="1350">
                <a:solidFill>
                  <a:schemeClr val="tx1">
                    <a:tint val="75000"/>
                  </a:schemeClr>
                </a:solidFill>
              </a:defRPr>
            </a:lvl4pPr>
            <a:lvl5pPr marL="1722044" indent="0">
              <a:buNone/>
              <a:defRPr sz="1350">
                <a:solidFill>
                  <a:schemeClr val="tx1">
                    <a:tint val="75000"/>
                  </a:schemeClr>
                </a:solidFill>
              </a:defRPr>
            </a:lvl5pPr>
            <a:lvl6pPr marL="2152555" indent="0">
              <a:buNone/>
              <a:defRPr sz="1350">
                <a:solidFill>
                  <a:schemeClr val="tx1">
                    <a:tint val="75000"/>
                  </a:schemeClr>
                </a:solidFill>
              </a:defRPr>
            </a:lvl6pPr>
            <a:lvl7pPr marL="2583066" indent="0">
              <a:buNone/>
              <a:defRPr sz="1350">
                <a:solidFill>
                  <a:schemeClr val="tx1">
                    <a:tint val="75000"/>
                  </a:schemeClr>
                </a:solidFill>
              </a:defRPr>
            </a:lvl7pPr>
            <a:lvl8pPr marL="3013577" indent="0">
              <a:buNone/>
              <a:defRPr sz="1350">
                <a:solidFill>
                  <a:schemeClr val="tx1">
                    <a:tint val="75000"/>
                  </a:schemeClr>
                </a:solidFill>
              </a:defRPr>
            </a:lvl8pPr>
            <a:lvl9pPr marL="3444088" indent="0">
              <a:buNone/>
              <a:defRPr sz="13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03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23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205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8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39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603580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68585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5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4" indent="-171465" algn="l" defTabSz="68585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21" indent="-171465" algn="l" defTabSz="68585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0"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78"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107"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36"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65"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93"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57" rtl="0" eaLnBrk="1" latinLnBrk="0" hangingPunct="1">
        <a:defRPr sz="1350" kern="1200">
          <a:solidFill>
            <a:schemeClr val="tx1"/>
          </a:solidFill>
          <a:latin typeface="+mn-lt"/>
          <a:ea typeface="+mn-ea"/>
          <a:cs typeface="+mn-cs"/>
        </a:defRPr>
      </a:lvl1pPr>
      <a:lvl2pPr marL="342929" algn="l" defTabSz="685857" rtl="0" eaLnBrk="1" latinLnBrk="0" hangingPunct="1">
        <a:defRPr sz="1350" kern="1200">
          <a:solidFill>
            <a:schemeClr val="tx1"/>
          </a:solidFill>
          <a:latin typeface="+mn-lt"/>
          <a:ea typeface="+mn-ea"/>
          <a:cs typeface="+mn-cs"/>
        </a:defRPr>
      </a:lvl2pPr>
      <a:lvl3pPr marL="685857" algn="l" defTabSz="685857" rtl="0" eaLnBrk="1" latinLnBrk="0" hangingPunct="1">
        <a:defRPr sz="1350" kern="1200">
          <a:solidFill>
            <a:schemeClr val="tx1"/>
          </a:solidFill>
          <a:latin typeface="+mn-lt"/>
          <a:ea typeface="+mn-ea"/>
          <a:cs typeface="+mn-cs"/>
        </a:defRPr>
      </a:lvl3pPr>
      <a:lvl4pPr marL="1028786" algn="l" defTabSz="685857" rtl="0" eaLnBrk="1" latinLnBrk="0" hangingPunct="1">
        <a:defRPr sz="1350" kern="1200">
          <a:solidFill>
            <a:schemeClr val="tx1"/>
          </a:solidFill>
          <a:latin typeface="+mn-lt"/>
          <a:ea typeface="+mn-ea"/>
          <a:cs typeface="+mn-cs"/>
        </a:defRPr>
      </a:lvl4pPr>
      <a:lvl5pPr marL="1371715" algn="l" defTabSz="685857" rtl="0" eaLnBrk="1" latinLnBrk="0" hangingPunct="1">
        <a:defRPr sz="1350" kern="1200">
          <a:solidFill>
            <a:schemeClr val="tx1"/>
          </a:solidFill>
          <a:latin typeface="+mn-lt"/>
          <a:ea typeface="+mn-ea"/>
          <a:cs typeface="+mn-cs"/>
        </a:defRPr>
      </a:lvl5pPr>
      <a:lvl6pPr marL="1714643" algn="l" defTabSz="685857" rtl="0" eaLnBrk="1" latinLnBrk="0" hangingPunct="1">
        <a:defRPr sz="1350" kern="1200">
          <a:solidFill>
            <a:schemeClr val="tx1"/>
          </a:solidFill>
          <a:latin typeface="+mn-lt"/>
          <a:ea typeface="+mn-ea"/>
          <a:cs typeface="+mn-cs"/>
        </a:defRPr>
      </a:lvl6pPr>
      <a:lvl7pPr marL="2057572" algn="l" defTabSz="685857" rtl="0" eaLnBrk="1" latinLnBrk="0" hangingPunct="1">
        <a:defRPr sz="1350" kern="1200">
          <a:solidFill>
            <a:schemeClr val="tx1"/>
          </a:solidFill>
          <a:latin typeface="+mn-lt"/>
          <a:ea typeface="+mn-ea"/>
          <a:cs typeface="+mn-cs"/>
        </a:defRPr>
      </a:lvl7pPr>
      <a:lvl8pPr marL="2400500" algn="l" defTabSz="685857" rtl="0" eaLnBrk="1" latinLnBrk="0" hangingPunct="1">
        <a:defRPr sz="1350" kern="1200">
          <a:solidFill>
            <a:schemeClr val="tx1"/>
          </a:solidFill>
          <a:latin typeface="+mn-lt"/>
          <a:ea typeface="+mn-ea"/>
          <a:cs typeface="+mn-cs"/>
        </a:defRPr>
      </a:lvl8pPr>
      <a:lvl9pPr marL="2743430" algn="l" defTabSz="68585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204" y="289641"/>
            <a:ext cx="8679657" cy="1205442"/>
          </a:xfrm>
          <a:prstGeom prst="rect">
            <a:avLst/>
          </a:prstGeom>
        </p:spPr>
        <p:txBody>
          <a:bodyPr vert="horz" lIns="114803" tIns="57401" rIns="114803" bIns="57401" rtlCol="0" anchor="ctr">
            <a:normAutofit/>
          </a:bodyPr>
          <a:lstStyle/>
          <a:p>
            <a:r>
              <a:rPr lang="zh-CN" altLang="en-US"/>
              <a:t>单击此处编辑母版标题样式</a:t>
            </a:r>
          </a:p>
        </p:txBody>
      </p:sp>
      <p:sp>
        <p:nvSpPr>
          <p:cNvPr id="3" name="文本占位符 2"/>
          <p:cNvSpPr>
            <a:spLocks noGrp="1"/>
          </p:cNvSpPr>
          <p:nvPr>
            <p:ph type="body" idx="1"/>
          </p:nvPr>
        </p:nvSpPr>
        <p:spPr>
          <a:xfrm>
            <a:off x="482204" y="1687620"/>
            <a:ext cx="8679657" cy="4773215"/>
          </a:xfrm>
          <a:prstGeom prst="rect">
            <a:avLst/>
          </a:prstGeom>
        </p:spPr>
        <p:txBody>
          <a:bodyPr vert="horz" lIns="114803" tIns="57401" rIns="114803" bIns="5740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2204" y="6703595"/>
            <a:ext cx="2250281" cy="385072"/>
          </a:xfrm>
          <a:prstGeom prst="rect">
            <a:avLst/>
          </a:prstGeom>
        </p:spPr>
        <p:txBody>
          <a:bodyPr vert="horz" lIns="114803" tIns="57401" rIns="114803" bIns="57401" rtlCol="0" anchor="ctr"/>
          <a:lstStyle>
            <a:lvl1pPr algn="l">
              <a:defRPr sz="1125">
                <a:solidFill>
                  <a:schemeClr val="tx1">
                    <a:tint val="75000"/>
                  </a:schemeClr>
                </a:solidFill>
              </a:defRPr>
            </a:lvl1pPr>
          </a:lstStyle>
          <a:p>
            <a:pPr defTabSz="861022"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861022" fontAlgn="auto">
                <a:spcBef>
                  <a:spcPts val="0"/>
                </a:spcBef>
                <a:spcAft>
                  <a:spcPts val="0"/>
                </a:spcAft>
              </a:pPr>
              <a:t>2018/5/29/Tue</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295055" y="6703595"/>
            <a:ext cx="3053954" cy="385072"/>
          </a:xfrm>
          <a:prstGeom prst="rect">
            <a:avLst/>
          </a:prstGeom>
        </p:spPr>
        <p:txBody>
          <a:bodyPr vert="horz" lIns="114803" tIns="57401" rIns="114803" bIns="57401" rtlCol="0" anchor="ctr"/>
          <a:lstStyle>
            <a:lvl1pPr algn="ctr">
              <a:defRPr sz="1125">
                <a:solidFill>
                  <a:schemeClr val="tx1">
                    <a:tint val="75000"/>
                  </a:schemeClr>
                </a:solidFill>
              </a:defRPr>
            </a:lvl1pPr>
          </a:lstStyle>
          <a:p>
            <a:pPr defTabSz="861022"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911579" y="6703595"/>
            <a:ext cx="2250281" cy="385072"/>
          </a:xfrm>
          <a:prstGeom prst="rect">
            <a:avLst/>
          </a:prstGeom>
        </p:spPr>
        <p:txBody>
          <a:bodyPr vert="horz" lIns="114803" tIns="57401" rIns="114803" bIns="57401" rtlCol="0" anchor="ctr"/>
          <a:lstStyle>
            <a:lvl1pPr algn="r">
              <a:defRPr sz="1125">
                <a:solidFill>
                  <a:schemeClr val="tx1">
                    <a:tint val="75000"/>
                  </a:schemeClr>
                </a:solidFill>
              </a:defRPr>
            </a:lvl1pPr>
          </a:lstStyle>
          <a:p>
            <a:pPr defTabSz="861022"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861022"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0398253"/>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ctr" defTabSz="861022" rtl="0" eaLnBrk="1" latinLnBrk="0" hangingPunct="1">
        <a:spcBef>
          <a:spcPct val="0"/>
        </a:spcBef>
        <a:buNone/>
        <a:defRPr sz="4125" kern="1200">
          <a:solidFill>
            <a:schemeClr val="tx1"/>
          </a:solidFill>
          <a:latin typeface="+mj-lt"/>
          <a:ea typeface="+mj-ea"/>
          <a:cs typeface="+mj-cs"/>
        </a:defRPr>
      </a:lvl1pPr>
    </p:titleStyle>
    <p:bodyStyle>
      <a:lvl1pPr marL="322883" indent="-322883" algn="l" defTabSz="861022"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9581" indent="-269069" algn="l" defTabSz="861022" rtl="0" eaLnBrk="1" latinLnBrk="0" hangingPunct="1">
        <a:spcBef>
          <a:spcPct val="20000"/>
        </a:spcBef>
        <a:buFont typeface="Arial" pitchFamily="34" charset="0"/>
        <a:buChar char="–"/>
        <a:defRPr sz="2625" kern="1200">
          <a:solidFill>
            <a:schemeClr val="tx1"/>
          </a:solidFill>
          <a:latin typeface="+mn-lt"/>
          <a:ea typeface="+mn-ea"/>
          <a:cs typeface="+mn-cs"/>
        </a:defRPr>
      </a:lvl2pPr>
      <a:lvl3pPr marL="1076278" indent="-215255" algn="l" defTabSz="861022"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506788"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4pPr>
      <a:lvl5pPr marL="193730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5pPr>
      <a:lvl6pPr marL="236781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6pPr>
      <a:lvl7pPr marL="2798321"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7pPr>
      <a:lvl8pPr marL="322883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8pPr>
      <a:lvl9pPr marL="365934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C764DE79-268F-4C1A-8933-263129D2AF90}" type="datetimeFigureOut">
              <a:rPr lang="en-US" dirty="0"/>
              <a:t>5/29/2018</a:t>
            </a:fld>
            <a:endParaRPr lang="en-US" dirty="0"/>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27733795"/>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emf"/><Relationship Id="rId5" Type="http://schemas.openxmlformats.org/officeDocument/2006/relationships/image" Target="../media/image2.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emf"/><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emf"/><Relationship Id="rId5" Type="http://schemas.openxmlformats.org/officeDocument/2006/relationships/image" Target="../media/image2.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9.xml"/><Relationship Id="rId7" Type="http://schemas.openxmlformats.org/officeDocument/2006/relationships/oleObject" Target="../embeddings/oleObject1.bin"/><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notesSlide" Target="../notesSlides/notesSlide13.xml"/><Relationship Id="rId4"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emf"/><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1.emf"/><Relationship Id="rId5" Type="http://schemas.openxmlformats.org/officeDocument/2006/relationships/image" Target="../media/image2.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jpe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jpe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emf"/><Relationship Id="rId5" Type="http://schemas.openxmlformats.org/officeDocument/2006/relationships/image" Target="../media/image2.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216084" y="1839228"/>
            <a:ext cx="52118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基于多</a:t>
            </a:r>
            <a:r>
              <a:rPr lang="en-US" altLang="zh-CN" sz="3300" b="1" dirty="0">
                <a:solidFill>
                  <a:schemeClr val="accent1"/>
                </a:solidFill>
                <a:cs typeface="Arial" panose="020B0604020202020204" pitchFamily="34" charset="0"/>
              </a:rPr>
              <a:t>Agent</a:t>
            </a:r>
            <a:r>
              <a:rPr lang="zh-CN" altLang="en-US" sz="3300" b="1" cap="all" dirty="0">
                <a:solidFill>
                  <a:schemeClr val="accent1"/>
                </a:solidFill>
                <a:cs typeface="Arial" panose="020B0604020202020204" pitchFamily="34" charset="0"/>
              </a:rPr>
              <a:t>的柔性生产动态调度系统研究</a:t>
            </a:r>
            <a:endParaRPr lang="en-US" altLang="zh-CN" sz="3300" b="1" cap="all" dirty="0">
              <a:solidFill>
                <a:schemeClr val="accent1"/>
              </a:solidFill>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grpSp>
        <p:nvGrpSpPr>
          <p:cNvPr id="7" name="组合 11">
            <a:extLst>
              <a:ext uri="{FF2B5EF4-FFF2-40B4-BE49-F238E27FC236}">
                <a16:creationId xmlns:a16="http://schemas.microsoft.com/office/drawing/2014/main" id="{82A7A299-E722-4BCB-859D-D8399F91B263}"/>
              </a:ext>
            </a:extLst>
          </p:cNvPr>
          <p:cNvGrpSpPr/>
          <p:nvPr/>
        </p:nvGrpSpPr>
        <p:grpSpPr>
          <a:xfrm>
            <a:off x="3309863" y="3112269"/>
            <a:ext cx="442913" cy="442912"/>
            <a:chOff x="3954830" y="5669476"/>
            <a:chExt cx="552450" cy="552450"/>
          </a:xfrm>
        </p:grpSpPr>
        <p:sp>
          <p:nvSpPr>
            <p:cNvPr id="8" name="椭圆 7">
              <a:extLst>
                <a:ext uri="{FF2B5EF4-FFF2-40B4-BE49-F238E27FC236}">
                  <a16:creationId xmlns:a16="http://schemas.microsoft.com/office/drawing/2014/main" id="{BBB81175-216D-4F62-8C0C-7437EC8E6B5C}"/>
                </a:ext>
              </a:extLst>
            </p:cNvPr>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a:extLst>
                <a:ext uri="{FF2B5EF4-FFF2-40B4-BE49-F238E27FC236}">
                  <a16:creationId xmlns:a16="http://schemas.microsoft.com/office/drawing/2014/main" id="{D06FE752-68B0-4927-9C77-4572E1481794}"/>
                </a:ext>
              </a:extLst>
            </p:cNvPr>
            <p:cNvGrpSpPr/>
            <p:nvPr/>
          </p:nvGrpSpPr>
          <p:grpSpPr>
            <a:xfrm>
              <a:off x="4081088" y="5784382"/>
              <a:ext cx="299934" cy="322638"/>
              <a:chOff x="1574801" y="1125538"/>
              <a:chExt cx="2894012" cy="3113087"/>
            </a:xfrm>
            <a:solidFill>
              <a:schemeClr val="bg1"/>
            </a:solidFill>
          </p:grpSpPr>
          <p:sp>
            <p:nvSpPr>
              <p:cNvPr id="12" name="Freeform 5">
                <a:extLst>
                  <a:ext uri="{FF2B5EF4-FFF2-40B4-BE49-F238E27FC236}">
                    <a16:creationId xmlns:a16="http://schemas.microsoft.com/office/drawing/2014/main" id="{4EA8BD59-DA83-4BDB-AB5D-6C8DBB1B201F}"/>
                  </a:ext>
                </a:extLst>
              </p:cNvPr>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reeform 6">
                <a:extLst>
                  <a:ext uri="{FF2B5EF4-FFF2-40B4-BE49-F238E27FC236}">
                    <a16:creationId xmlns:a16="http://schemas.microsoft.com/office/drawing/2014/main" id="{B4F00696-0AD8-45F4-AE3A-8C7C7EC29550}"/>
                  </a:ext>
                </a:extLst>
              </p:cNvPr>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Freeform 7">
                <a:extLst>
                  <a:ext uri="{FF2B5EF4-FFF2-40B4-BE49-F238E27FC236}">
                    <a16:creationId xmlns:a16="http://schemas.microsoft.com/office/drawing/2014/main" id="{044FD1B9-E363-4561-B4BF-DA4627BAA94E}"/>
                  </a:ext>
                </a:extLst>
              </p:cNvPr>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8">
                <a:extLst>
                  <a:ext uri="{FF2B5EF4-FFF2-40B4-BE49-F238E27FC236}">
                    <a16:creationId xmlns:a16="http://schemas.microsoft.com/office/drawing/2014/main" id="{6745DD08-9D23-4A28-8FFA-18EE8EFAD86F}"/>
                  </a:ext>
                </a:extLst>
              </p:cNvPr>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17" name="矩形 16">
            <a:extLst>
              <a:ext uri="{FF2B5EF4-FFF2-40B4-BE49-F238E27FC236}">
                <a16:creationId xmlns:a16="http://schemas.microsoft.com/office/drawing/2014/main" id="{D670EF3D-0E78-405F-A89B-00233EFE5F49}"/>
              </a:ext>
            </a:extLst>
          </p:cNvPr>
          <p:cNvSpPr/>
          <p:nvPr/>
        </p:nvSpPr>
        <p:spPr>
          <a:xfrm>
            <a:off x="3787131" y="3112269"/>
            <a:ext cx="206979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答辩人：梁慰乐</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8">
            <a:extLst>
              <a:ext uri="{FF2B5EF4-FFF2-40B4-BE49-F238E27FC236}">
                <a16:creationId xmlns:a16="http://schemas.microsoft.com/office/drawing/2014/main" id="{CAB5D192-493A-4087-A30F-6AA380B0FE43}"/>
              </a:ext>
            </a:extLst>
          </p:cNvPr>
          <p:cNvGrpSpPr/>
          <p:nvPr/>
        </p:nvGrpSpPr>
        <p:grpSpPr>
          <a:xfrm>
            <a:off x="3309863" y="3752878"/>
            <a:ext cx="442913" cy="442913"/>
            <a:chOff x="5853219" y="5669476"/>
            <a:chExt cx="552450" cy="552450"/>
          </a:xfrm>
        </p:grpSpPr>
        <p:sp>
          <p:nvSpPr>
            <p:cNvPr id="19" name="椭圆 18">
              <a:extLst>
                <a:ext uri="{FF2B5EF4-FFF2-40B4-BE49-F238E27FC236}">
                  <a16:creationId xmlns:a16="http://schemas.microsoft.com/office/drawing/2014/main" id="{A37A9C0D-88C1-4C3E-AE60-C1A4355F7D3F}"/>
                </a:ext>
              </a:extLst>
            </p:cNvPr>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 name="组合 19">
              <a:extLst>
                <a:ext uri="{FF2B5EF4-FFF2-40B4-BE49-F238E27FC236}">
                  <a16:creationId xmlns:a16="http://schemas.microsoft.com/office/drawing/2014/main" id="{4D403FEE-B5BB-4F16-A167-1909F73CA927}"/>
                </a:ext>
              </a:extLst>
            </p:cNvPr>
            <p:cNvGrpSpPr/>
            <p:nvPr/>
          </p:nvGrpSpPr>
          <p:grpSpPr>
            <a:xfrm>
              <a:off x="5967384" y="5780269"/>
              <a:ext cx="324120" cy="330864"/>
              <a:chOff x="5649913" y="2301875"/>
              <a:chExt cx="3127375" cy="3192463"/>
            </a:xfrm>
            <a:solidFill>
              <a:schemeClr val="bg1"/>
            </a:solidFill>
          </p:grpSpPr>
          <p:sp>
            <p:nvSpPr>
              <p:cNvPr id="21" name="Freeform 12">
                <a:extLst>
                  <a:ext uri="{FF2B5EF4-FFF2-40B4-BE49-F238E27FC236}">
                    <a16:creationId xmlns:a16="http://schemas.microsoft.com/office/drawing/2014/main" id="{B3D141E6-93B2-4AD1-B23D-24F9D99A1FDC}"/>
                  </a:ext>
                </a:extLst>
              </p:cNvPr>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13">
                <a:extLst>
                  <a:ext uri="{FF2B5EF4-FFF2-40B4-BE49-F238E27FC236}">
                    <a16:creationId xmlns:a16="http://schemas.microsoft.com/office/drawing/2014/main" id="{36767E05-3AE4-4030-B468-11A3D9FB2F61}"/>
                  </a:ext>
                </a:extLst>
              </p:cNvPr>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14">
                <a:extLst>
                  <a:ext uri="{FF2B5EF4-FFF2-40B4-BE49-F238E27FC236}">
                    <a16:creationId xmlns:a16="http://schemas.microsoft.com/office/drawing/2014/main" id="{7A350DD5-CD5D-4320-8878-D78FEAF0134B}"/>
                  </a:ext>
                </a:extLst>
              </p:cNvPr>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24" name="矩形 23">
            <a:extLst>
              <a:ext uri="{FF2B5EF4-FFF2-40B4-BE49-F238E27FC236}">
                <a16:creationId xmlns:a16="http://schemas.microsoft.com/office/drawing/2014/main" id="{F3E502E7-039B-4755-8B73-C6A2B99523EE}"/>
              </a:ext>
            </a:extLst>
          </p:cNvPr>
          <p:cNvSpPr/>
          <p:nvPr/>
        </p:nvSpPr>
        <p:spPr>
          <a:xfrm>
            <a:off x="3787131" y="3747197"/>
            <a:ext cx="268374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指导老师：张平 教授</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20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P spid="17"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538883"/>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分为全局管理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为系统对外的通信接口，负责接收并审核来自客户的生产订单，</a:t>
            </a:r>
            <a:r>
              <a:rPr lang="zh-CN" altLang="en-US" dirty="0">
                <a:latin typeface="微软雅黑" panose="020B0503020204020204" pitchFamily="34" charset="-122"/>
                <a:ea typeface="微软雅黑" panose="020B0503020204020204" pitchFamily="34" charset="-122"/>
              </a:rPr>
              <a:t>同时</a:t>
            </a:r>
            <a:r>
              <a:rPr lang="zh-CN" altLang="zh-CN" dirty="0">
                <a:latin typeface="微软雅黑" panose="020B0503020204020204" pitchFamily="34" charset="-122"/>
                <a:ea typeface="微软雅黑" panose="020B0503020204020204" pitchFamily="34" charset="-122"/>
              </a:rPr>
              <a:t>相当于系统内部的管理员，协调</a:t>
            </a:r>
            <a:r>
              <a:rPr lang="zh-CN" altLang="en-US" dirty="0">
                <a:latin typeface="微软雅黑" panose="020B0503020204020204" pitchFamily="34" charset="-122"/>
                <a:ea typeface="微软雅黑" panose="020B0503020204020204" pitchFamily="34" charset="-122"/>
              </a:rPr>
              <a:t>各</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间的交互合作；</a:t>
            </a:r>
            <a:r>
              <a:rPr lang="zh-CN" altLang="zh-CN" dirty="0">
                <a:latin typeface="微软雅黑" panose="020B0503020204020204" pitchFamily="34" charset="-122"/>
                <a:ea typeface="微软雅黑" panose="020B0503020204020204" pitchFamily="34" charset="-122"/>
              </a:rPr>
              <a:t>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是系统分配给一个资源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组的管理员，作为</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组与全局管理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通信的主要接口</a:t>
            </a:r>
            <a:r>
              <a:rPr lang="zh-CN" altLang="en-US" dirty="0">
                <a:latin typeface="微软雅黑" panose="020B0503020204020204" pitchFamily="34" charset="-122"/>
                <a:ea typeface="微软雅黑" panose="020B0503020204020204" pitchFamily="34" charset="-122"/>
              </a:rPr>
              <a:t>，协调其下的车间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进行生产任务的分配工作，同时负责所属资源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组内的异常调度。</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DA14445-F43E-46C8-ADEA-0A5C8200358D}"/>
              </a:ext>
            </a:extLst>
          </p:cNvPr>
          <p:cNvPicPr>
            <a:picLocks noChangeAspect="1"/>
          </p:cNvPicPr>
          <p:nvPr/>
        </p:nvPicPr>
        <p:blipFill>
          <a:blip r:embed="rId6"/>
          <a:stretch>
            <a:fillRect/>
          </a:stretch>
        </p:blipFill>
        <p:spPr>
          <a:xfrm>
            <a:off x="754831" y="3371682"/>
            <a:ext cx="8134399" cy="3513266"/>
          </a:xfrm>
          <a:prstGeom prst="rect">
            <a:avLst/>
          </a:prstGeom>
        </p:spPr>
      </p:pic>
    </p:spTree>
    <p:extLst>
      <p:ext uri="{BB962C8B-B14F-4D97-AF65-F5344CB8AC3E}">
        <p14:creationId xmlns:p14="http://schemas.microsoft.com/office/powerpoint/2010/main" val="128046955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工艺</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负责对系统的产品工艺信息进行管理，为其他</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提供数据查询服务</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D753D60-8BDC-4F0C-B91C-F5539431B122}"/>
              </a:ext>
            </a:extLst>
          </p:cNvPr>
          <p:cNvSpPr/>
          <p:nvPr/>
        </p:nvSpPr>
        <p:spPr>
          <a:xfrm>
            <a:off x="612035" y="3920943"/>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监控</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代表系统内的检测设备</a:t>
            </a:r>
            <a:r>
              <a:rPr lang="zh-CN" altLang="en-US" dirty="0">
                <a:latin typeface="微软雅黑" panose="020B0503020204020204" pitchFamily="34" charset="-122"/>
                <a:ea typeface="微软雅黑" panose="020B0503020204020204" pitchFamily="34" charset="-122"/>
              </a:rPr>
              <a:t>，负责读取</a:t>
            </a:r>
            <a:r>
              <a:rPr lang="zh-CN" altLang="zh-CN" dirty="0">
                <a:latin typeface="微软雅黑" panose="020B0503020204020204" pitchFamily="34" charset="-122"/>
                <a:ea typeface="微软雅黑" panose="020B0503020204020204" pitchFamily="34" charset="-122"/>
              </a:rPr>
              <a:t>设备工作状态信息，</a:t>
            </a:r>
            <a:r>
              <a:rPr lang="zh-CN" altLang="en-US" dirty="0">
                <a:latin typeface="微软雅黑" panose="020B0503020204020204" pitchFamily="34" charset="-122"/>
                <a:ea typeface="微软雅黑" panose="020B0503020204020204" pitchFamily="34" charset="-122"/>
              </a:rPr>
              <a:t>传递故障信息</a:t>
            </a:r>
            <a:r>
              <a:rPr lang="zh-CN" altLang="zh-CN"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FD1A678-F7A7-434C-8DB1-5EAFD70BF2C5}"/>
              </a:ext>
            </a:extLst>
          </p:cNvPr>
          <p:cNvPicPr>
            <a:picLocks noChangeAspect="1"/>
          </p:cNvPicPr>
          <p:nvPr/>
        </p:nvPicPr>
        <p:blipFill>
          <a:blip r:embed="rId6"/>
          <a:stretch>
            <a:fillRect/>
          </a:stretch>
        </p:blipFill>
        <p:spPr>
          <a:xfrm>
            <a:off x="2590052" y="2076656"/>
            <a:ext cx="4687279" cy="1809586"/>
          </a:xfrm>
          <a:prstGeom prst="rect">
            <a:avLst/>
          </a:prstGeom>
        </p:spPr>
      </p:pic>
      <p:pic>
        <p:nvPicPr>
          <p:cNvPr id="8" name="图片 7">
            <a:extLst>
              <a:ext uri="{FF2B5EF4-FFF2-40B4-BE49-F238E27FC236}">
                <a16:creationId xmlns:a16="http://schemas.microsoft.com/office/drawing/2014/main" id="{CD6DF1C9-E2DE-40B1-8E7D-287B2C08A882}"/>
              </a:ext>
            </a:extLst>
          </p:cNvPr>
          <p:cNvPicPr>
            <a:picLocks noChangeAspect="1"/>
          </p:cNvPicPr>
          <p:nvPr/>
        </p:nvPicPr>
        <p:blipFill>
          <a:blip r:embed="rId7"/>
          <a:stretch>
            <a:fillRect/>
          </a:stretch>
        </p:blipFill>
        <p:spPr>
          <a:xfrm>
            <a:off x="2173461" y="4303507"/>
            <a:ext cx="5520460" cy="2913218"/>
          </a:xfrm>
          <a:prstGeom prst="rect">
            <a:avLst/>
          </a:prstGeom>
        </p:spPr>
      </p:pic>
    </p:spTree>
    <p:extLst>
      <p:ext uri="{BB962C8B-B14F-4D97-AF65-F5344CB8AC3E}">
        <p14:creationId xmlns:p14="http://schemas.microsoft.com/office/powerpoint/2010/main" val="38962700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984885"/>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算法</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封装了调度系统内的算法逻辑，基于特定的设备集合和生产任务为资源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组提供调度方案的计算服务。本文的算法</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选择了基于改进蚁群算法的柔性作业车间调度算法。</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58EA575-0BBA-4D50-87CD-B0AC79B41D6D}"/>
              </a:ext>
            </a:extLst>
          </p:cNvPr>
          <p:cNvPicPr>
            <a:picLocks noChangeAspect="1"/>
          </p:cNvPicPr>
          <p:nvPr/>
        </p:nvPicPr>
        <p:blipFill>
          <a:blip r:embed="rId6"/>
          <a:stretch>
            <a:fillRect/>
          </a:stretch>
        </p:blipFill>
        <p:spPr>
          <a:xfrm>
            <a:off x="3021831" y="2557008"/>
            <a:ext cx="4104456" cy="4155661"/>
          </a:xfrm>
          <a:prstGeom prst="rect">
            <a:avLst/>
          </a:prstGeom>
        </p:spPr>
      </p:pic>
    </p:spTree>
    <p:extLst>
      <p:ext uri="{BB962C8B-B14F-4D97-AF65-F5344CB8AC3E}">
        <p14:creationId xmlns:p14="http://schemas.microsoft.com/office/powerpoint/2010/main" val="237508895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调度系统结构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混合式结构：</a:t>
            </a:r>
            <a:r>
              <a:rPr lang="zh-CN" altLang="en-US" dirty="0">
                <a:latin typeface="微软雅黑" panose="020B0503020204020204" pitchFamily="34" charset="-122"/>
                <a:ea typeface="微软雅黑" panose="020B0503020204020204" pitchFamily="34" charset="-122"/>
              </a:rPr>
              <a:t>总体呈分布式，全局管理</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与各资源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间呈集中控制式。</a:t>
            </a:r>
            <a:endParaRPr lang="en-US" altLang="zh-CN" sz="2000" dirty="0">
              <a:latin typeface="微软雅黑" panose="020B0503020204020204" pitchFamily="34" charset="-122"/>
              <a:ea typeface="微软雅黑" panose="020B0503020204020204" pitchFamily="34" charset="-122"/>
            </a:endParaRPr>
          </a:p>
        </p:txBody>
      </p:sp>
      <p:graphicFrame>
        <p:nvGraphicFramePr>
          <p:cNvPr id="9" name="对象 8">
            <a:extLst>
              <a:ext uri="{FF2B5EF4-FFF2-40B4-BE49-F238E27FC236}">
                <a16:creationId xmlns:a16="http://schemas.microsoft.com/office/drawing/2014/main" id="{6F1720A6-8E74-41F3-90C3-F58AE8FF53CC}"/>
              </a:ext>
            </a:extLst>
          </p:cNvPr>
          <p:cNvGraphicFramePr>
            <a:graphicFrameLocks noChangeAspect="1"/>
          </p:cNvGraphicFramePr>
          <p:nvPr>
            <p:extLst>
              <p:ext uri="{D42A27DB-BD31-4B8C-83A1-F6EECF244321}">
                <p14:modId xmlns:p14="http://schemas.microsoft.com/office/powerpoint/2010/main" val="2695070542"/>
              </p:ext>
            </p:extLst>
          </p:nvPr>
        </p:nvGraphicFramePr>
        <p:xfrm>
          <a:off x="1403564" y="2469979"/>
          <a:ext cx="6836933" cy="3373878"/>
        </p:xfrm>
        <a:graphic>
          <a:graphicData uri="http://schemas.openxmlformats.org/presentationml/2006/ole">
            <mc:AlternateContent xmlns:mc="http://schemas.openxmlformats.org/markup-compatibility/2006">
              <mc:Choice xmlns:v="urn:schemas-microsoft-com:vml" Requires="v">
                <p:oleObj spid="_x0000_s1031" name="Visio" r:id="rId7" imgW="2867085" imgH="1409762" progId="Visio.Drawing.15">
                  <p:embed/>
                </p:oleObj>
              </mc:Choice>
              <mc:Fallback>
                <p:oleObj name="Visio" r:id="rId7" imgW="2867085" imgH="1409762" progId="Visio.Drawing.15">
                  <p:embed/>
                  <p:pic>
                    <p:nvPicPr>
                      <p:cNvPr id="3" name="对象 2">
                        <a:extLst>
                          <a:ext uri="{FF2B5EF4-FFF2-40B4-BE49-F238E27FC236}">
                            <a16:creationId xmlns:a16="http://schemas.microsoft.com/office/drawing/2014/main" id="{32977406-25B9-47F6-A2D1-89B9C4CBE6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564" y="2469979"/>
                        <a:ext cx="6836933" cy="3373878"/>
                      </a:xfrm>
                      <a:prstGeom prst="rect">
                        <a:avLst/>
                      </a:prstGeom>
                      <a:noFill/>
                    </p:spPr>
                  </p:pic>
                </p:oleObj>
              </mc:Fallback>
            </mc:AlternateContent>
          </a:graphicData>
        </a:graphic>
      </p:graphicFrame>
    </p:spTree>
    <p:extLst>
      <p:ext uri="{BB962C8B-B14F-4D97-AF65-F5344CB8AC3E}">
        <p14:creationId xmlns:p14="http://schemas.microsoft.com/office/powerpoint/2010/main" val="5947345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15401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该策略根据生产任务的工艺要求以及企业各地区工厂的生产能力，把生产任务进行分解，分配到对应工厂的车间设备上，在满足任务交货期的基本前提下，提高企业对异地性资源的利用率。</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7AA7062-9E42-4F95-BD8C-DF6039743BB2}"/>
              </a:ext>
            </a:extLst>
          </p:cNvPr>
          <p:cNvSpPr/>
          <p:nvPr/>
        </p:nvSpPr>
        <p:spPr>
          <a:xfrm>
            <a:off x="535206" y="2752229"/>
            <a:ext cx="8665961"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本研究把生产任务</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分为三种粒度：</a:t>
            </a:r>
            <a:r>
              <a:rPr lang="zh-CN" altLang="zh-CN" dirty="0">
                <a:latin typeface="微软雅黑" panose="020B0503020204020204" pitchFamily="34" charset="-122"/>
                <a:ea typeface="微软雅黑" panose="020B0503020204020204" pitchFamily="34" charset="-122"/>
              </a:rPr>
              <a:t>产品级任务</a:t>
            </a:r>
            <a:r>
              <a:rPr lang="en-US" altLang="zh-CN" dirty="0">
                <a:latin typeface="微软雅黑" panose="020B0503020204020204" pitchFamily="34" charset="-122"/>
                <a:ea typeface="微软雅黑" panose="020B0503020204020204" pitchFamily="34" charset="-122"/>
              </a:rPr>
              <a:t>PRT</a:t>
            </a:r>
            <a:r>
              <a:rPr lang="zh-CN" altLang="zh-CN" dirty="0">
                <a:latin typeface="微软雅黑" panose="020B0503020204020204" pitchFamily="34" charset="-122"/>
                <a:ea typeface="微软雅黑" panose="020B0503020204020204" pitchFamily="34" charset="-122"/>
              </a:rPr>
              <a:t>、工件级任务</a:t>
            </a:r>
            <a:r>
              <a:rPr lang="en-US" altLang="zh-CN" dirty="0">
                <a:latin typeface="微软雅黑" panose="020B0503020204020204" pitchFamily="34" charset="-122"/>
                <a:ea typeface="微软雅黑" panose="020B0503020204020204" pitchFamily="34" charset="-122"/>
              </a:rPr>
              <a:t>PT</a:t>
            </a:r>
            <a:r>
              <a:rPr lang="zh-CN" altLang="zh-CN" dirty="0">
                <a:latin typeface="微软雅黑" panose="020B0503020204020204" pitchFamily="34" charset="-122"/>
                <a:ea typeface="微软雅黑" panose="020B0503020204020204" pitchFamily="34" charset="-122"/>
              </a:rPr>
              <a:t>和工序级任务</a:t>
            </a:r>
            <a:r>
              <a:rPr lang="en-US" altLang="zh-CN" dirty="0">
                <a:latin typeface="微软雅黑" panose="020B0503020204020204" pitchFamily="34" charset="-122"/>
                <a:ea typeface="微软雅黑" panose="020B0503020204020204" pitchFamily="34" charset="-122"/>
              </a:rPr>
              <a:t>WPT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表示如下：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MT=&lt;</a:t>
            </a:r>
            <a:r>
              <a:rPr lang="en-US" altLang="zh-CN" dirty="0" err="1">
                <a:latin typeface="微软雅黑" panose="020B0503020204020204" pitchFamily="34" charset="-122"/>
                <a:ea typeface="微软雅黑" panose="020B0503020204020204" pitchFamily="34" charset="-122"/>
              </a:rPr>
              <a:t>MTInfo</a:t>
            </a:r>
            <a:r>
              <a:rPr lang="en-US" altLang="zh-CN" dirty="0">
                <a:latin typeface="微软雅黑" panose="020B0503020204020204" pitchFamily="34" charset="-122"/>
                <a:ea typeface="微软雅黑" panose="020B0503020204020204" pitchFamily="34" charset="-122"/>
              </a:rPr>
              <a:t>, Constraint, Construction, Resource&gt;</a:t>
            </a:r>
            <a:endParaRPr lang="zh-CN"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基本信息</a:t>
            </a:r>
            <a:r>
              <a:rPr lang="en-US" altLang="zh-CN" dirty="0" err="1">
                <a:latin typeface="微软雅黑" panose="020B0503020204020204" pitchFamily="34" charset="-122"/>
                <a:ea typeface="微软雅黑" panose="020B0503020204020204" pitchFamily="34" charset="-122"/>
              </a:rPr>
              <a:t>MTInfo</a:t>
            </a:r>
            <a:r>
              <a:rPr lang="zh-CN" altLang="en-US" dirty="0">
                <a:latin typeface="微软雅黑" panose="020B0503020204020204" pitchFamily="34" charset="-122"/>
                <a:ea typeface="微软雅黑" panose="020B0503020204020204" pitchFamily="34" charset="-122"/>
              </a:rPr>
              <a:t>、生产约束</a:t>
            </a:r>
            <a:r>
              <a:rPr lang="en-US" altLang="zh-CN" dirty="0">
                <a:latin typeface="微软雅黑" panose="020B0503020204020204" pitchFamily="34" charset="-122"/>
                <a:ea typeface="微软雅黑" panose="020B0503020204020204" pitchFamily="34" charset="-122"/>
              </a:rPr>
              <a:t>Constraint</a:t>
            </a:r>
            <a:r>
              <a:rPr lang="zh-CN" altLang="en-US" dirty="0">
                <a:latin typeface="微软雅黑" panose="020B0503020204020204" pitchFamily="34" charset="-122"/>
                <a:ea typeface="微软雅黑" panose="020B0503020204020204" pitchFamily="34" charset="-122"/>
              </a:rPr>
              <a:t>，子任务构成</a:t>
            </a:r>
            <a:r>
              <a:rPr lang="en-US" altLang="zh-CN" dirty="0">
                <a:latin typeface="微软雅黑" panose="020B0503020204020204" pitchFamily="34" charset="-122"/>
                <a:ea typeface="微软雅黑" panose="020B0503020204020204" pitchFamily="34" charset="-122"/>
              </a:rPr>
              <a:t>Construction</a:t>
            </a:r>
            <a:r>
              <a:rPr lang="zh-CN" altLang="en-US" dirty="0">
                <a:latin typeface="微软雅黑" panose="020B0503020204020204" pitchFamily="34" charset="-122"/>
                <a:ea typeface="微软雅黑" panose="020B0503020204020204" pitchFamily="34" charset="-122"/>
              </a:rPr>
              <a:t>，资源需求</a:t>
            </a:r>
            <a:r>
              <a:rPr lang="en-US" altLang="zh-CN" dirty="0">
                <a:latin typeface="微软雅黑" panose="020B0503020204020204" pitchFamily="34" charset="-122"/>
                <a:ea typeface="微软雅黑" panose="020B0503020204020204" pitchFamily="34" charset="-122"/>
              </a:rPr>
              <a:t>Resource</a:t>
            </a:r>
          </a:p>
        </p:txBody>
      </p:sp>
      <p:pic>
        <p:nvPicPr>
          <p:cNvPr id="3" name="图片 2">
            <a:extLst>
              <a:ext uri="{FF2B5EF4-FFF2-40B4-BE49-F238E27FC236}">
                <a16:creationId xmlns:a16="http://schemas.microsoft.com/office/drawing/2014/main" id="{EE6CB501-06BD-4AC2-A0FC-2CCD0E990F7D}"/>
              </a:ext>
            </a:extLst>
          </p:cNvPr>
          <p:cNvPicPr>
            <a:picLocks noChangeAspect="1"/>
          </p:cNvPicPr>
          <p:nvPr/>
        </p:nvPicPr>
        <p:blipFill>
          <a:blip r:embed="rId6"/>
          <a:stretch>
            <a:fillRect/>
          </a:stretch>
        </p:blipFill>
        <p:spPr>
          <a:xfrm>
            <a:off x="2351455" y="4107235"/>
            <a:ext cx="4941151" cy="2865857"/>
          </a:xfrm>
          <a:prstGeom prst="rect">
            <a:avLst/>
          </a:prstGeom>
        </p:spPr>
      </p:pic>
    </p:spTree>
    <p:extLst>
      <p:ext uri="{BB962C8B-B14F-4D97-AF65-F5344CB8AC3E}">
        <p14:creationId xmlns:p14="http://schemas.microsoft.com/office/powerpoint/2010/main" val="233468803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生产任务跨区域分解流程</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432914" y="1610027"/>
            <a:ext cx="4029077" cy="535531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生产任务跨区域分解策略中各</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的协作流程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封装生产任务</a:t>
            </a:r>
            <a:r>
              <a:rPr lang="en-US" altLang="zh-CN" b="1" dirty="0">
                <a:latin typeface="微软雅黑" panose="020B0503020204020204" pitchFamily="34" charset="-122"/>
                <a:ea typeface="微软雅黑" panose="020B0503020204020204" pitchFamily="34" charset="-122"/>
              </a:rPr>
              <a:t>MT</a:t>
            </a:r>
            <a:r>
              <a:rPr lang="en-US" altLang="zh-CN"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任务发布</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把</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广播至其下</a:t>
            </a:r>
            <a:r>
              <a:rPr lang="zh-CN" altLang="en-US" dirty="0">
                <a:latin typeface="微软雅黑" panose="020B0503020204020204" pitchFamily="34" charset="-122"/>
                <a:ea typeface="微软雅黑" panose="020B0503020204020204" pitchFamily="34" charset="-122"/>
              </a:rPr>
              <a:t>的子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dirty="0">
                <a:solidFill>
                  <a:srgbClr val="212E3C"/>
                </a:solidFill>
                <a:latin typeface="微软雅黑" panose="020B0503020204020204" pitchFamily="34" charset="-122"/>
                <a:ea typeface="微软雅黑" panose="020B0503020204020204" pitchFamily="34" charset="-122"/>
              </a:rPr>
              <a:t>粒度判定以及任务分解</a:t>
            </a:r>
            <a:r>
              <a:rPr lang="zh-CN" altLang="zh-CN"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接收到</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后，若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级别相同，进行能力判定</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粒度小于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的级别，直接把</a:t>
            </a:r>
            <a:r>
              <a:rPr lang="en-US" altLang="zh-CN" dirty="0">
                <a:latin typeface="微软雅黑" panose="020B0503020204020204" pitchFamily="34" charset="-122"/>
                <a:ea typeface="微软雅黑" panose="020B0503020204020204" pitchFamily="34" charset="-122"/>
              </a:rPr>
              <a:t>TM</a:t>
            </a:r>
            <a:r>
              <a:rPr lang="zh-CN" altLang="zh-CN" dirty="0">
                <a:latin typeface="微软雅黑" panose="020B0503020204020204" pitchFamily="34" charset="-122"/>
                <a:ea typeface="微软雅黑" panose="020B0503020204020204" pitchFamily="34" charset="-122"/>
              </a:rPr>
              <a:t>广播至其下各个子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，由子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进行能力判定；若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粒度大于资源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的级别，需对</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的子任务集合进一步分解，得到粒度更低的若干子任务，并逐一把子任务广播至其下的子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solidFill>
                  <a:srgbClr val="212E3C"/>
                </a:solidFill>
                <a:latin typeface="微软雅黑" panose="020B0503020204020204" pitchFamily="34" charset="-122"/>
                <a:ea typeface="微软雅黑" panose="020B0503020204020204" pitchFamily="34" charset="-122"/>
              </a:rPr>
              <a:t>能力判定</a:t>
            </a:r>
            <a:r>
              <a:rPr lang="zh-CN" altLang="zh-CN" dirty="0">
                <a:latin typeface="微软雅黑" panose="020B0503020204020204" pitchFamily="34" charset="-122"/>
                <a:ea typeface="微软雅黑" panose="020B0503020204020204" pitchFamily="34" charset="-122"/>
              </a:rPr>
              <a:t>。即根据自身设备配置与</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对资源的需求进行对比</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Agent</a:t>
            </a:r>
            <a:r>
              <a:rPr lang="zh-CN" altLang="zh-CN" b="1" dirty="0">
                <a:latin typeface="微软雅黑" panose="020B0503020204020204" pitchFamily="34" charset="-122"/>
                <a:ea typeface="微软雅黑" panose="020B0503020204020204" pitchFamily="34" charset="-122"/>
              </a:rPr>
              <a:t>计算调度方案</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结果筛选</a:t>
            </a:r>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72FF729-79C6-4E55-B7F3-B508748DCBDD}"/>
              </a:ext>
            </a:extLst>
          </p:cNvPr>
          <p:cNvPicPr>
            <a:picLocks noChangeAspect="1"/>
          </p:cNvPicPr>
          <p:nvPr/>
        </p:nvPicPr>
        <p:blipFill>
          <a:blip r:embed="rId6"/>
          <a:stretch>
            <a:fillRect/>
          </a:stretch>
        </p:blipFill>
        <p:spPr>
          <a:xfrm>
            <a:off x="4606007" y="2206540"/>
            <a:ext cx="4928747" cy="3570025"/>
          </a:xfrm>
          <a:prstGeom prst="rect">
            <a:avLst/>
          </a:prstGeom>
        </p:spPr>
      </p:pic>
    </p:spTree>
    <p:extLst>
      <p:ext uri="{BB962C8B-B14F-4D97-AF65-F5344CB8AC3E}">
        <p14:creationId xmlns:p14="http://schemas.microsoft.com/office/powerpoint/2010/main" val="206546316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异常调度策略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3477875"/>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紧急订单条件下的异常调度策略</a:t>
            </a:r>
            <a:br>
              <a:rPr lang="en-US" altLang="zh-CN" sz="2000" b="1"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当生产订单被标记为紧急订单时，对应的生产任务拥有最高优先级</a:t>
            </a:r>
            <a:r>
              <a:rPr lang="zh-CN" altLang="en-US" sz="2000" dirty="0">
                <a:latin typeface="微软雅黑" panose="020B0503020204020204" pitchFamily="34" charset="-122"/>
                <a:ea typeface="微软雅黑" panose="020B0503020204020204" pitchFamily="34" charset="-122"/>
              </a:rPr>
              <a:t>，分为局部最高优先级和全局最高优先级：</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局部最高优先级：</a:t>
            </a:r>
            <a:r>
              <a:rPr lang="zh-CN" altLang="zh-CN" sz="2000" dirty="0">
                <a:latin typeface="微软雅黑" panose="020B0503020204020204" pitchFamily="34" charset="-122"/>
                <a:ea typeface="微软雅黑" panose="020B0503020204020204" pitchFamily="34" charset="-122"/>
              </a:rPr>
              <a:t>紧急任务被插入到任务队列的最前端</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全局最高优先级：</a:t>
            </a:r>
            <a:r>
              <a:rPr lang="zh-CN" altLang="zh-CN" sz="2000" dirty="0">
                <a:latin typeface="微软雅黑" panose="020B0503020204020204" pitchFamily="34" charset="-122"/>
                <a:ea typeface="微软雅黑" panose="020B0503020204020204" pitchFamily="34" charset="-122"/>
              </a:rPr>
              <a:t>系统所有生产任务中具有最高优先级。</a:t>
            </a:r>
            <a:r>
              <a:rPr lang="zh-CN" altLang="en-US" sz="2000" dirty="0">
                <a:latin typeface="微软雅黑" panose="020B0503020204020204" pitchFamily="34" charset="-122"/>
                <a:ea typeface="微软雅黑" panose="020B0503020204020204" pitchFamily="34" charset="-122"/>
              </a:rPr>
              <a:t>异常调度时，系统先执行一次“打赌”，按照正常的任务分解和分配流程完成生产任务在各工厂设备加工序列中的分配。若</a:t>
            </a:r>
            <a:r>
              <a:rPr lang="zh-CN" altLang="en-US" sz="2000">
                <a:latin typeface="微软雅黑" panose="020B0503020204020204" pitchFamily="34" charset="-122"/>
                <a:ea typeface="微软雅黑" panose="020B0503020204020204" pitchFamily="34" charset="-122"/>
              </a:rPr>
              <a:t>无法满足交货期，</a:t>
            </a:r>
            <a:r>
              <a:rPr lang="zh-CN" altLang="zh-CN" sz="2000" dirty="0">
                <a:latin typeface="微软雅黑" panose="020B0503020204020204" pitchFamily="34" charset="-122"/>
                <a:ea typeface="微软雅黑" panose="020B0503020204020204" pitchFamily="34" charset="-122"/>
              </a:rPr>
              <a:t>对系统中所有设备</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所记录的加工序列进行备份后清空，而后系统在各设备空闲的前提下进行生产任务的跨区域分解流程，完成紧急订单的任务分配，而后对设备</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原有的工序任务的备份按照相对顺序放回到对应设备的工序序列中</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037049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p:nvPr/>
        </p:nvGrpSpPr>
        <p:grpSpPr>
          <a:xfrm>
            <a:off x="1636939" y="4108881"/>
            <a:ext cx="650150" cy="650693"/>
            <a:chOff x="1245350" y="3178283"/>
            <a:chExt cx="843049" cy="843755"/>
          </a:xfrm>
        </p:grpSpPr>
        <p:sp>
          <p:nvSpPr>
            <p:cNvPr id="77" name="Oval 76"/>
            <p:cNvSpPr>
              <a:spLocks noChangeAspect="1"/>
            </p:cNvSpPr>
            <p:nvPr/>
          </p:nvSpPr>
          <p:spPr>
            <a:xfrm>
              <a:off x="1245350" y="3178283"/>
              <a:ext cx="843049" cy="84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78"/>
            <p:cNvSpPr>
              <a:spLocks noEditPoints="1"/>
            </p:cNvSpPr>
            <p:nvPr/>
          </p:nvSpPr>
          <p:spPr bwMode="auto">
            <a:xfrm>
              <a:off x="1518737" y="3383239"/>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88"/>
          <p:cNvGrpSpPr/>
          <p:nvPr/>
        </p:nvGrpSpPr>
        <p:grpSpPr>
          <a:xfrm>
            <a:off x="3730630" y="3967767"/>
            <a:ext cx="932136" cy="932918"/>
            <a:chOff x="3584844" y="2915264"/>
            <a:chExt cx="843049" cy="843755"/>
          </a:xfrm>
        </p:grpSpPr>
        <p:sp>
          <p:nvSpPr>
            <p:cNvPr id="58" name="Oval 57"/>
            <p:cNvSpPr>
              <a:spLocks noChangeAspect="1"/>
            </p:cNvSpPr>
            <p:nvPr/>
          </p:nvSpPr>
          <p:spPr>
            <a:xfrm>
              <a:off x="3584844" y="2915264"/>
              <a:ext cx="843049" cy="843755"/>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83"/>
            <p:cNvSpPr>
              <a:spLocks noEditPoints="1"/>
            </p:cNvSpPr>
            <p:nvPr/>
          </p:nvSpPr>
          <p:spPr bwMode="auto">
            <a:xfrm>
              <a:off x="3907109" y="3188253"/>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90"/>
          <p:cNvGrpSpPr/>
          <p:nvPr/>
        </p:nvGrpSpPr>
        <p:grpSpPr>
          <a:xfrm>
            <a:off x="7459378" y="3144810"/>
            <a:ext cx="660934" cy="661487"/>
            <a:chOff x="7203324" y="1921403"/>
            <a:chExt cx="843049" cy="843755"/>
          </a:xfrm>
        </p:grpSpPr>
        <p:sp>
          <p:nvSpPr>
            <p:cNvPr id="74" name="Oval 73"/>
            <p:cNvSpPr>
              <a:spLocks noChangeAspect="1"/>
            </p:cNvSpPr>
            <p:nvPr/>
          </p:nvSpPr>
          <p:spPr>
            <a:xfrm>
              <a:off x="7203324" y="1921403"/>
              <a:ext cx="843049" cy="843755"/>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37"/>
            <p:cNvSpPr>
              <a:spLocks noEditPoints="1"/>
            </p:cNvSpPr>
            <p:nvPr/>
          </p:nvSpPr>
          <p:spPr bwMode="auto">
            <a:xfrm>
              <a:off x="7460025" y="2174501"/>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7"/>
          <p:cNvGrpSpPr/>
          <p:nvPr/>
        </p:nvGrpSpPr>
        <p:grpSpPr>
          <a:xfrm>
            <a:off x="4979082" y="3071986"/>
            <a:ext cx="992314" cy="993144"/>
            <a:chOff x="4592738" y="1758620"/>
            <a:chExt cx="843049" cy="843755"/>
          </a:xfrm>
        </p:grpSpPr>
        <p:sp>
          <p:nvSpPr>
            <p:cNvPr id="65" name="Oval 64"/>
            <p:cNvSpPr>
              <a:spLocks noChangeAspect="1"/>
            </p:cNvSpPr>
            <p:nvPr/>
          </p:nvSpPr>
          <p:spPr>
            <a:xfrm>
              <a:off x="4592738" y="1758620"/>
              <a:ext cx="843049" cy="843755"/>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53"/>
            <p:cNvSpPr>
              <a:spLocks/>
            </p:cNvSpPr>
            <p:nvPr/>
          </p:nvSpPr>
          <p:spPr bwMode="auto">
            <a:xfrm>
              <a:off x="4838943" y="2032612"/>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6318651" y="3967782"/>
            <a:ext cx="932105" cy="932885"/>
            <a:chOff x="5696894" y="2915264"/>
            <a:chExt cx="843049" cy="843755"/>
          </a:xfrm>
        </p:grpSpPr>
        <p:sp>
          <p:nvSpPr>
            <p:cNvPr id="70" name="Oval 69"/>
            <p:cNvSpPr>
              <a:spLocks noChangeAspect="1"/>
            </p:cNvSpPr>
            <p:nvPr/>
          </p:nvSpPr>
          <p:spPr>
            <a:xfrm>
              <a:off x="5696894" y="2915264"/>
              <a:ext cx="843049" cy="84375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57"/>
            <p:cNvSpPr>
              <a:spLocks noEditPoints="1"/>
            </p:cNvSpPr>
            <p:nvPr/>
          </p:nvSpPr>
          <p:spPr bwMode="auto">
            <a:xfrm>
              <a:off x="5972842" y="3208084"/>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5"/>
          <p:cNvGrpSpPr/>
          <p:nvPr/>
        </p:nvGrpSpPr>
        <p:grpSpPr>
          <a:xfrm>
            <a:off x="2621386" y="3071987"/>
            <a:ext cx="772128" cy="772774"/>
            <a:chOff x="2347176" y="2092666"/>
            <a:chExt cx="843049" cy="843755"/>
          </a:xfrm>
        </p:grpSpPr>
        <p:sp>
          <p:nvSpPr>
            <p:cNvPr id="49" name="Oval 48"/>
            <p:cNvSpPr>
              <a:spLocks noChangeAspect="1"/>
            </p:cNvSpPr>
            <p:nvPr/>
          </p:nvSpPr>
          <p:spPr>
            <a:xfrm>
              <a:off x="2347176" y="2092666"/>
              <a:ext cx="843049" cy="84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65"/>
            <p:cNvSpPr>
              <a:spLocks noEditPoints="1"/>
            </p:cNvSpPr>
            <p:nvPr/>
          </p:nvSpPr>
          <p:spPr bwMode="auto">
            <a:xfrm>
              <a:off x="2585919" y="2347985"/>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10" name="Straight Connector 109"/>
          <p:cNvCxnSpPr/>
          <p:nvPr/>
        </p:nvCxnSpPr>
        <p:spPr>
          <a:xfrm rot="5400000" flipH="1" flipV="1">
            <a:off x="2287528"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flipH="1" flipV="1">
            <a:off x="4631135"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7200826" y="3762700"/>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6020077"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3378880"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ooter Text"/>
          <p:cNvSpPr txBox="1"/>
          <p:nvPr/>
        </p:nvSpPr>
        <p:spPr>
          <a:xfrm>
            <a:off x="1367268"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0" name="Footer Text"/>
          <p:cNvSpPr txBox="1"/>
          <p:nvPr/>
        </p:nvSpPr>
        <p:spPr>
          <a:xfrm>
            <a:off x="2404011"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1" name="Footer Text"/>
          <p:cNvSpPr txBox="1"/>
          <p:nvPr/>
        </p:nvSpPr>
        <p:spPr>
          <a:xfrm>
            <a:off x="489216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ooter Text"/>
          <p:cNvSpPr txBox="1"/>
          <p:nvPr/>
        </p:nvSpPr>
        <p:spPr>
          <a:xfrm>
            <a:off x="719522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3" name="Footer Text"/>
          <p:cNvSpPr txBox="1"/>
          <p:nvPr/>
        </p:nvSpPr>
        <p:spPr>
          <a:xfrm>
            <a:off x="6193893"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Footer Text"/>
          <p:cNvSpPr txBox="1"/>
          <p:nvPr/>
        </p:nvSpPr>
        <p:spPr>
          <a:xfrm>
            <a:off x="3608642"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任意多边形 30"/>
          <p:cNvSpPr/>
          <p:nvPr>
            <p:custDataLst>
              <p:tags r:id="rId1"/>
            </p:custDataLst>
          </p:nvPr>
        </p:nvSpPr>
        <p:spPr>
          <a:xfrm>
            <a:off x="550068" y="827136"/>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447973"/>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537840"/>
            <a:ext cx="2300288"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4" name="图片 33">
            <a:extLst>
              <a:ext uri="{FF2B5EF4-FFF2-40B4-BE49-F238E27FC236}">
                <a16:creationId xmlns:a16="http://schemas.microsoft.com/office/drawing/2014/main" id="{74988B9C-2F0D-4961-8F12-EB15B4F1F83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915835" y="143426"/>
            <a:ext cx="1007551" cy="1007490"/>
          </a:xfrm>
          <a:prstGeom prst="rect">
            <a:avLst/>
          </a:prstGeom>
          <a:noFill/>
          <a:ln w="9525">
            <a:noFill/>
          </a:ln>
        </p:spPr>
      </p:pic>
    </p:spTree>
    <p:extLst>
      <p:ext uri="{BB962C8B-B14F-4D97-AF65-F5344CB8AC3E}">
        <p14:creationId xmlns:p14="http://schemas.microsoft.com/office/powerpoint/2010/main" val="185319888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lide(fromBottom)">
                                      <p:cBhvr>
                                        <p:cTn id="13" dur="500"/>
                                        <p:tgtEl>
                                          <p:spTgt spid="39"/>
                                        </p:tgtEl>
                                      </p:cBhvr>
                                    </p:animEffect>
                                  </p:childTnLst>
                                </p:cTn>
                              </p:par>
                            </p:childTnLst>
                          </p:cTn>
                        </p:par>
                        <p:par>
                          <p:cTn id="14" fill="hold">
                            <p:stCondLst>
                              <p:cond delay="1000"/>
                            </p:stCondLst>
                            <p:childTnLst>
                              <p:par>
                                <p:cTn id="15" presetID="18" presetClass="entr" presetSubtype="3"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strips(upRight)">
                                      <p:cBhvr>
                                        <p:cTn id="17" dur="500"/>
                                        <p:tgtEl>
                                          <p:spTgt spid="110"/>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slide(fromBottom)">
                                      <p:cBhvr>
                                        <p:cTn id="27" dur="500"/>
                                        <p:tgtEl>
                                          <p:spTgt spid="40"/>
                                        </p:tgtEl>
                                      </p:cBhvr>
                                    </p:animEffect>
                                  </p:childTnLst>
                                </p:cTn>
                              </p:par>
                            </p:childTnLst>
                          </p:cTn>
                        </p:par>
                        <p:par>
                          <p:cTn id="28" fill="hold">
                            <p:stCondLst>
                              <p:cond delay="2500"/>
                            </p:stCondLst>
                            <p:childTnLst>
                              <p:par>
                                <p:cTn id="29" presetID="18" presetClass="entr" presetSubtype="6" fill="hold" nodeType="after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strips(downRight)">
                                      <p:cBhvr>
                                        <p:cTn id="31" dur="500"/>
                                        <p:tgtEl>
                                          <p:spTgt spid="115"/>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slide(fromBottom)">
                                      <p:cBhvr>
                                        <p:cTn id="41" dur="500"/>
                                        <p:tgtEl>
                                          <p:spTgt spid="44"/>
                                        </p:tgtEl>
                                      </p:cBhvr>
                                    </p:animEffect>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strips(upRight)">
                                      <p:cBhvr>
                                        <p:cTn id="45" dur="500"/>
                                        <p:tgtEl>
                                          <p:spTgt spid="112"/>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12" presetClass="entr" presetSubtype="4"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slide(fromBottom)">
                                      <p:cBhvr>
                                        <p:cTn id="55" dur="500"/>
                                        <p:tgtEl>
                                          <p:spTgt spid="41"/>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strips(downRight)">
                                      <p:cBhvr>
                                        <p:cTn id="59" dur="500"/>
                                        <p:tgtEl>
                                          <p:spTgt spid="114"/>
                                        </p:tgtEl>
                                      </p:cBhvr>
                                    </p:animEffect>
                                  </p:childTnLst>
                                </p:cTn>
                              </p:par>
                            </p:childTnLst>
                          </p:cTn>
                        </p:par>
                        <p:par>
                          <p:cTn id="60" fill="hold">
                            <p:stCondLst>
                              <p:cond delay="6000"/>
                            </p:stCondLst>
                            <p:childTnLst>
                              <p:par>
                                <p:cTn id="61" presetID="53"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fltVal val="0"/>
                                          </p:val>
                                        </p:tav>
                                        <p:tav tm="100000">
                                          <p:val>
                                            <p:strVal val="#ppt_h"/>
                                          </p:val>
                                        </p:tav>
                                      </p:tavLst>
                                    </p:anim>
                                    <p:animEffect transition="in" filter="fade">
                                      <p:cBhvr>
                                        <p:cTn id="65" dur="500"/>
                                        <p:tgtEl>
                                          <p:spTgt spid="6"/>
                                        </p:tgtEl>
                                      </p:cBhvr>
                                    </p:animEffect>
                                  </p:childTnLst>
                                </p:cTn>
                              </p:par>
                            </p:childTnLst>
                          </p:cTn>
                        </p:par>
                        <p:par>
                          <p:cTn id="66" fill="hold">
                            <p:stCondLst>
                              <p:cond delay="6500"/>
                            </p:stCondLst>
                            <p:childTnLst>
                              <p:par>
                                <p:cTn id="67" presetID="12" presetClass="entr" presetSubtype="4"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slide(fromBottom)">
                                      <p:cBhvr>
                                        <p:cTn id="69" dur="500"/>
                                        <p:tgtEl>
                                          <p:spTgt spid="43"/>
                                        </p:tgtEl>
                                      </p:cBhvr>
                                    </p:animEffect>
                                  </p:childTnLst>
                                </p:cTn>
                              </p:par>
                            </p:childTnLst>
                          </p:cTn>
                        </p:par>
                        <p:par>
                          <p:cTn id="70" fill="hold">
                            <p:stCondLst>
                              <p:cond delay="7000"/>
                            </p:stCondLst>
                            <p:childTnLst>
                              <p:par>
                                <p:cTn id="71" presetID="18" presetClass="entr" presetSubtype="3" fill="hold" nodeType="after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strips(upRight)">
                                      <p:cBhvr>
                                        <p:cTn id="73" dur="500"/>
                                        <p:tgtEl>
                                          <p:spTgt spid="113"/>
                                        </p:tgtEl>
                                      </p:cBhvr>
                                    </p:animEffect>
                                  </p:childTnLst>
                                </p:cTn>
                              </p:par>
                            </p:childTnLst>
                          </p:cTn>
                        </p:par>
                        <p:par>
                          <p:cTn id="74" fill="hold">
                            <p:stCondLst>
                              <p:cond delay="7500"/>
                            </p:stCondLst>
                            <p:childTnLst>
                              <p:par>
                                <p:cTn id="75" presetID="53" presetClass="entr" presetSubtype="0"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p:cTn id="77" dur="500" fill="hold"/>
                                        <p:tgtEl>
                                          <p:spTgt spid="4"/>
                                        </p:tgtEl>
                                        <p:attrNameLst>
                                          <p:attrName>ppt_w</p:attrName>
                                        </p:attrNameLst>
                                      </p:cBhvr>
                                      <p:tavLst>
                                        <p:tav tm="0">
                                          <p:val>
                                            <p:fltVal val="0"/>
                                          </p:val>
                                        </p:tav>
                                        <p:tav tm="100000">
                                          <p:val>
                                            <p:strVal val="#ppt_w"/>
                                          </p:val>
                                        </p:tav>
                                      </p:tavLst>
                                    </p:anim>
                                    <p:anim calcmode="lin" valueType="num">
                                      <p:cBhvr>
                                        <p:cTn id="78" dur="500" fill="hold"/>
                                        <p:tgtEl>
                                          <p:spTgt spid="4"/>
                                        </p:tgtEl>
                                        <p:attrNameLst>
                                          <p:attrName>ppt_h</p:attrName>
                                        </p:attrNameLst>
                                      </p:cBhvr>
                                      <p:tavLst>
                                        <p:tav tm="0">
                                          <p:val>
                                            <p:fltVal val="0"/>
                                          </p:val>
                                        </p:tav>
                                        <p:tav tm="100000">
                                          <p:val>
                                            <p:strVal val="#ppt_h"/>
                                          </p:val>
                                        </p:tav>
                                      </p:tavLst>
                                    </p:anim>
                                    <p:animEffect transition="in" filter="fade">
                                      <p:cBhvr>
                                        <p:cTn id="79" dur="500"/>
                                        <p:tgtEl>
                                          <p:spTgt spid="4"/>
                                        </p:tgtEl>
                                      </p:cBhvr>
                                    </p:animEffect>
                                  </p:childTnLst>
                                </p:cTn>
                              </p:par>
                            </p:childTnLst>
                          </p:cTn>
                        </p:par>
                        <p:par>
                          <p:cTn id="80" fill="hold">
                            <p:stCondLst>
                              <p:cond delay="8000"/>
                            </p:stCondLst>
                            <p:childTnLst>
                              <p:par>
                                <p:cTn id="81" presetID="12" presetClass="entr" presetSubtype="4"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lide(fromBottom)">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5709589" y="2286256"/>
            <a:ext cx="1487235" cy="1802312"/>
            <a:chOff x="9683156" y="2245342"/>
            <a:chExt cx="1880262" cy="2278603"/>
          </a:xfrm>
          <a:effectLst>
            <a:outerShdw blurRad="368300" dir="13500000" sy="23000" kx="1200000" algn="br" rotWithShape="0">
              <a:prstClr val="black">
                <a:alpha val="25000"/>
              </a:prstClr>
            </a:outerShdw>
          </a:effectLst>
        </p:grpSpPr>
        <p:sp>
          <p:nvSpPr>
            <p:cNvPr id="64" name="Freeform 63"/>
            <p:cNvSpPr>
              <a:spLocks/>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65"/>
          <p:cNvGrpSpPr/>
          <p:nvPr/>
        </p:nvGrpSpPr>
        <p:grpSpPr>
          <a:xfrm>
            <a:off x="3675186" y="2597112"/>
            <a:ext cx="1487235" cy="1802312"/>
            <a:chOff x="4666657" y="2245342"/>
            <a:chExt cx="1880262" cy="2278603"/>
          </a:xfrm>
          <a:effectLst>
            <a:outerShdw blurRad="368300" dir="13500000" sy="23000" kx="1200000" algn="br" rotWithShape="0">
              <a:prstClr val="black">
                <a:alpha val="25000"/>
              </a:prstClr>
            </a:outerShdw>
          </a:effectLst>
        </p:grpSpPr>
        <p:sp>
          <p:nvSpPr>
            <p:cNvPr id="67" name="Freeform 66"/>
            <p:cNvSpPr>
              <a:spLocks/>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Oval 6"/>
            <p:cNvSpPr>
              <a:spLocks noChangeArrowheads="1"/>
            </p:cNvSpPr>
            <p:nvPr/>
          </p:nvSpPr>
          <p:spPr bwMode="auto">
            <a:xfrm>
              <a:off x="4666657"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1580959" y="2945947"/>
            <a:ext cx="1487235" cy="1802312"/>
            <a:chOff x="7146332" y="2245342"/>
            <a:chExt cx="1880262" cy="2278603"/>
          </a:xfrm>
          <a:effectLst>
            <a:outerShdw blurRad="368300" dir="13500000" sy="23000" kx="1200000" algn="br" rotWithShape="0">
              <a:prstClr val="black">
                <a:alpha val="25000"/>
              </a:prstClr>
            </a:outerShdw>
          </a:effectLst>
        </p:grpSpPr>
        <p:sp>
          <p:nvSpPr>
            <p:cNvPr id="131" name="Freeform 130"/>
            <p:cNvSpPr>
              <a:spLocks/>
            </p:cNvSpPr>
            <p:nvPr/>
          </p:nvSpPr>
          <p:spPr bwMode="auto">
            <a:xfrm>
              <a:off x="7160558"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Oval 6"/>
            <p:cNvSpPr>
              <a:spLocks noChangeArrowheads="1"/>
            </p:cNvSpPr>
            <p:nvPr/>
          </p:nvSpPr>
          <p:spPr bwMode="auto">
            <a:xfrm>
              <a:off x="7146332"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3" name="TextBox 132"/>
          <p:cNvSpPr txBox="1"/>
          <p:nvPr/>
        </p:nvSpPr>
        <p:spPr>
          <a:xfrm>
            <a:off x="2136047" y="2894062"/>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134" name="TextBox 133"/>
          <p:cNvSpPr txBox="1"/>
          <p:nvPr/>
        </p:nvSpPr>
        <p:spPr>
          <a:xfrm>
            <a:off x="4174077" y="2545525"/>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35" name="TextBox 134"/>
          <p:cNvSpPr txBox="1"/>
          <p:nvPr/>
        </p:nvSpPr>
        <p:spPr>
          <a:xfrm>
            <a:off x="6209082" y="2256690"/>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36" name="Freeform 135"/>
          <p:cNvSpPr>
            <a:spLocks noEditPoints="1"/>
          </p:cNvSpPr>
          <p:nvPr/>
        </p:nvSpPr>
        <p:spPr bwMode="auto">
          <a:xfrm>
            <a:off x="6331439" y="3176159"/>
            <a:ext cx="258750" cy="182102"/>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36"/>
          <p:cNvSpPr>
            <a:spLocks noEditPoints="1"/>
          </p:cNvSpPr>
          <p:nvPr/>
        </p:nvSpPr>
        <p:spPr bwMode="auto">
          <a:xfrm>
            <a:off x="4322125" y="3424283"/>
            <a:ext cx="245321" cy="244864"/>
          </a:xfrm>
          <a:custGeom>
            <a:avLst/>
            <a:gdLst>
              <a:gd name="T0" fmla="*/ 120 w 223"/>
              <a:gd name="T1" fmla="*/ 86 h 223"/>
              <a:gd name="T2" fmla="*/ 120 w 223"/>
              <a:gd name="T3" fmla="*/ 69 h 223"/>
              <a:gd name="T4" fmla="*/ 163 w 223"/>
              <a:gd name="T5" fmla="*/ 69 h 223"/>
              <a:gd name="T6" fmla="*/ 163 w 223"/>
              <a:gd name="T7" fmla="*/ 0 h 223"/>
              <a:gd name="T8" fmla="*/ 60 w 223"/>
              <a:gd name="T9" fmla="*/ 0 h 223"/>
              <a:gd name="T10" fmla="*/ 60 w 223"/>
              <a:gd name="T11" fmla="*/ 69 h 223"/>
              <a:gd name="T12" fmla="*/ 103 w 223"/>
              <a:gd name="T13" fmla="*/ 69 h 223"/>
              <a:gd name="T14" fmla="*/ 103 w 223"/>
              <a:gd name="T15" fmla="*/ 86 h 223"/>
              <a:gd name="T16" fmla="*/ 43 w 223"/>
              <a:gd name="T17" fmla="*/ 86 h 223"/>
              <a:gd name="T18" fmla="*/ 43 w 223"/>
              <a:gd name="T19" fmla="*/ 78 h 223"/>
              <a:gd name="T20" fmla="*/ 18 w 223"/>
              <a:gd name="T21" fmla="*/ 78 h 223"/>
              <a:gd name="T22" fmla="*/ 18 w 223"/>
              <a:gd name="T23" fmla="*/ 86 h 223"/>
              <a:gd name="T24" fmla="*/ 0 w 223"/>
              <a:gd name="T25" fmla="*/ 86 h 223"/>
              <a:gd name="T26" fmla="*/ 0 w 223"/>
              <a:gd name="T27" fmla="*/ 223 h 223"/>
              <a:gd name="T28" fmla="*/ 223 w 223"/>
              <a:gd name="T29" fmla="*/ 223 h 223"/>
              <a:gd name="T30" fmla="*/ 223 w 223"/>
              <a:gd name="T31" fmla="*/ 86 h 223"/>
              <a:gd name="T32" fmla="*/ 120 w 223"/>
              <a:gd name="T33" fmla="*/ 86 h 223"/>
              <a:gd name="T34" fmla="*/ 69 w 223"/>
              <a:gd name="T35" fmla="*/ 9 h 223"/>
              <a:gd name="T36" fmla="*/ 155 w 223"/>
              <a:gd name="T37" fmla="*/ 9 h 223"/>
              <a:gd name="T38" fmla="*/ 155 w 223"/>
              <a:gd name="T39" fmla="*/ 60 h 223"/>
              <a:gd name="T40" fmla="*/ 69 w 223"/>
              <a:gd name="T41" fmla="*/ 60 h 223"/>
              <a:gd name="T42" fmla="*/ 69 w 223"/>
              <a:gd name="T43" fmla="*/ 9 h 223"/>
              <a:gd name="T44" fmla="*/ 112 w 223"/>
              <a:gd name="T45" fmla="*/ 198 h 223"/>
              <a:gd name="T46" fmla="*/ 69 w 223"/>
              <a:gd name="T47" fmla="*/ 155 h 223"/>
              <a:gd name="T48" fmla="*/ 112 w 223"/>
              <a:gd name="T49" fmla="*/ 112 h 223"/>
              <a:gd name="T50" fmla="*/ 155 w 223"/>
              <a:gd name="T51" fmla="*/ 155 h 223"/>
              <a:gd name="T52" fmla="*/ 112 w 223"/>
              <a:gd name="T53" fmla="*/ 198 h 223"/>
              <a:gd name="T54" fmla="*/ 206 w 223"/>
              <a:gd name="T55" fmla="*/ 112 h 223"/>
              <a:gd name="T56" fmla="*/ 180 w 223"/>
              <a:gd name="T57" fmla="*/ 112 h 223"/>
              <a:gd name="T58" fmla="*/ 180 w 223"/>
              <a:gd name="T59" fmla="*/ 103 h 223"/>
              <a:gd name="T60" fmla="*/ 206 w 223"/>
              <a:gd name="T61" fmla="*/ 103 h 223"/>
              <a:gd name="T62" fmla="*/ 206 w 223"/>
              <a:gd name="T63"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3">
                <a:moveTo>
                  <a:pt x="120" y="86"/>
                </a:moveTo>
                <a:cubicBezTo>
                  <a:pt x="120" y="69"/>
                  <a:pt x="120" y="69"/>
                  <a:pt x="120" y="69"/>
                </a:cubicBezTo>
                <a:cubicBezTo>
                  <a:pt x="163" y="69"/>
                  <a:pt x="163" y="69"/>
                  <a:pt x="163" y="69"/>
                </a:cubicBezTo>
                <a:cubicBezTo>
                  <a:pt x="163" y="0"/>
                  <a:pt x="163" y="0"/>
                  <a:pt x="163" y="0"/>
                </a:cubicBezTo>
                <a:cubicBezTo>
                  <a:pt x="60" y="0"/>
                  <a:pt x="60" y="0"/>
                  <a:pt x="60" y="0"/>
                </a:cubicBezTo>
                <a:cubicBezTo>
                  <a:pt x="60" y="69"/>
                  <a:pt x="60" y="69"/>
                  <a:pt x="60" y="69"/>
                </a:cubicBezTo>
                <a:cubicBezTo>
                  <a:pt x="103" y="69"/>
                  <a:pt x="103" y="69"/>
                  <a:pt x="103" y="69"/>
                </a:cubicBezTo>
                <a:cubicBezTo>
                  <a:pt x="103" y="86"/>
                  <a:pt x="103" y="86"/>
                  <a:pt x="103" y="86"/>
                </a:cubicBezTo>
                <a:cubicBezTo>
                  <a:pt x="43" y="86"/>
                  <a:pt x="43" y="86"/>
                  <a:pt x="43" y="86"/>
                </a:cubicBezTo>
                <a:cubicBezTo>
                  <a:pt x="43" y="78"/>
                  <a:pt x="43" y="78"/>
                  <a:pt x="43" y="78"/>
                </a:cubicBezTo>
                <a:cubicBezTo>
                  <a:pt x="18" y="78"/>
                  <a:pt x="18" y="78"/>
                  <a:pt x="18" y="78"/>
                </a:cubicBezTo>
                <a:cubicBezTo>
                  <a:pt x="18" y="86"/>
                  <a:pt x="18" y="86"/>
                  <a:pt x="18" y="86"/>
                </a:cubicBezTo>
                <a:cubicBezTo>
                  <a:pt x="0" y="86"/>
                  <a:pt x="0" y="86"/>
                  <a:pt x="0" y="86"/>
                </a:cubicBezTo>
                <a:cubicBezTo>
                  <a:pt x="0" y="223"/>
                  <a:pt x="0" y="223"/>
                  <a:pt x="0" y="223"/>
                </a:cubicBezTo>
                <a:cubicBezTo>
                  <a:pt x="223" y="223"/>
                  <a:pt x="223" y="223"/>
                  <a:pt x="223" y="223"/>
                </a:cubicBezTo>
                <a:cubicBezTo>
                  <a:pt x="223" y="86"/>
                  <a:pt x="223" y="86"/>
                  <a:pt x="223" y="86"/>
                </a:cubicBezTo>
                <a:cubicBezTo>
                  <a:pt x="120" y="86"/>
                  <a:pt x="120" y="86"/>
                  <a:pt x="120" y="86"/>
                </a:cubicBezTo>
                <a:moveTo>
                  <a:pt x="69" y="9"/>
                </a:moveTo>
                <a:cubicBezTo>
                  <a:pt x="155" y="9"/>
                  <a:pt x="155" y="9"/>
                  <a:pt x="155" y="9"/>
                </a:cubicBezTo>
                <a:cubicBezTo>
                  <a:pt x="155" y="60"/>
                  <a:pt x="155" y="60"/>
                  <a:pt x="155" y="60"/>
                </a:cubicBezTo>
                <a:cubicBezTo>
                  <a:pt x="69" y="60"/>
                  <a:pt x="69" y="60"/>
                  <a:pt x="69" y="60"/>
                </a:cubicBezTo>
                <a:lnTo>
                  <a:pt x="69" y="9"/>
                </a:lnTo>
                <a:close/>
                <a:moveTo>
                  <a:pt x="112" y="198"/>
                </a:moveTo>
                <a:cubicBezTo>
                  <a:pt x="88" y="198"/>
                  <a:pt x="69" y="178"/>
                  <a:pt x="69" y="155"/>
                </a:cubicBezTo>
                <a:cubicBezTo>
                  <a:pt x="69" y="131"/>
                  <a:pt x="88" y="112"/>
                  <a:pt x="112" y="112"/>
                </a:cubicBezTo>
                <a:cubicBezTo>
                  <a:pt x="136" y="112"/>
                  <a:pt x="155" y="131"/>
                  <a:pt x="155" y="155"/>
                </a:cubicBezTo>
                <a:cubicBezTo>
                  <a:pt x="155" y="178"/>
                  <a:pt x="136" y="198"/>
                  <a:pt x="112" y="198"/>
                </a:cubicBezTo>
                <a:moveTo>
                  <a:pt x="206" y="112"/>
                </a:moveTo>
                <a:cubicBezTo>
                  <a:pt x="180" y="112"/>
                  <a:pt x="180" y="112"/>
                  <a:pt x="180" y="112"/>
                </a:cubicBezTo>
                <a:cubicBezTo>
                  <a:pt x="180" y="103"/>
                  <a:pt x="180" y="103"/>
                  <a:pt x="180" y="103"/>
                </a:cubicBezTo>
                <a:cubicBezTo>
                  <a:pt x="206" y="103"/>
                  <a:pt x="206" y="103"/>
                  <a:pt x="206" y="103"/>
                </a:cubicBezTo>
                <a:lnTo>
                  <a:pt x="206" y="112"/>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8" name="Group 137"/>
          <p:cNvGrpSpPr/>
          <p:nvPr/>
        </p:nvGrpSpPr>
        <p:grpSpPr>
          <a:xfrm flipH="1">
            <a:off x="2150536" y="3773008"/>
            <a:ext cx="311141" cy="315560"/>
            <a:chOff x="1909763" y="950913"/>
            <a:chExt cx="782637" cy="793750"/>
          </a:xfrm>
          <a:solidFill>
            <a:schemeClr val="bg1"/>
          </a:solidFill>
        </p:grpSpPr>
        <p:sp>
          <p:nvSpPr>
            <p:cNvPr id="139"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60"/>
            <p:cNvSpPr>
              <a:spLocks/>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44" name="Straight Connector 143"/>
          <p:cNvCxnSpPr/>
          <p:nvPr/>
        </p:nvCxnSpPr>
        <p:spPr>
          <a:xfrm>
            <a:off x="2637056" y="5430481"/>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701478" y="4683233"/>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TextBox 145"/>
          <p:cNvSpPr txBox="1"/>
          <p:nvPr/>
        </p:nvSpPr>
        <p:spPr>
          <a:xfrm>
            <a:off x="2701478" y="4940681"/>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47" name="Straight Connector 146"/>
          <p:cNvCxnSpPr/>
          <p:nvPr/>
        </p:nvCxnSpPr>
        <p:spPr>
          <a:xfrm flipH="1" flipV="1">
            <a:off x="2637056" y="4508866"/>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820982" y="5030057"/>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4849351" y="4282810"/>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TextBox 149"/>
          <p:cNvSpPr txBox="1"/>
          <p:nvPr/>
        </p:nvSpPr>
        <p:spPr>
          <a:xfrm>
            <a:off x="4849351" y="4540257"/>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1" name="Straight Connector 150"/>
          <p:cNvCxnSpPr/>
          <p:nvPr/>
        </p:nvCxnSpPr>
        <p:spPr>
          <a:xfrm flipH="1" flipV="1">
            <a:off x="4820981" y="4108442"/>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870599" y="4671222"/>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898969" y="3923975"/>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TextBox 153"/>
          <p:cNvSpPr txBox="1"/>
          <p:nvPr/>
        </p:nvSpPr>
        <p:spPr>
          <a:xfrm>
            <a:off x="6898969" y="4181423"/>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5" name="Straight Connector 154"/>
          <p:cNvCxnSpPr/>
          <p:nvPr/>
        </p:nvCxnSpPr>
        <p:spPr>
          <a:xfrm flipH="1" flipV="1">
            <a:off x="6870599" y="3749607"/>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1" name="任意多边形 3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3276029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anim calcmode="lin" valueType="num">
                                      <p:cBhvr>
                                        <p:cTn id="8" dur="500" fill="hold"/>
                                        <p:tgtEl>
                                          <p:spTgt spid="130"/>
                                        </p:tgtEl>
                                        <p:attrNameLst>
                                          <p:attrName>ppt_x</p:attrName>
                                        </p:attrNameLst>
                                      </p:cBhvr>
                                      <p:tavLst>
                                        <p:tav tm="0">
                                          <p:val>
                                            <p:strVal val="#ppt_x"/>
                                          </p:val>
                                        </p:tav>
                                        <p:tav tm="100000">
                                          <p:val>
                                            <p:strVal val="#ppt_x"/>
                                          </p:val>
                                        </p:tav>
                                      </p:tavLst>
                                    </p:anim>
                                    <p:anim calcmode="lin" valueType="num">
                                      <p:cBhvr>
                                        <p:cTn id="9" dur="500" fill="hold"/>
                                        <p:tgtEl>
                                          <p:spTgt spid="1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par>
                                <p:cTn id="14" presetID="53" presetClass="entr" presetSubtype="16" fill="hold" nodeType="withEffect">
                                  <p:stCondLst>
                                    <p:cond delay="0"/>
                                  </p:stCondLst>
                                  <p:childTnLst>
                                    <p:set>
                                      <p:cBhvr>
                                        <p:cTn id="15" dur="1" fill="hold">
                                          <p:stCondLst>
                                            <p:cond delay="0"/>
                                          </p:stCondLst>
                                        </p:cTn>
                                        <p:tgtEl>
                                          <p:spTgt spid="138"/>
                                        </p:tgtEl>
                                        <p:attrNameLst>
                                          <p:attrName>style.visibility</p:attrName>
                                        </p:attrNameLst>
                                      </p:cBhvr>
                                      <p:to>
                                        <p:strVal val="visible"/>
                                      </p:to>
                                    </p:set>
                                    <p:anim calcmode="lin" valueType="num">
                                      <p:cBhvr>
                                        <p:cTn id="16" dur="500" fill="hold"/>
                                        <p:tgtEl>
                                          <p:spTgt spid="138"/>
                                        </p:tgtEl>
                                        <p:attrNameLst>
                                          <p:attrName>ppt_w</p:attrName>
                                        </p:attrNameLst>
                                      </p:cBhvr>
                                      <p:tavLst>
                                        <p:tav tm="0">
                                          <p:val>
                                            <p:fltVal val="0"/>
                                          </p:val>
                                        </p:tav>
                                        <p:tav tm="100000">
                                          <p:val>
                                            <p:strVal val="#ppt_w"/>
                                          </p:val>
                                        </p:tav>
                                      </p:tavLst>
                                    </p:anim>
                                    <p:anim calcmode="lin" valueType="num">
                                      <p:cBhvr>
                                        <p:cTn id="17" dur="500" fill="hold"/>
                                        <p:tgtEl>
                                          <p:spTgt spid="138"/>
                                        </p:tgtEl>
                                        <p:attrNameLst>
                                          <p:attrName>ppt_h</p:attrName>
                                        </p:attrNameLst>
                                      </p:cBhvr>
                                      <p:tavLst>
                                        <p:tav tm="0">
                                          <p:val>
                                            <p:fltVal val="0"/>
                                          </p:val>
                                        </p:tav>
                                        <p:tav tm="100000">
                                          <p:val>
                                            <p:strVal val="#ppt_h"/>
                                          </p:val>
                                        </p:tav>
                                      </p:tavLst>
                                    </p:anim>
                                    <p:animEffect transition="in" filter="fade">
                                      <p:cBhvr>
                                        <p:cTn id="18" dur="500"/>
                                        <p:tgtEl>
                                          <p:spTgt spid="138"/>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wipe(up)">
                                      <p:cBhvr>
                                        <p:cTn id="22" dur="500"/>
                                        <p:tgtEl>
                                          <p:spTgt spid="147"/>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wipe(left)">
                                      <p:cBhvr>
                                        <p:cTn id="26" dur="500"/>
                                        <p:tgtEl>
                                          <p:spTgt spid="1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45"/>
                                        </p:tgtEl>
                                        <p:attrNameLst>
                                          <p:attrName>style.visibility</p:attrName>
                                        </p:attrNameLst>
                                      </p:cBhvr>
                                      <p:to>
                                        <p:strVal val="visible"/>
                                      </p:to>
                                    </p:set>
                                    <p:animEffect transition="in" filter="fade">
                                      <p:cBhvr>
                                        <p:cTn id="30" dur="500"/>
                                        <p:tgtEl>
                                          <p:spTgt spid="1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childTnLst>
                          </p:cTn>
                        </p:par>
                        <p:par>
                          <p:cTn id="34" fill="hold">
                            <p:stCondLst>
                              <p:cond delay="2500"/>
                            </p:stCondLst>
                            <p:childTnLst>
                              <p:par>
                                <p:cTn id="35" presetID="47"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4"/>
                                        </p:tgtEl>
                                        <p:attrNameLst>
                                          <p:attrName>style.visibility</p:attrName>
                                        </p:attrNameLst>
                                      </p:cBhvr>
                                      <p:to>
                                        <p:strVal val="visible"/>
                                      </p:to>
                                    </p:set>
                                    <p:animEffect transition="in" filter="fade">
                                      <p:cBhvr>
                                        <p:cTn id="43" dur="500"/>
                                        <p:tgtEl>
                                          <p:spTgt spid="1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7"/>
                                        </p:tgtEl>
                                        <p:attrNameLst>
                                          <p:attrName>style.visibility</p:attrName>
                                        </p:attrNameLst>
                                      </p:cBhvr>
                                      <p:to>
                                        <p:strVal val="visible"/>
                                      </p:to>
                                    </p:set>
                                    <p:anim calcmode="lin" valueType="num">
                                      <p:cBhvr>
                                        <p:cTn id="46" dur="500" fill="hold"/>
                                        <p:tgtEl>
                                          <p:spTgt spid="137"/>
                                        </p:tgtEl>
                                        <p:attrNameLst>
                                          <p:attrName>ppt_w</p:attrName>
                                        </p:attrNameLst>
                                      </p:cBhvr>
                                      <p:tavLst>
                                        <p:tav tm="0">
                                          <p:val>
                                            <p:fltVal val="0"/>
                                          </p:val>
                                        </p:tav>
                                        <p:tav tm="100000">
                                          <p:val>
                                            <p:strVal val="#ppt_w"/>
                                          </p:val>
                                        </p:tav>
                                      </p:tavLst>
                                    </p:anim>
                                    <p:anim calcmode="lin" valueType="num">
                                      <p:cBhvr>
                                        <p:cTn id="47" dur="500" fill="hold"/>
                                        <p:tgtEl>
                                          <p:spTgt spid="137"/>
                                        </p:tgtEl>
                                        <p:attrNameLst>
                                          <p:attrName>ppt_h</p:attrName>
                                        </p:attrNameLst>
                                      </p:cBhvr>
                                      <p:tavLst>
                                        <p:tav tm="0">
                                          <p:val>
                                            <p:fltVal val="0"/>
                                          </p:val>
                                        </p:tav>
                                        <p:tav tm="100000">
                                          <p:val>
                                            <p:strVal val="#ppt_h"/>
                                          </p:val>
                                        </p:tav>
                                      </p:tavLst>
                                    </p:anim>
                                    <p:animEffect transition="in" filter="fade">
                                      <p:cBhvr>
                                        <p:cTn id="48" dur="500"/>
                                        <p:tgtEl>
                                          <p:spTgt spid="137"/>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wipe(up)">
                                      <p:cBhvr>
                                        <p:cTn id="52" dur="500"/>
                                        <p:tgtEl>
                                          <p:spTgt spid="151"/>
                                        </p:tgtEl>
                                      </p:cBhvr>
                                    </p:animEffect>
                                  </p:childTnLst>
                                </p:cTn>
                              </p:par>
                            </p:childTnLst>
                          </p:cTn>
                        </p:par>
                        <p:par>
                          <p:cTn id="53" fill="hold">
                            <p:stCondLst>
                              <p:cond delay="4000"/>
                            </p:stCondLst>
                            <p:childTnLst>
                              <p:par>
                                <p:cTn id="54" presetID="22" presetClass="entr" presetSubtype="8" fill="hold" nodeType="after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wipe(left)">
                                      <p:cBhvr>
                                        <p:cTn id="56" dur="500"/>
                                        <p:tgtEl>
                                          <p:spTgt spid="148"/>
                                        </p:tgtEl>
                                      </p:cBhvr>
                                    </p:animEffect>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149"/>
                                        </p:tgtEl>
                                        <p:attrNameLst>
                                          <p:attrName>style.visibility</p:attrName>
                                        </p:attrNameLst>
                                      </p:cBhvr>
                                      <p:to>
                                        <p:strVal val="visible"/>
                                      </p:to>
                                    </p:set>
                                    <p:animEffect transition="in" filter="fade">
                                      <p:cBhvr>
                                        <p:cTn id="60" dur="500"/>
                                        <p:tgtEl>
                                          <p:spTgt spid="1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animEffect transition="in" filter="fade">
                                      <p:cBhvr>
                                        <p:cTn id="63" dur="500"/>
                                        <p:tgtEl>
                                          <p:spTgt spid="150"/>
                                        </p:tgtEl>
                                      </p:cBhvr>
                                    </p:animEffect>
                                  </p:childTnLst>
                                </p:cTn>
                              </p:par>
                            </p:childTnLst>
                          </p:cTn>
                        </p:par>
                        <p:par>
                          <p:cTn id="64" fill="hold">
                            <p:stCondLst>
                              <p:cond delay="5000"/>
                            </p:stCondLst>
                            <p:childTnLst>
                              <p:par>
                                <p:cTn id="65" presetID="47" presetClass="entr" presetSubtype="0"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anim calcmode="lin" valueType="num">
                                      <p:cBhvr>
                                        <p:cTn id="68" dur="500" fill="hold"/>
                                        <p:tgtEl>
                                          <p:spTgt spid="63"/>
                                        </p:tgtEl>
                                        <p:attrNameLst>
                                          <p:attrName>ppt_x</p:attrName>
                                        </p:attrNameLst>
                                      </p:cBhvr>
                                      <p:tavLst>
                                        <p:tav tm="0">
                                          <p:val>
                                            <p:strVal val="#ppt_x"/>
                                          </p:val>
                                        </p:tav>
                                        <p:tav tm="100000">
                                          <p:val>
                                            <p:strVal val="#ppt_x"/>
                                          </p:val>
                                        </p:tav>
                                      </p:tavLst>
                                    </p:anim>
                                    <p:anim calcmode="lin" valueType="num">
                                      <p:cBhvr>
                                        <p:cTn id="69" dur="500" fill="hold"/>
                                        <p:tgtEl>
                                          <p:spTgt spid="63"/>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fade">
                                      <p:cBhvr>
                                        <p:cTn id="73" dur="500"/>
                                        <p:tgtEl>
                                          <p:spTgt spid="13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6"/>
                                        </p:tgtEl>
                                        <p:attrNameLst>
                                          <p:attrName>style.visibility</p:attrName>
                                        </p:attrNameLst>
                                      </p:cBhvr>
                                      <p:to>
                                        <p:strVal val="visible"/>
                                      </p:to>
                                    </p:set>
                                    <p:anim calcmode="lin" valueType="num">
                                      <p:cBhvr>
                                        <p:cTn id="76" dur="500" fill="hold"/>
                                        <p:tgtEl>
                                          <p:spTgt spid="136"/>
                                        </p:tgtEl>
                                        <p:attrNameLst>
                                          <p:attrName>ppt_w</p:attrName>
                                        </p:attrNameLst>
                                      </p:cBhvr>
                                      <p:tavLst>
                                        <p:tav tm="0">
                                          <p:val>
                                            <p:fltVal val="0"/>
                                          </p:val>
                                        </p:tav>
                                        <p:tav tm="100000">
                                          <p:val>
                                            <p:strVal val="#ppt_w"/>
                                          </p:val>
                                        </p:tav>
                                      </p:tavLst>
                                    </p:anim>
                                    <p:anim calcmode="lin" valueType="num">
                                      <p:cBhvr>
                                        <p:cTn id="77" dur="500" fill="hold"/>
                                        <p:tgtEl>
                                          <p:spTgt spid="136"/>
                                        </p:tgtEl>
                                        <p:attrNameLst>
                                          <p:attrName>ppt_h</p:attrName>
                                        </p:attrNameLst>
                                      </p:cBhvr>
                                      <p:tavLst>
                                        <p:tav tm="0">
                                          <p:val>
                                            <p:fltVal val="0"/>
                                          </p:val>
                                        </p:tav>
                                        <p:tav tm="100000">
                                          <p:val>
                                            <p:strVal val="#ppt_h"/>
                                          </p:val>
                                        </p:tav>
                                      </p:tavLst>
                                    </p:anim>
                                    <p:animEffect transition="in" filter="fade">
                                      <p:cBhvr>
                                        <p:cTn id="78" dur="500"/>
                                        <p:tgtEl>
                                          <p:spTgt spid="136"/>
                                        </p:tgtEl>
                                      </p:cBhvr>
                                    </p:animEffect>
                                  </p:childTnLst>
                                </p:cTn>
                              </p:par>
                            </p:childTnLst>
                          </p:cTn>
                        </p:par>
                        <p:par>
                          <p:cTn id="79" fill="hold">
                            <p:stCondLst>
                              <p:cond delay="6000"/>
                            </p:stCondLst>
                            <p:childTnLst>
                              <p:par>
                                <p:cTn id="80" presetID="22" presetClass="entr" presetSubtype="1" fill="hold" nodeType="afterEffect">
                                  <p:stCondLst>
                                    <p:cond delay="0"/>
                                  </p:stCondLst>
                                  <p:childTnLst>
                                    <p:set>
                                      <p:cBhvr>
                                        <p:cTn id="81" dur="1" fill="hold">
                                          <p:stCondLst>
                                            <p:cond delay="0"/>
                                          </p:stCondLst>
                                        </p:cTn>
                                        <p:tgtEl>
                                          <p:spTgt spid="155"/>
                                        </p:tgtEl>
                                        <p:attrNameLst>
                                          <p:attrName>style.visibility</p:attrName>
                                        </p:attrNameLst>
                                      </p:cBhvr>
                                      <p:to>
                                        <p:strVal val="visible"/>
                                      </p:to>
                                    </p:set>
                                    <p:animEffect transition="in" filter="wipe(up)">
                                      <p:cBhvr>
                                        <p:cTn id="82" dur="500"/>
                                        <p:tgtEl>
                                          <p:spTgt spid="155"/>
                                        </p:tgtEl>
                                      </p:cBhvr>
                                    </p:animEffect>
                                  </p:childTnLst>
                                </p:cTn>
                              </p:par>
                            </p:childTnLst>
                          </p:cTn>
                        </p:par>
                        <p:par>
                          <p:cTn id="83" fill="hold">
                            <p:stCondLst>
                              <p:cond delay="6500"/>
                            </p:stCondLst>
                            <p:childTnLst>
                              <p:par>
                                <p:cTn id="84" presetID="22" presetClass="entr" presetSubtype="8" fill="hold" nodeType="afterEffect">
                                  <p:stCondLst>
                                    <p:cond delay="0"/>
                                  </p:stCondLst>
                                  <p:childTnLst>
                                    <p:set>
                                      <p:cBhvr>
                                        <p:cTn id="85" dur="1" fill="hold">
                                          <p:stCondLst>
                                            <p:cond delay="0"/>
                                          </p:stCondLst>
                                        </p:cTn>
                                        <p:tgtEl>
                                          <p:spTgt spid="152"/>
                                        </p:tgtEl>
                                        <p:attrNameLst>
                                          <p:attrName>style.visibility</p:attrName>
                                        </p:attrNameLst>
                                      </p:cBhvr>
                                      <p:to>
                                        <p:strVal val="visible"/>
                                      </p:to>
                                    </p:set>
                                    <p:animEffect transition="in" filter="wipe(left)">
                                      <p:cBhvr>
                                        <p:cTn id="86" dur="500"/>
                                        <p:tgtEl>
                                          <p:spTgt spid="152"/>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53"/>
                                        </p:tgtEl>
                                        <p:attrNameLst>
                                          <p:attrName>style.visibility</p:attrName>
                                        </p:attrNameLst>
                                      </p:cBhvr>
                                      <p:to>
                                        <p:strVal val="visible"/>
                                      </p:to>
                                    </p:set>
                                    <p:animEffect transition="in" filter="fade">
                                      <p:cBhvr>
                                        <p:cTn id="90" dur="500"/>
                                        <p:tgtEl>
                                          <p:spTgt spid="1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4"/>
                                        </p:tgtEl>
                                        <p:attrNameLst>
                                          <p:attrName>style.visibility</p:attrName>
                                        </p:attrNameLst>
                                      </p:cBhvr>
                                      <p:to>
                                        <p:strVal val="visible"/>
                                      </p:to>
                                    </p:set>
                                    <p:animEffect transition="in" filter="fade">
                                      <p:cBhvr>
                                        <p:cTn id="9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animBg="1"/>
      <p:bldP spid="137" grpId="0" animBg="1"/>
      <p:bldP spid="145" grpId="0"/>
      <p:bldP spid="146" grpId="0"/>
      <p:bldP spid="149" grpId="0"/>
      <p:bldP spid="150" grpId="0"/>
      <p:bldP spid="153" grpId="0"/>
      <p:bldP spid="1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371533" y="1672109"/>
            <a:ext cx="1635384"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背景研究</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371533" y="2204830"/>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5371533" y="273755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5371533" y="3264506"/>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1743689" y="2304669"/>
            <a:ext cx="1857015" cy="927690"/>
          </a:xfrm>
          <a:prstGeom prst="rect">
            <a:avLst/>
          </a:prstGeom>
          <a:noFill/>
        </p:spPr>
        <p:txBody>
          <a:bodyPr vert="horz" wrap="square" rtlCol="0">
            <a:spAutoFit/>
          </a:bodyPr>
          <a:lstStyle/>
          <a:p>
            <a:pPr>
              <a:lnSpc>
                <a:spcPct val="120000"/>
              </a:lnSpc>
            </a:pPr>
            <a:r>
              <a:rPr lang="zh-CN" altLang="en-US"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1743689" y="3105790"/>
            <a:ext cx="2510157" cy="645754"/>
          </a:xfrm>
          <a:prstGeom prst="rect">
            <a:avLst/>
          </a:prstGeom>
          <a:noFill/>
        </p:spPr>
        <p:txBody>
          <a:bodyPr vert="horz" wrap="square" rtlCol="0">
            <a:spAutoFit/>
          </a:bodyPr>
          <a:lstStyle/>
          <a:p>
            <a:pPr>
              <a:lnSpc>
                <a:spcPct val="120000"/>
              </a:lnSpc>
            </a:pPr>
            <a:r>
              <a:rPr lang="en-US" altLang="zh-CN" sz="33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sp>
        <p:nvSpPr>
          <p:cNvPr id="1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8"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FC04DD75-EEDA-469A-8F47-8576DE1DC612}"/>
              </a:ext>
            </a:extLst>
          </p:cNvPr>
          <p:cNvSpPr/>
          <p:nvPr/>
        </p:nvSpPr>
        <p:spPr>
          <a:xfrm>
            <a:off x="5371533" y="379146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902874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outVertical)">
                                      <p:cBhvr>
                                        <p:cTn id="36" dur="500"/>
                                        <p:tgtEl>
                                          <p:spTgt spid="1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4" grpId="0"/>
      <p:bldP spid="36" grpId="0"/>
      <p:bldP spid="38" grpId="0"/>
      <p:bldP spid="15" grpId="0"/>
      <p:bldP spid="16" grpId="0" animBg="1"/>
      <p:bldP spid="18"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99946" y="4087690"/>
            <a:ext cx="72441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088111"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8428732"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4761819" y="4014507"/>
            <a:ext cx="165401" cy="165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2312680" y="4004990"/>
            <a:ext cx="165401" cy="165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5984123" y="4014508"/>
            <a:ext cx="165401" cy="1654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3537249" y="4014507"/>
            <a:ext cx="165401" cy="1654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7206428" y="4014507"/>
            <a:ext cx="165401" cy="1654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088112" y="3621369"/>
            <a:ext cx="2614538" cy="171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2395381" y="3240698"/>
            <a:ext cx="2531840" cy="170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4761819" y="2865916"/>
            <a:ext cx="2610009" cy="1706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6062293" y="2502241"/>
            <a:ext cx="2531840" cy="1706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207397" y="4528952"/>
            <a:ext cx="471907" cy="471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3165109" y="4528952"/>
            <a:ext cx="471907" cy="4719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5122823" y="4528952"/>
            <a:ext cx="471907" cy="471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7018697" y="4528952"/>
            <a:ext cx="471907" cy="471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1797587"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701869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3776183"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5747132"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23"/>
          <p:cNvSpPr txBox="1"/>
          <p:nvPr/>
        </p:nvSpPr>
        <p:spPr>
          <a:xfrm>
            <a:off x="7668608"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3165109"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5122823"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19994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a:off x="8329563"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2015</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7106836"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2014</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5884108"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2013</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4661380" y="417945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2012</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3442994" y="417533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2011</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2224610" y="4180626"/>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2010</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1001882"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2009</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7122847" y="4657660"/>
            <a:ext cx="263604" cy="214488"/>
            <a:chOff x="10074275" y="4479132"/>
            <a:chExt cx="464344" cy="377825"/>
          </a:xfrm>
          <a:solidFill>
            <a:schemeClr val="bg2"/>
          </a:solidFill>
        </p:grpSpPr>
        <p:sp>
          <p:nvSpPr>
            <p:cNvPr id="38"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5226973" y="4632878"/>
            <a:ext cx="263604" cy="264055"/>
            <a:chOff x="9145588" y="4435475"/>
            <a:chExt cx="464344" cy="465138"/>
          </a:xfrm>
          <a:solidFill>
            <a:schemeClr val="bg2"/>
          </a:solidFill>
        </p:grpSpPr>
        <p:sp>
          <p:nvSpPr>
            <p:cNvPr id="4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3269260" y="4633103"/>
            <a:ext cx="263604" cy="263604"/>
            <a:chOff x="4439444" y="1652588"/>
            <a:chExt cx="464344" cy="464344"/>
          </a:xfrm>
          <a:solidFill>
            <a:schemeClr val="bg2"/>
          </a:solidFill>
        </p:grpSpPr>
        <p:sp>
          <p:nvSpPr>
            <p:cNvPr id="5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309275" y="4661941"/>
            <a:ext cx="263604" cy="205926"/>
            <a:chOff x="2581275" y="1710532"/>
            <a:chExt cx="464344" cy="362744"/>
          </a:xfrm>
          <a:solidFill>
            <a:schemeClr val="bg2"/>
          </a:solidFill>
        </p:grpSpPr>
        <p:sp>
          <p:nvSpPr>
            <p:cNvPr id="55"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6832927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4500"/>
                            </p:stCondLst>
                            <p:childTnLst>
                              <p:par>
                                <p:cTn id="45" presetID="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par>
                          <p:cTn id="53" fill="hold">
                            <p:stCondLst>
                              <p:cond delay="5500"/>
                            </p:stCondLst>
                            <p:childTnLst>
                              <p:par>
                                <p:cTn id="54" presetID="2" presetClass="entr" presetSubtype="8"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0-#ppt_w/2"/>
                                          </p:val>
                                        </p:tav>
                                        <p:tav tm="100000">
                                          <p:val>
                                            <p:strVal val="#ppt_x"/>
                                          </p:val>
                                        </p:tav>
                                      </p:tavLst>
                                    </p:anim>
                                    <p:anim calcmode="lin" valueType="num">
                                      <p:cBhvr additive="base">
                                        <p:cTn id="57" dur="500" fill="hold"/>
                                        <p:tgtEl>
                                          <p:spTgt spid="8"/>
                                        </p:tgtEl>
                                        <p:attrNameLst>
                                          <p:attrName>ppt_y</p:attrName>
                                        </p:attrNameLst>
                                      </p:cBhvr>
                                      <p:tavLst>
                                        <p:tav tm="0">
                                          <p:val>
                                            <p:strVal val="#ppt_y"/>
                                          </p:val>
                                        </p:tav>
                                        <p:tav tm="100000">
                                          <p:val>
                                            <p:strVal val="#ppt_y"/>
                                          </p:val>
                                        </p:tav>
                                      </p:tavLst>
                                    </p:anim>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0-#ppt_w/2"/>
                                          </p:val>
                                        </p:tav>
                                        <p:tav tm="100000">
                                          <p:val>
                                            <p:strVal val="#ppt_x"/>
                                          </p:val>
                                        </p:tav>
                                      </p:tavLst>
                                    </p:anim>
                                    <p:anim calcmode="lin" valueType="num">
                                      <p:cBhvr additive="base">
                                        <p:cTn id="66" dur="500" fill="hold"/>
                                        <p:tgtEl>
                                          <p:spTgt spid="5"/>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left)">
                                      <p:cBhvr>
                                        <p:cTn id="78" dur="500"/>
                                        <p:tgtEl>
                                          <p:spTgt spid="13"/>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par>
                          <p:cTn id="83" fill="hold">
                            <p:stCondLst>
                              <p:cond delay="9000"/>
                            </p:stCondLst>
                            <p:childTnLst>
                              <p:par>
                                <p:cTn id="84" presetID="22" presetClass="entr" presetSubtype="8"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500"/>
                                        <p:tgtEl>
                                          <p:spTgt spid="15"/>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500"/>
                                        <p:tgtEl>
                                          <p:spTgt spid="16"/>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childTnLst>
                          </p:cTn>
                        </p:par>
                        <p:par>
                          <p:cTn id="103" fill="hold">
                            <p:stCondLst>
                              <p:cond delay="11500"/>
                            </p:stCondLst>
                            <p:childTnLst>
                              <p:par>
                                <p:cTn id="104" presetID="10" presetClass="entr" presetSubtype="0"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500"/>
                                        <p:tgtEl>
                                          <p:spTgt spid="22"/>
                                        </p:tgtEl>
                                      </p:cBhvr>
                                    </p:animEffect>
                                  </p:childTnLst>
                                </p:cTn>
                              </p:par>
                            </p:childTnLst>
                          </p:cTn>
                        </p:par>
                        <p:par>
                          <p:cTn id="107" fill="hold">
                            <p:stCondLst>
                              <p:cond delay="12000"/>
                            </p:stCondLst>
                            <p:childTnLst>
                              <p:par>
                                <p:cTn id="108" presetID="10" presetClass="entr" presetSubtype="0" fill="hold" grpId="0" nodeType="after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childTnLst>
                          </p:cTn>
                        </p:par>
                        <p:par>
                          <p:cTn id="111" fill="hold">
                            <p:stCondLst>
                              <p:cond delay="12500"/>
                            </p:stCondLst>
                            <p:childTnLst>
                              <p:par>
                                <p:cTn id="112" presetID="10" presetClass="entr" presetSubtype="0"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fade">
                                      <p:cBhvr>
                                        <p:cTn id="114" dur="500"/>
                                        <p:tgtEl>
                                          <p:spTgt spid="18"/>
                                        </p:tgtEl>
                                      </p:cBhvr>
                                    </p:animEffect>
                                  </p:childTnLst>
                                </p:cTn>
                              </p:par>
                            </p:childTnLst>
                          </p:cTn>
                        </p:par>
                        <p:par>
                          <p:cTn id="115" fill="hold">
                            <p:stCondLst>
                              <p:cond delay="13000"/>
                            </p:stCondLst>
                            <p:childTnLst>
                              <p:par>
                                <p:cTn id="116" presetID="10" presetClass="entr" presetSubtype="0"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500"/>
                                        <p:tgtEl>
                                          <p:spTgt spid="23"/>
                                        </p:tgtEl>
                                      </p:cBhvr>
                                    </p:animEffect>
                                  </p:childTnLst>
                                </p:cTn>
                              </p:par>
                            </p:childTnLst>
                          </p:cTn>
                        </p:par>
                        <p:par>
                          <p:cTn id="119" fill="hold">
                            <p:stCondLst>
                              <p:cond delay="13500"/>
                            </p:stCondLst>
                            <p:childTnLst>
                              <p:par>
                                <p:cTn id="120" presetID="10" presetClass="entr" presetSubtype="0" fill="hold" grpId="0" nodeType="after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childTnLst>
                          </p:cTn>
                        </p:par>
                        <p:par>
                          <p:cTn id="123" fill="hold">
                            <p:stCondLst>
                              <p:cond delay="14000"/>
                            </p:stCondLst>
                            <p:childTnLst>
                              <p:par>
                                <p:cTn id="124" presetID="10" presetClass="entr" presetSubtype="0" fill="hold" grpId="0"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14500"/>
                            </p:stCondLst>
                            <p:childTnLst>
                              <p:par>
                                <p:cTn id="128" presetID="10" presetClass="entr" presetSubtype="0" fill="hold" grpId="0" nodeType="afterEffect">
                                  <p:stCondLst>
                                    <p:cond delay="0"/>
                                  </p:stCondLst>
                                  <p:childTnLst>
                                    <p:set>
                                      <p:cBhvr>
                                        <p:cTn id="129" dur="1" fill="hold">
                                          <p:stCondLst>
                                            <p:cond delay="0"/>
                                          </p:stCondLst>
                                        </p:cTn>
                                        <p:tgtEl>
                                          <p:spTgt spid="24"/>
                                        </p:tgtEl>
                                        <p:attrNameLst>
                                          <p:attrName>style.visibility</p:attrName>
                                        </p:attrNameLst>
                                      </p:cBhvr>
                                      <p:to>
                                        <p:strVal val="visible"/>
                                      </p:to>
                                    </p:set>
                                    <p:animEffect transition="in" filter="fade">
                                      <p:cBhvr>
                                        <p:cTn id="130" dur="500"/>
                                        <p:tgtEl>
                                          <p:spTgt spid="24"/>
                                        </p:tgtEl>
                                      </p:cBhvr>
                                    </p:animEffect>
                                  </p:childTnLst>
                                </p:cTn>
                              </p:par>
                            </p:childTnLst>
                          </p:cTn>
                        </p:par>
                        <p:par>
                          <p:cTn id="131" fill="hold">
                            <p:stCondLst>
                              <p:cond delay="15000"/>
                            </p:stCondLst>
                            <p:childTnLst>
                              <p:par>
                                <p:cTn id="132" presetID="10" presetClass="entr" presetSubtype="0"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500"/>
                                        <p:tgtEl>
                                          <p:spTgt spid="54"/>
                                        </p:tgtEl>
                                      </p:cBhvr>
                                    </p:animEffect>
                                  </p:childTnLst>
                                </p:cTn>
                              </p:par>
                              <p:par>
                                <p:cTn id="140" presetID="10" presetClass="entr" presetSubtype="0" fill="hold"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500"/>
                                        <p:tgtEl>
                                          <p:spTgt spid="50"/>
                                        </p:tgtEl>
                                      </p:cBhvr>
                                    </p:animEffect>
                                  </p:childTnLst>
                                </p:cTn>
                              </p:par>
                              <p:par>
                                <p:cTn id="143" presetID="10" presetClass="entr" presetSubtype="0" fill="hold" nodeType="with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fade">
                                      <p:cBhvr>
                                        <p:cTn id="145" dur="500"/>
                                        <p:tgtEl>
                                          <p:spTgt spid="40"/>
                                        </p:tgtEl>
                                      </p:cBhvr>
                                    </p:animEffect>
                                  </p:childTnLst>
                                </p:cTn>
                              </p:par>
                              <p:par>
                                <p:cTn id="146" presetID="10" presetClass="entr" presetSubtype="0" fill="hold"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fade">
                                      <p:cBhvr>
                                        <p:cTn id="1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3986346" y="2590212"/>
            <a:ext cx="1671370" cy="205187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111125" y="2545154"/>
            <a:ext cx="1552334" cy="2144798"/>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r>
                <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4415794" y="4740108"/>
            <a:ext cx="821994" cy="751988"/>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6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8" name="Text Placeholder 32"/>
          <p:cNvSpPr txBox="1">
            <a:spLocks/>
          </p:cNvSpPr>
          <p:nvPr/>
        </p:nvSpPr>
        <p:spPr>
          <a:xfrm>
            <a:off x="1679390" y="3445087"/>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Text Placeholder 33"/>
          <p:cNvSpPr txBox="1">
            <a:spLocks/>
          </p:cNvSpPr>
          <p:nvPr/>
        </p:nvSpPr>
        <p:spPr>
          <a:xfrm>
            <a:off x="1679391" y="3254337"/>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018311" y="2628720"/>
            <a:ext cx="512550" cy="512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2396307" y="3309886"/>
            <a:ext cx="1440144" cy="1374113"/>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2651608" y="2890830"/>
            <a:ext cx="1292532" cy="925196"/>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Text Placeholder 32"/>
          <p:cNvSpPr txBox="1">
            <a:spLocks/>
          </p:cNvSpPr>
          <p:nvPr/>
        </p:nvSpPr>
        <p:spPr>
          <a:xfrm flipH="1">
            <a:off x="6812444" y="3465514"/>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Text Placeholder 33"/>
          <p:cNvSpPr txBox="1">
            <a:spLocks/>
          </p:cNvSpPr>
          <p:nvPr/>
        </p:nvSpPr>
        <p:spPr>
          <a:xfrm flipH="1">
            <a:off x="6812445" y="3274765"/>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7154087" y="2670565"/>
            <a:ext cx="512550" cy="512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5804095" y="3588790"/>
            <a:ext cx="1615004" cy="1038464"/>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5478375" y="2934939"/>
            <a:ext cx="1551254" cy="1327202"/>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Text Placeholder 32"/>
          <p:cNvSpPr txBox="1">
            <a:spLocks/>
          </p:cNvSpPr>
          <p:nvPr/>
        </p:nvSpPr>
        <p:spPr>
          <a:xfrm>
            <a:off x="1436249" y="5248549"/>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77" name="Text Placeholder 33"/>
          <p:cNvSpPr txBox="1">
            <a:spLocks/>
          </p:cNvSpPr>
          <p:nvPr/>
        </p:nvSpPr>
        <p:spPr>
          <a:xfrm>
            <a:off x="1436250" y="5057798"/>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1775412" y="4430576"/>
            <a:ext cx="512550" cy="512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 Placeholder 32"/>
          <p:cNvSpPr txBox="1">
            <a:spLocks/>
          </p:cNvSpPr>
          <p:nvPr/>
        </p:nvSpPr>
        <p:spPr>
          <a:xfrm>
            <a:off x="7201020" y="5168741"/>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0" name="Text Placeholder 33"/>
          <p:cNvSpPr txBox="1">
            <a:spLocks/>
          </p:cNvSpPr>
          <p:nvPr/>
        </p:nvSpPr>
        <p:spPr>
          <a:xfrm>
            <a:off x="7201021" y="4977991"/>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7542664" y="4368556"/>
            <a:ext cx="512550" cy="512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5541137" y="3498027"/>
            <a:ext cx="182599" cy="1825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5230415" y="4178957"/>
            <a:ext cx="182599" cy="18259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4025446" y="3733290"/>
            <a:ext cx="171359" cy="1713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3917369" y="3232473"/>
            <a:ext cx="172165" cy="172165"/>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4491927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randombar(horizontal)">
                                      <p:cBhvr>
                                        <p:cTn id="33" dur="500"/>
                                        <p:tgtEl>
                                          <p:spTgt spid="4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randombar(horizontal)">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07"/>
                                        </p:tgtEl>
                                        <p:attrNameLst>
                                          <p:attrName>style.visibility</p:attrName>
                                        </p:attrNameLst>
                                      </p:cBhvr>
                                      <p:to>
                                        <p:strVal val="visible"/>
                                      </p:to>
                                    </p:set>
                                    <p:animEffect transition="in" filter="randombar(horizontal)">
                                      <p:cBhvr>
                                        <p:cTn id="41" dur="500"/>
                                        <p:tgtEl>
                                          <p:spTgt spid="207"/>
                                        </p:tgtEl>
                                      </p:cBhvr>
                                    </p:animEffect>
                                  </p:childTnLst>
                                </p:cTn>
                              </p:par>
                              <p:par>
                                <p:cTn id="42" presetID="14" presetClass="entr" presetSubtype="1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500"/>
                                        <p:tgtEl>
                                          <p:spTgt spid="4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500"/>
                                        <p:tgtEl>
                                          <p:spTgt spid="4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randombar(horizontal)">
                                      <p:cBhvr>
                                        <p:cTn id="50" dur="500"/>
                                        <p:tgtEl>
                                          <p:spTgt spid="3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randombar(horizontal)">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05"/>
                                        </p:tgtEl>
                                        <p:attrNameLst>
                                          <p:attrName>style.visibility</p:attrName>
                                        </p:attrNameLst>
                                      </p:cBhvr>
                                      <p:to>
                                        <p:strVal val="visible"/>
                                      </p:to>
                                    </p:set>
                                    <p:animEffect transition="in" filter="randombar(horizontal)">
                                      <p:cBhvr>
                                        <p:cTn id="58" dur="500"/>
                                        <p:tgtEl>
                                          <p:spTgt spid="205"/>
                                        </p:tgtEl>
                                      </p:cBhvr>
                                    </p:animEffect>
                                  </p:childTnLst>
                                </p:cTn>
                              </p:par>
                              <p:par>
                                <p:cTn id="59" presetID="14" presetClass="entr" presetSubtype="1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randombar(horizontal)">
                                      <p:cBhvr>
                                        <p:cTn id="61" dur="500"/>
                                        <p:tgtEl>
                                          <p:spTgt spid="46"/>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randombar(horizontal)">
                                      <p:cBhvr>
                                        <p:cTn id="64" dur="500"/>
                                        <p:tgtEl>
                                          <p:spTgt spid="81"/>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randombar(horizontal)">
                                      <p:cBhvr>
                                        <p:cTn id="67" dur="500"/>
                                        <p:tgtEl>
                                          <p:spTgt spid="8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randombar(horizontal)">
                                      <p:cBhvr>
                                        <p:cTn id="70" dur="5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06"/>
                                        </p:tgtEl>
                                        <p:attrNameLst>
                                          <p:attrName>style.visibility</p:attrName>
                                        </p:attrNameLst>
                                      </p:cBhvr>
                                      <p:to>
                                        <p:strVal val="visible"/>
                                      </p:to>
                                    </p:set>
                                    <p:animEffect transition="in" filter="randombar(horizontal)">
                                      <p:cBhvr>
                                        <p:cTn id="75" dur="500"/>
                                        <p:tgtEl>
                                          <p:spTgt spid="206"/>
                                        </p:tgtEl>
                                      </p:cBhvr>
                                    </p:animEffect>
                                  </p:childTnLst>
                                </p:cTn>
                              </p:par>
                              <p:par>
                                <p:cTn id="76" presetID="14" presetClass="entr" presetSubtype="1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randombar(horizontal)">
                                      <p:cBhvr>
                                        <p:cTn id="78" dur="500"/>
                                        <p:tgtEl>
                                          <p:spTgt spid="4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randombar(horizontal)">
                                      <p:cBhvr>
                                        <p:cTn id="81" dur="500"/>
                                        <p:tgtEl>
                                          <p:spTgt spid="45"/>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randombar(horizontal)">
                                      <p:cBhvr>
                                        <p:cTn id="84" dur="500"/>
                                        <p:tgtEl>
                                          <p:spTgt spid="44"/>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randombar(horizontal)">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3" grpId="0"/>
      <p:bldP spid="44" grpId="0"/>
      <p:bldP spid="45" grpId="0" animBg="1"/>
      <p:bldP spid="48" grpId="0"/>
      <p:bldP spid="77" grpId="0"/>
      <p:bldP spid="78" grpId="0" animBg="1"/>
      <p:bldP spid="79" grpId="0"/>
      <p:bldP spid="80" grpId="0"/>
      <p:bldP spid="81" grpId="0" animBg="1"/>
      <p:bldP spid="205" grpId="0" animBg="1"/>
      <p:bldP spid="206" grpId="0" animBg="1"/>
      <p:bldP spid="207" grpId="0" animBg="1"/>
      <p:bldP spid="2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a:spLocks/>
          </p:cNvSpPr>
          <p:nvPr/>
        </p:nvSpPr>
        <p:spPr bwMode="auto">
          <a:xfrm>
            <a:off x="7535666"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7" name="Color 3"/>
          <p:cNvSpPr>
            <a:spLocks/>
          </p:cNvSpPr>
          <p:nvPr/>
        </p:nvSpPr>
        <p:spPr bwMode="auto">
          <a:xfrm>
            <a:off x="4562000" y="2220404"/>
            <a:ext cx="2660571" cy="1581643"/>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8" name="Color 2"/>
          <p:cNvSpPr>
            <a:spLocks/>
          </p:cNvSpPr>
          <p:nvPr/>
        </p:nvSpPr>
        <p:spPr bwMode="auto">
          <a:xfrm>
            <a:off x="6048098" y="2220404"/>
            <a:ext cx="2659102"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9" name="Color 5"/>
          <p:cNvSpPr>
            <a:spLocks/>
          </p:cNvSpPr>
          <p:nvPr/>
        </p:nvSpPr>
        <p:spPr bwMode="auto">
          <a:xfrm>
            <a:off x="1582454"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0" name="Color 4"/>
          <p:cNvSpPr>
            <a:spLocks/>
          </p:cNvSpPr>
          <p:nvPr/>
        </p:nvSpPr>
        <p:spPr bwMode="auto">
          <a:xfrm>
            <a:off x="3070023" y="2220404"/>
            <a:ext cx="2662042" cy="1581643"/>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1" name="Side Color"/>
          <p:cNvSpPr>
            <a:spLocks/>
          </p:cNvSpPr>
          <p:nvPr/>
        </p:nvSpPr>
        <p:spPr bwMode="auto">
          <a:xfrm>
            <a:off x="-1391221" y="2220393"/>
            <a:ext cx="2662041" cy="939285"/>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2" name="Color 6"/>
          <p:cNvSpPr>
            <a:spLocks/>
          </p:cNvSpPr>
          <p:nvPr/>
        </p:nvSpPr>
        <p:spPr bwMode="auto">
          <a:xfrm>
            <a:off x="96352" y="2220402"/>
            <a:ext cx="2657631"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4" name="TextBox 23"/>
          <p:cNvSpPr txBox="1"/>
          <p:nvPr/>
        </p:nvSpPr>
        <p:spPr>
          <a:xfrm>
            <a:off x="291390"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7" name="TextBox 26"/>
          <p:cNvSpPr txBox="1"/>
          <p:nvPr/>
        </p:nvSpPr>
        <p:spPr>
          <a:xfrm>
            <a:off x="1773879" y="3855813"/>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0" name="TextBox 29"/>
          <p:cNvSpPr txBox="1"/>
          <p:nvPr/>
        </p:nvSpPr>
        <p:spPr>
          <a:xfrm>
            <a:off x="3239031"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3" name="TextBox 32"/>
          <p:cNvSpPr txBox="1"/>
          <p:nvPr/>
        </p:nvSpPr>
        <p:spPr>
          <a:xfrm>
            <a:off x="4761534"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6" name="TextBox 35"/>
          <p:cNvSpPr txBox="1"/>
          <p:nvPr/>
        </p:nvSpPr>
        <p:spPr>
          <a:xfrm>
            <a:off x="6184476"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9" name="TextBox 38"/>
          <p:cNvSpPr txBox="1"/>
          <p:nvPr/>
        </p:nvSpPr>
        <p:spPr>
          <a:xfrm>
            <a:off x="7560682"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1" name="Text Placeholder 7"/>
          <p:cNvSpPr txBox="1">
            <a:spLocks/>
          </p:cNvSpPr>
          <p:nvPr/>
        </p:nvSpPr>
        <p:spPr>
          <a:xfrm>
            <a:off x="1979552" y="4352473"/>
            <a:ext cx="1546336"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2"/>
          <p:cNvSpPr txBox="1">
            <a:spLocks/>
          </p:cNvSpPr>
          <p:nvPr/>
        </p:nvSpPr>
        <p:spPr>
          <a:xfrm>
            <a:off x="1979551" y="4598778"/>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4" name="Rounded Rectangle 11"/>
          <p:cNvSpPr>
            <a:spLocks noChangeAspect="1"/>
          </p:cNvSpPr>
          <p:nvPr/>
        </p:nvSpPr>
        <p:spPr>
          <a:xfrm>
            <a:off x="1298844" y="4362962"/>
            <a:ext cx="569456" cy="570011"/>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7"/>
          <p:cNvSpPr txBox="1">
            <a:spLocks/>
          </p:cNvSpPr>
          <p:nvPr/>
        </p:nvSpPr>
        <p:spPr>
          <a:xfrm>
            <a:off x="1344505" y="4435165"/>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01</a:t>
            </a:r>
          </a:p>
        </p:txBody>
      </p:sp>
      <p:sp>
        <p:nvSpPr>
          <p:cNvPr id="37" name="Text Placeholder 7"/>
          <p:cNvSpPr txBox="1">
            <a:spLocks/>
          </p:cNvSpPr>
          <p:nvPr/>
        </p:nvSpPr>
        <p:spPr>
          <a:xfrm>
            <a:off x="6063121" y="4363789"/>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2"/>
          <p:cNvSpPr txBox="1">
            <a:spLocks/>
          </p:cNvSpPr>
          <p:nvPr/>
        </p:nvSpPr>
        <p:spPr>
          <a:xfrm>
            <a:off x="6063121" y="4610095"/>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0" name="Rounded Rectangle 23"/>
          <p:cNvSpPr>
            <a:spLocks noChangeAspect="1"/>
          </p:cNvSpPr>
          <p:nvPr/>
        </p:nvSpPr>
        <p:spPr>
          <a:xfrm>
            <a:off x="5387122" y="4374279"/>
            <a:ext cx="569456" cy="570011"/>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 Placeholder 7"/>
          <p:cNvSpPr txBox="1">
            <a:spLocks/>
          </p:cNvSpPr>
          <p:nvPr/>
        </p:nvSpPr>
        <p:spPr>
          <a:xfrm>
            <a:off x="5432782" y="4446482"/>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02</a:t>
            </a:r>
          </a:p>
        </p:txBody>
      </p:sp>
      <p:sp>
        <p:nvSpPr>
          <p:cNvPr id="42" name="Text Placeholder 7"/>
          <p:cNvSpPr txBox="1">
            <a:spLocks/>
          </p:cNvSpPr>
          <p:nvPr/>
        </p:nvSpPr>
        <p:spPr>
          <a:xfrm>
            <a:off x="2016390" y="5341855"/>
            <a:ext cx="2172110"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 Placeholder 2"/>
          <p:cNvSpPr txBox="1">
            <a:spLocks/>
          </p:cNvSpPr>
          <p:nvPr/>
        </p:nvSpPr>
        <p:spPr>
          <a:xfrm>
            <a:off x="2016390" y="5588160"/>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4" name="Rounded Rectangle 27"/>
          <p:cNvSpPr>
            <a:spLocks noChangeAspect="1"/>
          </p:cNvSpPr>
          <p:nvPr/>
        </p:nvSpPr>
        <p:spPr>
          <a:xfrm>
            <a:off x="1344506" y="5352345"/>
            <a:ext cx="569456" cy="570011"/>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 Placeholder 7"/>
          <p:cNvSpPr txBox="1">
            <a:spLocks/>
          </p:cNvSpPr>
          <p:nvPr/>
        </p:nvSpPr>
        <p:spPr>
          <a:xfrm>
            <a:off x="1390166" y="5424547"/>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03</a:t>
            </a:r>
          </a:p>
        </p:txBody>
      </p:sp>
      <p:sp>
        <p:nvSpPr>
          <p:cNvPr id="46" name="Text Placeholder 7"/>
          <p:cNvSpPr txBox="1">
            <a:spLocks/>
          </p:cNvSpPr>
          <p:nvPr/>
        </p:nvSpPr>
        <p:spPr>
          <a:xfrm>
            <a:off x="6063121" y="5353171"/>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 Placeholder 2"/>
          <p:cNvSpPr txBox="1">
            <a:spLocks/>
          </p:cNvSpPr>
          <p:nvPr/>
        </p:nvSpPr>
        <p:spPr>
          <a:xfrm>
            <a:off x="6063121" y="5599477"/>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8" name="Rounded Rectangle 16"/>
          <p:cNvSpPr>
            <a:spLocks noChangeAspect="1"/>
          </p:cNvSpPr>
          <p:nvPr/>
        </p:nvSpPr>
        <p:spPr>
          <a:xfrm>
            <a:off x="5391235" y="5363661"/>
            <a:ext cx="569456" cy="570011"/>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7"/>
          <p:cNvSpPr txBox="1">
            <a:spLocks/>
          </p:cNvSpPr>
          <p:nvPr/>
        </p:nvSpPr>
        <p:spPr>
          <a:xfrm>
            <a:off x="5436895" y="5435864"/>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04</a:t>
            </a: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8063087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par>
                                <p:cTn id="70" presetID="53" presetClass="entr" presetSubtype="16" fill="hold" grpId="0" nodeType="withEffect">
                                  <p:stCondLst>
                                    <p:cond delay="200"/>
                                  </p:stCondLst>
                                  <p:childTnLst>
                                    <p:set>
                                      <p:cBhvr>
                                        <p:cTn id="71" dur="1" fill="hold">
                                          <p:stCondLst>
                                            <p:cond delay="0"/>
                                          </p:stCondLst>
                                        </p:cTn>
                                        <p:tgtEl>
                                          <p:spTgt spid="31">
                                            <p:txEl>
                                              <p:pRg st="0" end="0"/>
                                            </p:txEl>
                                          </p:spTgt>
                                        </p:tgtEl>
                                        <p:attrNameLst>
                                          <p:attrName>style.visibility</p:attrName>
                                        </p:attrNameLst>
                                      </p:cBhvr>
                                      <p:to>
                                        <p:strVal val="visible"/>
                                      </p:to>
                                    </p:set>
                                    <p:anim calcmode="lin" valueType="num">
                                      <p:cBhvr>
                                        <p:cTn id="7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31">
                                            <p:txEl>
                                              <p:pRg st="0" end="0"/>
                                            </p:txEl>
                                          </p:spTgt>
                                        </p:tgtEl>
                                      </p:cBhvr>
                                    </p:animEffect>
                                  </p:childTnLst>
                                </p:cTn>
                              </p:par>
                              <p:par>
                                <p:cTn id="75" presetID="23" presetClass="entr" presetSubtype="16" fill="hold" grpId="0" nodeType="withEffect">
                                  <p:stCondLst>
                                    <p:cond delay="200"/>
                                  </p:stCondLst>
                                  <p:childTnLst>
                                    <p:set>
                                      <p:cBhvr>
                                        <p:cTn id="76" dur="1" fill="hold">
                                          <p:stCondLst>
                                            <p:cond delay="0"/>
                                          </p:stCondLst>
                                        </p:cTn>
                                        <p:tgtEl>
                                          <p:spTgt spid="32">
                                            <p:txEl>
                                              <p:pRg st="0" end="0"/>
                                            </p:txEl>
                                          </p:spTgt>
                                        </p:tgtEl>
                                        <p:attrNameLst>
                                          <p:attrName>style.visibility</p:attrName>
                                        </p:attrNameLst>
                                      </p:cBhvr>
                                      <p:to>
                                        <p:strVal val="visible"/>
                                      </p:to>
                                    </p:set>
                                    <p:anim calcmode="lin" valueType="num">
                                      <p:cBhvr>
                                        <p:cTn id="77"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32">
                                            <p:txEl>
                                              <p:pRg st="0" end="0"/>
                                            </p:txEl>
                                          </p:spTgt>
                                        </p:tgtEl>
                                        <p:attrNameLst>
                                          <p:attrName>ppt_h</p:attrName>
                                        </p:attrNameLst>
                                      </p:cBhvr>
                                      <p:tavLst>
                                        <p:tav tm="0">
                                          <p:val>
                                            <p:fltVal val="0"/>
                                          </p:val>
                                        </p:tav>
                                        <p:tav tm="100000">
                                          <p:val>
                                            <p:strVal val="#ppt_h"/>
                                          </p:val>
                                        </p:tav>
                                      </p:tavLst>
                                    </p:anim>
                                  </p:childTnLst>
                                </p:cTn>
                              </p:par>
                              <p:par>
                                <p:cTn id="79" presetID="53" presetClass="entr" presetSubtype="16" fill="hold" grpId="0" nodeType="withEffect">
                                  <p:stCondLst>
                                    <p:cond delay="20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ppt_w</p:attrName>
                                        </p:attrNameLst>
                                      </p:cBhvr>
                                      <p:tavLst>
                                        <p:tav tm="0">
                                          <p:val>
                                            <p:fltVal val="0"/>
                                          </p:val>
                                        </p:tav>
                                        <p:tav tm="100000">
                                          <p:val>
                                            <p:strVal val="#ppt_w"/>
                                          </p:val>
                                        </p:tav>
                                      </p:tavLst>
                                    </p:anim>
                                    <p:anim calcmode="lin" valueType="num">
                                      <p:cBhvr>
                                        <p:cTn id="82" dur="500" fill="hold"/>
                                        <p:tgtEl>
                                          <p:spTgt spid="34"/>
                                        </p:tgtEl>
                                        <p:attrNameLst>
                                          <p:attrName>ppt_h</p:attrName>
                                        </p:attrNameLst>
                                      </p:cBhvr>
                                      <p:tavLst>
                                        <p:tav tm="0">
                                          <p:val>
                                            <p:fltVal val="0"/>
                                          </p:val>
                                        </p:tav>
                                        <p:tav tm="100000">
                                          <p:val>
                                            <p:strVal val="#ppt_h"/>
                                          </p:val>
                                        </p:tav>
                                      </p:tavLst>
                                    </p:anim>
                                    <p:animEffect transition="in" filter="fade">
                                      <p:cBhvr>
                                        <p:cTn id="83" dur="500"/>
                                        <p:tgtEl>
                                          <p:spTgt spid="34"/>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35">
                                            <p:txEl>
                                              <p:pRg st="0" end="0"/>
                                            </p:txEl>
                                          </p:spTgt>
                                        </p:tgtEl>
                                        <p:attrNameLst>
                                          <p:attrName>style.visibility</p:attrName>
                                        </p:attrNameLst>
                                      </p:cBhvr>
                                      <p:to>
                                        <p:strVal val="visible"/>
                                      </p:to>
                                    </p:set>
                                    <p:anim calcmode="lin" valueType="num">
                                      <p:cBhvr>
                                        <p:cTn id="86"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35">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37">
                                            <p:txEl>
                                              <p:pRg st="0" end="0"/>
                                            </p:txEl>
                                          </p:spTgt>
                                        </p:tgtEl>
                                        <p:attrNameLst>
                                          <p:attrName>style.visibility</p:attrName>
                                        </p:attrNameLst>
                                      </p:cBhvr>
                                      <p:to>
                                        <p:strVal val="visible"/>
                                      </p:to>
                                    </p:set>
                                    <p:anim calcmode="lin" valueType="num">
                                      <p:cBhvr>
                                        <p:cTn id="91"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37">
                                            <p:txEl>
                                              <p:pRg st="0" end="0"/>
                                            </p:txEl>
                                          </p:spTgt>
                                        </p:tgtEl>
                                      </p:cBhvr>
                                    </p:animEffect>
                                  </p:childTnLst>
                                </p:cTn>
                              </p:par>
                              <p:par>
                                <p:cTn id="94" presetID="23" presetClass="entr" presetSubtype="16" fill="hold" grpId="0" nodeType="withEffect">
                                  <p:stCondLst>
                                    <p:cond delay="200"/>
                                  </p:stCondLst>
                                  <p:childTnLst>
                                    <p:set>
                                      <p:cBhvr>
                                        <p:cTn id="95" dur="1" fill="hold">
                                          <p:stCondLst>
                                            <p:cond delay="0"/>
                                          </p:stCondLst>
                                        </p:cTn>
                                        <p:tgtEl>
                                          <p:spTgt spid="38">
                                            <p:txEl>
                                              <p:pRg st="0" end="0"/>
                                            </p:txEl>
                                          </p:spTgt>
                                        </p:tgtEl>
                                        <p:attrNameLst>
                                          <p:attrName>style.visibility</p:attrName>
                                        </p:attrNameLst>
                                      </p:cBhvr>
                                      <p:to>
                                        <p:strVal val="visible"/>
                                      </p:to>
                                    </p:set>
                                    <p:anim calcmode="lin" valueType="num">
                                      <p:cBhvr>
                                        <p:cTn id="96"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38">
                                            <p:txEl>
                                              <p:pRg st="0" end="0"/>
                                            </p:txEl>
                                          </p:spTgt>
                                        </p:tgtEl>
                                        <p:attrNameLst>
                                          <p:attrName>ppt_h</p:attrName>
                                        </p:attrNameLst>
                                      </p:cBhvr>
                                      <p:tavLst>
                                        <p:tav tm="0">
                                          <p:val>
                                            <p:fltVal val="0"/>
                                          </p:val>
                                        </p:tav>
                                        <p:tav tm="100000">
                                          <p:val>
                                            <p:strVal val="#ppt_h"/>
                                          </p:val>
                                        </p:tav>
                                      </p:tavLst>
                                    </p:anim>
                                  </p:childTnLst>
                                </p:cTn>
                              </p:par>
                              <p:par>
                                <p:cTn id="98" presetID="53" presetClass="entr" presetSubtype="16" fill="hold" grpId="0" nodeType="withEffect">
                                  <p:stCondLst>
                                    <p:cond delay="2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fltVal val="0"/>
                                          </p:val>
                                        </p:tav>
                                        <p:tav tm="100000">
                                          <p:val>
                                            <p:strVal val="#ppt_w"/>
                                          </p:val>
                                        </p:tav>
                                      </p:tavLst>
                                    </p:anim>
                                    <p:anim calcmode="lin" valueType="num">
                                      <p:cBhvr>
                                        <p:cTn id="101" dur="500" fill="hold"/>
                                        <p:tgtEl>
                                          <p:spTgt spid="40"/>
                                        </p:tgtEl>
                                        <p:attrNameLst>
                                          <p:attrName>ppt_h</p:attrName>
                                        </p:attrNameLst>
                                      </p:cBhvr>
                                      <p:tavLst>
                                        <p:tav tm="0">
                                          <p:val>
                                            <p:fltVal val="0"/>
                                          </p:val>
                                        </p:tav>
                                        <p:tav tm="100000">
                                          <p:val>
                                            <p:strVal val="#ppt_h"/>
                                          </p:val>
                                        </p:tav>
                                      </p:tavLst>
                                    </p:anim>
                                    <p:animEffect transition="in" filter="fade">
                                      <p:cBhvr>
                                        <p:cTn id="102" dur="500"/>
                                        <p:tgtEl>
                                          <p:spTgt spid="40"/>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500"/>
                                        <p:tgtEl>
                                          <p:spTgt spid="41">
                                            <p:txEl>
                                              <p:pRg st="0" end="0"/>
                                            </p:txEl>
                                          </p:spTgt>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42">
                                            <p:txEl>
                                              <p:pRg st="0" end="0"/>
                                            </p:txEl>
                                          </p:spTgt>
                                        </p:tgtEl>
                                        <p:attrNameLst>
                                          <p:attrName>style.visibility</p:attrName>
                                        </p:attrNameLst>
                                      </p:cBhvr>
                                      <p:to>
                                        <p:strVal val="visible"/>
                                      </p:to>
                                    </p:set>
                                    <p:anim calcmode="lin" valueType="num">
                                      <p:cBhvr>
                                        <p:cTn id="110"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42">
                                            <p:txEl>
                                              <p:pRg st="0" end="0"/>
                                            </p:txEl>
                                          </p:spTgt>
                                        </p:tgtEl>
                                      </p:cBhvr>
                                    </p:animEffect>
                                  </p:childTnLst>
                                </p:cTn>
                              </p:par>
                              <p:par>
                                <p:cTn id="113" presetID="23" presetClass="entr" presetSubtype="16" fill="hold" grpId="0" nodeType="withEffect">
                                  <p:stCondLst>
                                    <p:cond delay="200"/>
                                  </p:stCondLst>
                                  <p:childTnLst>
                                    <p:set>
                                      <p:cBhvr>
                                        <p:cTn id="114" dur="1" fill="hold">
                                          <p:stCondLst>
                                            <p:cond delay="0"/>
                                          </p:stCondLst>
                                        </p:cTn>
                                        <p:tgtEl>
                                          <p:spTgt spid="43">
                                            <p:txEl>
                                              <p:pRg st="0" end="0"/>
                                            </p:txEl>
                                          </p:spTgt>
                                        </p:tgtEl>
                                        <p:attrNameLst>
                                          <p:attrName>style.visibility</p:attrName>
                                        </p:attrNameLst>
                                      </p:cBhvr>
                                      <p:to>
                                        <p:strVal val="visible"/>
                                      </p:to>
                                    </p:set>
                                    <p:anim calcmode="lin" valueType="num">
                                      <p:cBhvr>
                                        <p:cTn id="115"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6" dur="500" fill="hold"/>
                                        <p:tgtEl>
                                          <p:spTgt spid="43">
                                            <p:txEl>
                                              <p:pRg st="0" end="0"/>
                                            </p:txEl>
                                          </p:spTgt>
                                        </p:tgtEl>
                                        <p:attrNameLst>
                                          <p:attrName>ppt_h</p:attrName>
                                        </p:attrNameLst>
                                      </p:cBhvr>
                                      <p:tavLst>
                                        <p:tav tm="0">
                                          <p:val>
                                            <p:fltVal val="0"/>
                                          </p:val>
                                        </p:tav>
                                        <p:tav tm="100000">
                                          <p:val>
                                            <p:strVal val="#ppt_h"/>
                                          </p:val>
                                        </p:tav>
                                      </p:tavLst>
                                    </p:anim>
                                  </p:childTnLst>
                                </p:cTn>
                              </p:par>
                              <p:par>
                                <p:cTn id="117" presetID="53" presetClass="entr" presetSubtype="16" fill="hold" grpId="0" nodeType="withEffect">
                                  <p:stCondLst>
                                    <p:cond delay="2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53" presetClass="entr" presetSubtype="16" fill="hold" grpId="0" nodeType="withEffect">
                                  <p:stCondLst>
                                    <p:cond delay="200"/>
                                  </p:stCondLst>
                                  <p:childTnLst>
                                    <p:set>
                                      <p:cBhvr>
                                        <p:cTn id="123" dur="1" fill="hold">
                                          <p:stCondLst>
                                            <p:cond delay="0"/>
                                          </p:stCondLst>
                                        </p:cTn>
                                        <p:tgtEl>
                                          <p:spTgt spid="45">
                                            <p:txEl>
                                              <p:pRg st="0" end="0"/>
                                            </p:txEl>
                                          </p:spTgt>
                                        </p:tgtEl>
                                        <p:attrNameLst>
                                          <p:attrName>style.visibility</p:attrName>
                                        </p:attrNameLst>
                                      </p:cBhvr>
                                      <p:to>
                                        <p:strVal val="visible"/>
                                      </p:to>
                                    </p:set>
                                    <p:anim calcmode="lin" valueType="num">
                                      <p:cBhvr>
                                        <p:cTn id="124"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25"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26" dur="500"/>
                                        <p:tgtEl>
                                          <p:spTgt spid="45">
                                            <p:txEl>
                                              <p:pRg st="0" end="0"/>
                                            </p:txEl>
                                          </p:spTgt>
                                        </p:tgtEl>
                                      </p:cBhvr>
                                    </p:animEffect>
                                  </p:childTnLst>
                                </p:cTn>
                              </p:par>
                              <p:par>
                                <p:cTn id="127" presetID="53" presetClass="entr" presetSubtype="16" fill="hold" grpId="0" nodeType="withEffect">
                                  <p:stCondLst>
                                    <p:cond delay="200"/>
                                  </p:stCondLst>
                                  <p:childTnLst>
                                    <p:set>
                                      <p:cBhvr>
                                        <p:cTn id="128" dur="1" fill="hold">
                                          <p:stCondLst>
                                            <p:cond delay="0"/>
                                          </p:stCondLst>
                                        </p:cTn>
                                        <p:tgtEl>
                                          <p:spTgt spid="46">
                                            <p:txEl>
                                              <p:pRg st="0" end="0"/>
                                            </p:txEl>
                                          </p:spTgt>
                                        </p:tgtEl>
                                        <p:attrNameLst>
                                          <p:attrName>style.visibility</p:attrName>
                                        </p:attrNameLst>
                                      </p:cBhvr>
                                      <p:to>
                                        <p:strVal val="visible"/>
                                      </p:to>
                                    </p:set>
                                    <p:anim calcmode="lin" valueType="num">
                                      <p:cBhvr>
                                        <p:cTn id="129"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0"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31" dur="500"/>
                                        <p:tgtEl>
                                          <p:spTgt spid="46">
                                            <p:txEl>
                                              <p:pRg st="0" end="0"/>
                                            </p:txEl>
                                          </p:spTgt>
                                        </p:tgtEl>
                                      </p:cBhvr>
                                    </p:animEffect>
                                  </p:childTnLst>
                                </p:cTn>
                              </p:par>
                              <p:par>
                                <p:cTn id="132" presetID="23" presetClass="entr" presetSubtype="16" fill="hold" grpId="0" nodeType="withEffect">
                                  <p:stCondLst>
                                    <p:cond delay="200"/>
                                  </p:stCondLst>
                                  <p:childTnLst>
                                    <p:set>
                                      <p:cBhvr>
                                        <p:cTn id="133" dur="1" fill="hold">
                                          <p:stCondLst>
                                            <p:cond delay="0"/>
                                          </p:stCondLst>
                                        </p:cTn>
                                        <p:tgtEl>
                                          <p:spTgt spid="47">
                                            <p:txEl>
                                              <p:pRg st="0" end="0"/>
                                            </p:txEl>
                                          </p:spTgt>
                                        </p:tgtEl>
                                        <p:attrNameLst>
                                          <p:attrName>style.visibility</p:attrName>
                                        </p:attrNameLst>
                                      </p:cBhvr>
                                      <p:to>
                                        <p:strVal val="visible"/>
                                      </p:to>
                                    </p:set>
                                    <p:anim calcmode="lin" valueType="num">
                                      <p:cBhvr>
                                        <p:cTn id="134"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5" dur="500" fill="hold"/>
                                        <p:tgtEl>
                                          <p:spTgt spid="47">
                                            <p:txEl>
                                              <p:pRg st="0" end="0"/>
                                            </p:txEl>
                                          </p:spTgt>
                                        </p:tgtEl>
                                        <p:attrNameLst>
                                          <p:attrName>ppt_h</p:attrName>
                                        </p:attrNameLst>
                                      </p:cBhvr>
                                      <p:tavLst>
                                        <p:tav tm="0">
                                          <p:val>
                                            <p:fltVal val="0"/>
                                          </p:val>
                                        </p:tav>
                                        <p:tav tm="100000">
                                          <p:val>
                                            <p:strVal val="#ppt_h"/>
                                          </p:val>
                                        </p:tav>
                                      </p:tavLst>
                                    </p:anim>
                                  </p:childTnLst>
                                </p:cTn>
                              </p:par>
                              <p:par>
                                <p:cTn id="136" presetID="53" presetClass="entr" presetSubtype="16" fill="hold" grpId="0" nodeType="withEffect">
                                  <p:stCondLst>
                                    <p:cond delay="2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500" fill="hold"/>
                                        <p:tgtEl>
                                          <p:spTgt spid="48"/>
                                        </p:tgtEl>
                                        <p:attrNameLst>
                                          <p:attrName>ppt_w</p:attrName>
                                        </p:attrNameLst>
                                      </p:cBhvr>
                                      <p:tavLst>
                                        <p:tav tm="0">
                                          <p:val>
                                            <p:fltVal val="0"/>
                                          </p:val>
                                        </p:tav>
                                        <p:tav tm="100000">
                                          <p:val>
                                            <p:strVal val="#ppt_w"/>
                                          </p:val>
                                        </p:tav>
                                      </p:tavLst>
                                    </p:anim>
                                    <p:anim calcmode="lin" valueType="num">
                                      <p:cBhvr>
                                        <p:cTn id="139" dur="500" fill="hold"/>
                                        <p:tgtEl>
                                          <p:spTgt spid="48"/>
                                        </p:tgtEl>
                                        <p:attrNameLst>
                                          <p:attrName>ppt_h</p:attrName>
                                        </p:attrNameLst>
                                      </p:cBhvr>
                                      <p:tavLst>
                                        <p:tav tm="0">
                                          <p:val>
                                            <p:fltVal val="0"/>
                                          </p:val>
                                        </p:tav>
                                        <p:tav tm="100000">
                                          <p:val>
                                            <p:strVal val="#ppt_h"/>
                                          </p:val>
                                        </p:tav>
                                      </p:tavLst>
                                    </p:anim>
                                    <p:animEffect transition="in" filter="fade">
                                      <p:cBhvr>
                                        <p:cTn id="140" dur="500"/>
                                        <p:tgtEl>
                                          <p:spTgt spid="48"/>
                                        </p:tgtEl>
                                      </p:cBhvr>
                                    </p:animEffect>
                                  </p:childTnLst>
                                </p:cTn>
                              </p:par>
                              <p:par>
                                <p:cTn id="141" presetID="53" presetClass="entr" presetSubtype="16" fill="hold" grpId="0" nodeType="withEffect">
                                  <p:stCondLst>
                                    <p:cond delay="200"/>
                                  </p:stCondLst>
                                  <p:childTnLst>
                                    <p:set>
                                      <p:cBhvr>
                                        <p:cTn id="142" dur="1" fill="hold">
                                          <p:stCondLst>
                                            <p:cond delay="0"/>
                                          </p:stCondLst>
                                        </p:cTn>
                                        <p:tgtEl>
                                          <p:spTgt spid="49">
                                            <p:txEl>
                                              <p:pRg st="0" end="0"/>
                                            </p:txEl>
                                          </p:spTgt>
                                        </p:tgtEl>
                                        <p:attrNameLst>
                                          <p:attrName>style.visibility</p:attrName>
                                        </p:attrNameLst>
                                      </p:cBhvr>
                                      <p:to>
                                        <p:strVal val="visible"/>
                                      </p:to>
                                    </p:set>
                                    <p:anim calcmode="lin" valueType="num">
                                      <p:cBhvr>
                                        <p:cTn id="143"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44"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4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4" grpId="0"/>
      <p:bldP spid="27" grpId="0"/>
      <p:bldP spid="30" grpId="0"/>
      <p:bldP spid="33" grpId="0"/>
      <p:bldP spid="36" grpId="0"/>
      <p:bldP spid="39"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553770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p:nvPr/>
        </p:nvGrpSpPr>
        <p:grpSpPr>
          <a:xfrm>
            <a:off x="3576264" y="2826897"/>
            <a:ext cx="367889" cy="172217"/>
            <a:chOff x="3366566" y="1459073"/>
            <a:chExt cx="465169" cy="221445"/>
          </a:xfrm>
        </p:grpSpPr>
        <p:cxnSp>
          <p:nvCxnSpPr>
            <p:cNvPr id="38" name="Straight Connector 37"/>
            <p:cNvCxnSpPr/>
            <p:nvPr/>
          </p:nvCxnSpPr>
          <p:spPr>
            <a:xfrm flipH="1" flipV="1">
              <a:off x="3592681" y="1460250"/>
              <a:ext cx="239054" cy="220268"/>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566" y="1459073"/>
              <a:ext cx="226116"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3" name="Group 74"/>
          <p:cNvGrpSpPr/>
          <p:nvPr/>
        </p:nvGrpSpPr>
        <p:grpSpPr>
          <a:xfrm flipH="1">
            <a:off x="5646267" y="2825470"/>
            <a:ext cx="405875" cy="175070"/>
            <a:chOff x="3318534" y="1459155"/>
            <a:chExt cx="513201" cy="221363"/>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318534" y="1459155"/>
              <a:ext cx="274147"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81"/>
          <p:cNvGrpSpPr/>
          <p:nvPr/>
        </p:nvGrpSpPr>
        <p:grpSpPr>
          <a:xfrm flipV="1">
            <a:off x="3576266" y="4740258"/>
            <a:ext cx="360046" cy="172217"/>
            <a:chOff x="3376482" y="1459073"/>
            <a:chExt cx="455253" cy="221445"/>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200"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5" name="Group 84"/>
          <p:cNvGrpSpPr/>
          <p:nvPr/>
        </p:nvGrpSpPr>
        <p:grpSpPr>
          <a:xfrm flipH="1" flipV="1">
            <a:off x="5662759" y="4738831"/>
            <a:ext cx="389383" cy="175070"/>
            <a:chOff x="3339387" y="1459155"/>
            <a:chExt cx="492348" cy="221363"/>
          </a:xfrm>
        </p:grpSpPr>
        <p:cxnSp>
          <p:nvCxnSpPr>
            <p:cNvPr id="47" name="Straight Connector 46"/>
            <p:cNvCxnSpPr/>
            <p:nvPr/>
          </p:nvCxnSpPr>
          <p:spPr>
            <a:xfrm flipH="1" flipV="1">
              <a:off x="3592681" y="1460250"/>
              <a:ext cx="239054" cy="220268"/>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39387" y="1459155"/>
              <a:ext cx="253294"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
        <p:nvSpPr>
          <p:cNvPr id="1029" name="Freeform 5"/>
          <p:cNvSpPr>
            <a:spLocks/>
          </p:cNvSpPr>
          <p:nvPr/>
        </p:nvSpPr>
        <p:spPr bwMode="auto">
          <a:xfrm>
            <a:off x="3345558" y="3418118"/>
            <a:ext cx="1475219" cy="1770262"/>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0" name="Freeform 6"/>
          <p:cNvSpPr>
            <a:spLocks/>
          </p:cNvSpPr>
          <p:nvPr/>
        </p:nvSpPr>
        <p:spPr bwMode="auto">
          <a:xfrm>
            <a:off x="4344939" y="3887676"/>
            <a:ext cx="1775285" cy="147898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1" name="Freeform 7"/>
          <p:cNvSpPr>
            <a:spLocks/>
          </p:cNvSpPr>
          <p:nvPr/>
        </p:nvSpPr>
        <p:spPr bwMode="auto">
          <a:xfrm>
            <a:off x="4820777" y="2593252"/>
            <a:ext cx="1480241" cy="1776539"/>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2" name="Freeform 8"/>
          <p:cNvSpPr>
            <a:spLocks noEditPoints="1"/>
          </p:cNvSpPr>
          <p:nvPr/>
        </p:nvSpPr>
        <p:spPr bwMode="auto">
          <a:xfrm>
            <a:off x="3526352" y="2412458"/>
            <a:ext cx="1770262" cy="1475218"/>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Text Placeholder 3"/>
          <p:cNvSpPr txBox="1">
            <a:spLocks/>
          </p:cNvSpPr>
          <p:nvPr/>
        </p:nvSpPr>
        <p:spPr>
          <a:xfrm>
            <a:off x="4757524" y="2848931"/>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4" name="Text Placeholder 3"/>
          <p:cNvSpPr txBox="1">
            <a:spLocks/>
          </p:cNvSpPr>
          <p:nvPr/>
        </p:nvSpPr>
        <p:spPr>
          <a:xfrm>
            <a:off x="5752522" y="4026566"/>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7" name="Text Placeholder 3"/>
          <p:cNvSpPr txBox="1">
            <a:spLocks/>
          </p:cNvSpPr>
          <p:nvPr/>
        </p:nvSpPr>
        <p:spPr>
          <a:xfrm>
            <a:off x="4708772" y="4869978"/>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grpSp>
        <p:nvGrpSpPr>
          <p:cNvPr id="9" name="Group 59"/>
          <p:cNvGrpSpPr/>
          <p:nvPr/>
        </p:nvGrpSpPr>
        <p:grpSpPr>
          <a:xfrm>
            <a:off x="6181622" y="4670388"/>
            <a:ext cx="1856895" cy="563380"/>
            <a:chOff x="7154104" y="3245088"/>
            <a:chExt cx="2276195" cy="712352"/>
          </a:xfrm>
        </p:grpSpPr>
        <p:sp>
          <p:nvSpPr>
            <p:cNvPr id="50" name="TextBox 49"/>
            <p:cNvSpPr txBox="1"/>
            <p:nvPr/>
          </p:nvSpPr>
          <p:spPr>
            <a:xfrm>
              <a:off x="7154106" y="3550037"/>
              <a:ext cx="2276193" cy="407403"/>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1" name="Rectangle 50"/>
            <p:cNvSpPr/>
            <p:nvPr/>
          </p:nvSpPr>
          <p:spPr>
            <a:xfrm>
              <a:off x="7154104" y="3245088"/>
              <a:ext cx="1155404" cy="224092"/>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58"/>
          <p:cNvGrpSpPr/>
          <p:nvPr/>
        </p:nvGrpSpPr>
        <p:grpSpPr>
          <a:xfrm>
            <a:off x="6151490" y="2582337"/>
            <a:ext cx="1856895" cy="564127"/>
            <a:chOff x="7174424" y="1401232"/>
            <a:chExt cx="2276195" cy="713300"/>
          </a:xfrm>
        </p:grpSpPr>
        <p:sp>
          <p:nvSpPr>
            <p:cNvPr id="53" name="TextBox 52"/>
            <p:cNvSpPr txBox="1"/>
            <p:nvPr/>
          </p:nvSpPr>
          <p:spPr>
            <a:xfrm>
              <a:off x="7174424" y="1707127"/>
              <a:ext cx="2276195" cy="407405"/>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4" name="Rectangle 53"/>
            <p:cNvSpPr/>
            <p:nvPr/>
          </p:nvSpPr>
          <p:spPr>
            <a:xfrm>
              <a:off x="7174424" y="1401232"/>
              <a:ext cx="1155404" cy="224093"/>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56"/>
          <p:cNvGrpSpPr/>
          <p:nvPr/>
        </p:nvGrpSpPr>
        <p:grpSpPr>
          <a:xfrm>
            <a:off x="1635677" y="2566950"/>
            <a:ext cx="1865153" cy="568475"/>
            <a:chOff x="-2357350" y="1392685"/>
            <a:chExt cx="4337036" cy="718794"/>
          </a:xfrm>
        </p:grpSpPr>
        <p:sp>
          <p:nvSpPr>
            <p:cNvPr id="56" name="TextBox 55"/>
            <p:cNvSpPr txBox="1"/>
            <p:nvPr/>
          </p:nvSpPr>
          <p:spPr>
            <a:xfrm>
              <a:off x="-2357350" y="1704076"/>
              <a:ext cx="4337036" cy="40740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7" name="Rectangle 56"/>
            <p:cNvSpPr/>
            <p:nvPr/>
          </p:nvSpPr>
          <p:spPr>
            <a:xfrm>
              <a:off x="-212063" y="1392685"/>
              <a:ext cx="2191749" cy="224092"/>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56"/>
          <p:cNvGrpSpPr/>
          <p:nvPr/>
        </p:nvGrpSpPr>
        <p:grpSpPr>
          <a:xfrm>
            <a:off x="1635677" y="4656003"/>
            <a:ext cx="1842554" cy="563830"/>
            <a:chOff x="-2304800" y="1402413"/>
            <a:chExt cx="4284486" cy="689017"/>
          </a:xfrm>
        </p:grpSpPr>
        <p:sp>
          <p:nvSpPr>
            <p:cNvPr id="59" name="TextBox 58"/>
            <p:cNvSpPr txBox="1"/>
            <p:nvPr/>
          </p:nvSpPr>
          <p:spPr>
            <a:xfrm>
              <a:off x="-2304800" y="1697687"/>
              <a:ext cx="4284486" cy="39374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60" name="Rectangle 59"/>
            <p:cNvSpPr/>
            <p:nvPr/>
          </p:nvSpPr>
          <p:spPr>
            <a:xfrm>
              <a:off x="-212063" y="1402413"/>
              <a:ext cx="2191749" cy="216578"/>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1" name="Freeform 101"/>
          <p:cNvSpPr>
            <a:spLocks noEditPoints="1"/>
          </p:cNvSpPr>
          <p:nvPr/>
        </p:nvSpPr>
        <p:spPr bwMode="auto">
          <a:xfrm>
            <a:off x="3974694" y="3000539"/>
            <a:ext cx="332918" cy="30800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24"/>
          <p:cNvSpPr>
            <a:spLocks noEditPoints="1"/>
          </p:cNvSpPr>
          <p:nvPr/>
        </p:nvSpPr>
        <p:spPr bwMode="auto">
          <a:xfrm>
            <a:off x="5322063" y="4585168"/>
            <a:ext cx="244351" cy="265350"/>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38"/>
          <p:cNvSpPr>
            <a:spLocks noEditPoints="1"/>
          </p:cNvSpPr>
          <p:nvPr/>
        </p:nvSpPr>
        <p:spPr bwMode="auto">
          <a:xfrm>
            <a:off x="5511894" y="3173772"/>
            <a:ext cx="280799" cy="218174"/>
          </a:xfrm>
          <a:custGeom>
            <a:avLst/>
            <a:gdLst/>
            <a:ahLst/>
            <a:cxnLst>
              <a:cxn ang="0">
                <a:pos x="50" y="40"/>
              </a:cxn>
              <a:cxn ang="0">
                <a:pos x="40" y="50"/>
              </a:cxn>
              <a:cxn ang="0">
                <a:pos x="10" y="50"/>
              </a:cxn>
              <a:cxn ang="0">
                <a:pos x="0" y="40"/>
              </a:cxn>
              <a:cxn ang="0">
                <a:pos x="0" y="10"/>
              </a:cxn>
              <a:cxn ang="0">
                <a:pos x="10" y="0"/>
              </a:cxn>
              <a:cxn ang="0">
                <a:pos x="40" y="0"/>
              </a:cxn>
              <a:cxn ang="0">
                <a:pos x="44" y="1"/>
              </a:cxn>
              <a:cxn ang="0">
                <a:pos x="45" y="2"/>
              </a:cxn>
              <a:cxn ang="0">
                <a:pos x="44" y="3"/>
              </a:cxn>
              <a:cxn ang="0">
                <a:pos x="42" y="4"/>
              </a:cxn>
              <a:cxn ang="0">
                <a:pos x="41" y="5"/>
              </a:cxn>
              <a:cxn ang="0">
                <a:pos x="40" y="4"/>
              </a:cxn>
              <a:cxn ang="0">
                <a:pos x="10" y="4"/>
              </a:cxn>
              <a:cxn ang="0">
                <a:pos x="4" y="10"/>
              </a:cxn>
              <a:cxn ang="0">
                <a:pos x="4" y="40"/>
              </a:cxn>
              <a:cxn ang="0">
                <a:pos x="10" y="46"/>
              </a:cxn>
              <a:cxn ang="0">
                <a:pos x="40" y="46"/>
              </a:cxn>
              <a:cxn ang="0">
                <a:pos x="45" y="40"/>
              </a:cxn>
              <a:cxn ang="0">
                <a:pos x="45" y="35"/>
              </a:cxn>
              <a:cxn ang="0">
                <a:pos x="46" y="35"/>
              </a:cxn>
              <a:cxn ang="0">
                <a:pos x="48" y="32"/>
              </a:cxn>
              <a:cxn ang="0">
                <a:pos x="49" y="32"/>
              </a:cxn>
              <a:cxn ang="0">
                <a:pos x="50" y="33"/>
              </a:cxn>
              <a:cxn ang="0">
                <a:pos x="50" y="40"/>
              </a:cxn>
              <a:cxn ang="0">
                <a:pos x="57" y="17"/>
              </a:cxn>
              <a:cxn ang="0">
                <a:pos x="33" y="41"/>
              </a:cxn>
              <a:cxn ang="0">
                <a:pos x="23" y="41"/>
              </a:cxn>
              <a:cxn ang="0">
                <a:pos x="23" y="31"/>
              </a:cxn>
              <a:cxn ang="0">
                <a:pos x="47" y="7"/>
              </a:cxn>
              <a:cxn ang="0">
                <a:pos x="57" y="17"/>
              </a:cxn>
              <a:cxn ang="0">
                <a:pos x="36" y="33"/>
              </a:cxn>
              <a:cxn ang="0">
                <a:pos x="30" y="28"/>
              </a:cxn>
              <a:cxn ang="0">
                <a:pos x="26" y="32"/>
              </a:cxn>
              <a:cxn ang="0">
                <a:pos x="26" y="34"/>
              </a:cxn>
              <a:cxn ang="0">
                <a:pos x="29" y="34"/>
              </a:cxn>
              <a:cxn ang="0">
                <a:pos x="29" y="38"/>
              </a:cxn>
              <a:cxn ang="0">
                <a:pos x="31" y="38"/>
              </a:cxn>
              <a:cxn ang="0">
                <a:pos x="36" y="33"/>
              </a:cxn>
              <a:cxn ang="0">
                <a:pos x="46" y="12"/>
              </a:cxn>
              <a:cxn ang="0">
                <a:pos x="34" y="24"/>
              </a:cxn>
              <a:cxn ang="0">
                <a:pos x="33" y="26"/>
              </a:cxn>
              <a:cxn ang="0">
                <a:pos x="35" y="26"/>
              </a:cxn>
              <a:cxn ang="0">
                <a:pos x="47" y="13"/>
              </a:cxn>
              <a:cxn ang="0">
                <a:pos x="47" y="12"/>
              </a:cxn>
              <a:cxn ang="0">
                <a:pos x="46" y="12"/>
              </a:cxn>
              <a:cxn ang="0">
                <a:pos x="59" y="15"/>
              </a:cxn>
              <a:cxn ang="0">
                <a:pos x="49" y="4"/>
              </a:cxn>
              <a:cxn ang="0">
                <a:pos x="52" y="1"/>
              </a:cxn>
              <a:cxn ang="0">
                <a:pos x="57" y="1"/>
              </a:cxn>
              <a:cxn ang="0">
                <a:pos x="62" y="7"/>
              </a:cxn>
              <a:cxn ang="0">
                <a:pos x="62" y="11"/>
              </a:cxn>
              <a:cxn ang="0">
                <a:pos x="59" y="15"/>
              </a:cxn>
            </a:cxnLst>
            <a:rect l="0" t="0" r="r" b="b"/>
            <a:pathLst>
              <a:path w="64" h="5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248"/>
          <p:cNvSpPr>
            <a:spLocks noEditPoints="1"/>
          </p:cNvSpPr>
          <p:nvPr/>
        </p:nvSpPr>
        <p:spPr bwMode="auto">
          <a:xfrm>
            <a:off x="3871501" y="4371415"/>
            <a:ext cx="259604" cy="211678"/>
          </a:xfrm>
          <a:custGeom>
            <a:avLst/>
            <a:gdLst/>
            <a:ahLst/>
            <a:cxnLst>
              <a:cxn ang="0">
                <a:pos x="24" y="49"/>
              </a:cxn>
              <a:cxn ang="0">
                <a:pos x="11" y="49"/>
              </a:cxn>
              <a:cxn ang="0">
                <a:pos x="0" y="38"/>
              </a:cxn>
              <a:cxn ang="0">
                <a:pos x="0" y="11"/>
              </a:cxn>
              <a:cxn ang="0">
                <a:pos x="11" y="0"/>
              </a:cxn>
              <a:cxn ang="0">
                <a:pos x="24" y="0"/>
              </a:cxn>
              <a:cxn ang="0">
                <a:pos x="25" y="2"/>
              </a:cxn>
              <a:cxn ang="0">
                <a:pos x="24" y="5"/>
              </a:cxn>
              <a:cxn ang="0">
                <a:pos x="11" y="5"/>
              </a:cxn>
              <a:cxn ang="0">
                <a:pos x="5" y="11"/>
              </a:cxn>
              <a:cxn ang="0">
                <a:pos x="5" y="38"/>
              </a:cxn>
              <a:cxn ang="0">
                <a:pos x="11" y="44"/>
              </a:cxn>
              <a:cxn ang="0">
                <a:pos x="22" y="44"/>
              </a:cxn>
              <a:cxn ang="0">
                <a:pos x="25" y="45"/>
              </a:cxn>
              <a:cxn ang="0">
                <a:pos x="24" y="49"/>
              </a:cxn>
              <a:cxn ang="0">
                <a:pos x="59" y="26"/>
              </a:cxn>
              <a:cxn ang="0">
                <a:pos x="39" y="47"/>
              </a:cxn>
              <a:cxn ang="0">
                <a:pos x="37" y="48"/>
              </a:cxn>
              <a:cxn ang="0">
                <a:pos x="34" y="45"/>
              </a:cxn>
              <a:cxn ang="0">
                <a:pos x="34" y="34"/>
              </a:cxn>
              <a:cxn ang="0">
                <a:pos x="17" y="34"/>
              </a:cxn>
              <a:cxn ang="0">
                <a:pos x="15" y="32"/>
              </a:cxn>
              <a:cxn ang="0">
                <a:pos x="15" y="17"/>
              </a:cxn>
              <a:cxn ang="0">
                <a:pos x="17" y="15"/>
              </a:cxn>
              <a:cxn ang="0">
                <a:pos x="34" y="15"/>
              </a:cxn>
              <a:cxn ang="0">
                <a:pos x="34" y="4"/>
              </a:cxn>
              <a:cxn ang="0">
                <a:pos x="37" y="2"/>
              </a:cxn>
              <a:cxn ang="0">
                <a:pos x="39" y="2"/>
              </a:cxn>
              <a:cxn ang="0">
                <a:pos x="59" y="23"/>
              </a:cxn>
              <a:cxn ang="0">
                <a:pos x="60" y="25"/>
              </a:cxn>
              <a:cxn ang="0">
                <a:pos x="59" y="26"/>
              </a:cxn>
            </a:cxnLst>
            <a:rect l="0" t="0" r="r" b="b"/>
            <a:pathLst>
              <a:path w="60" h="49">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9"/>
          <p:cNvSpPr>
            <a:spLocks/>
          </p:cNvSpPr>
          <p:nvPr/>
        </p:nvSpPr>
        <p:spPr bwMode="auto">
          <a:xfrm>
            <a:off x="3345559" y="3418117"/>
            <a:ext cx="930330" cy="569999"/>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3"/>
          <p:cNvSpPr txBox="1">
            <a:spLocks/>
          </p:cNvSpPr>
          <p:nvPr/>
        </p:nvSpPr>
        <p:spPr>
          <a:xfrm>
            <a:off x="3743197" y="3721633"/>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40" name="任意多边形 3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5791351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strips(upLeft)">
                                      <p:cBhvr>
                                        <p:cTn id="7" dur="1000"/>
                                        <p:tgtEl>
                                          <p:spTgt spid="1029"/>
                                        </p:tgtEl>
                                      </p:cBhvr>
                                    </p:animEffect>
                                  </p:childTnLst>
                                </p:cTn>
                              </p:par>
                            </p:childTnLst>
                          </p:cTn>
                        </p:par>
                        <p:par>
                          <p:cTn id="8" fill="hold">
                            <p:stCondLst>
                              <p:cond delay="1000"/>
                            </p:stCondLst>
                            <p:childTnLst>
                              <p:par>
                                <p:cTn id="9" presetID="18" presetClass="entr" presetSubtype="9"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strips(upLeft)">
                                      <p:cBhvr>
                                        <p:cTn id="11" dur="500"/>
                                        <p:tgtEl>
                                          <p:spTgt spid="72"/>
                                        </p:tgtEl>
                                      </p:cBhvr>
                                    </p:animEffect>
                                  </p:childTnLst>
                                </p:cTn>
                              </p:par>
                            </p:childTnLst>
                          </p:cTn>
                        </p:par>
                        <p:par>
                          <p:cTn id="12" fill="hold">
                            <p:stCondLst>
                              <p:cond delay="1500"/>
                            </p:stCondLst>
                            <p:childTnLst>
                              <p:par>
                                <p:cTn id="13" presetID="53"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p:cTn id="15" dur="500" fill="hold"/>
                                        <p:tgtEl>
                                          <p:spTgt spid="69"/>
                                        </p:tgtEl>
                                        <p:attrNameLst>
                                          <p:attrName>ppt_w</p:attrName>
                                        </p:attrNameLst>
                                      </p:cBhvr>
                                      <p:tavLst>
                                        <p:tav tm="0">
                                          <p:val>
                                            <p:fltVal val="0"/>
                                          </p:val>
                                        </p:tav>
                                        <p:tav tm="100000">
                                          <p:val>
                                            <p:strVal val="#ppt_w"/>
                                          </p:val>
                                        </p:tav>
                                      </p:tavLst>
                                    </p:anim>
                                    <p:anim calcmode="lin" valueType="num">
                                      <p:cBhvr>
                                        <p:cTn id="16" dur="500" fill="hold"/>
                                        <p:tgtEl>
                                          <p:spTgt spid="69"/>
                                        </p:tgtEl>
                                        <p:attrNameLst>
                                          <p:attrName>ppt_h</p:attrName>
                                        </p:attrNameLst>
                                      </p:cBhvr>
                                      <p:tavLst>
                                        <p:tav tm="0">
                                          <p:val>
                                            <p:fltVal val="0"/>
                                          </p:val>
                                        </p:tav>
                                        <p:tav tm="100000">
                                          <p:val>
                                            <p:strVal val="#ppt_h"/>
                                          </p:val>
                                        </p:tav>
                                      </p:tavLst>
                                    </p:anim>
                                    <p:animEffect transition="in" filter="fade">
                                      <p:cBhvr>
                                        <p:cTn id="17" dur="500"/>
                                        <p:tgtEl>
                                          <p:spTgt spid="69"/>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1032"/>
                                        </p:tgtEl>
                                        <p:attrNameLst>
                                          <p:attrName>style.visibility</p:attrName>
                                        </p:attrNameLst>
                                      </p:cBhvr>
                                      <p:to>
                                        <p:strVal val="visible"/>
                                      </p:to>
                                    </p:set>
                                    <p:animEffect transition="in" filter="strips(upRight)">
                                      <p:cBhvr>
                                        <p:cTn id="21" dur="1000"/>
                                        <p:tgtEl>
                                          <p:spTgt spid="1032"/>
                                        </p:tgtEl>
                                      </p:cBhvr>
                                    </p:animEffect>
                                  </p:childTnLst>
                                </p:cTn>
                              </p:par>
                            </p:childTnLst>
                          </p:cTn>
                        </p:par>
                        <p:par>
                          <p:cTn id="22" fill="hold">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3500"/>
                            </p:stCondLst>
                            <p:childTnLst>
                              <p:par>
                                <p:cTn id="29" presetID="18" presetClass="entr" presetSubtype="6" fill="hold" grpId="0" nodeType="afterEffect">
                                  <p:stCondLst>
                                    <p:cond delay="0"/>
                                  </p:stCondLst>
                                  <p:childTnLst>
                                    <p:set>
                                      <p:cBhvr>
                                        <p:cTn id="30" dur="1" fill="hold">
                                          <p:stCondLst>
                                            <p:cond delay="0"/>
                                          </p:stCondLst>
                                        </p:cTn>
                                        <p:tgtEl>
                                          <p:spTgt spid="1031"/>
                                        </p:tgtEl>
                                        <p:attrNameLst>
                                          <p:attrName>style.visibility</p:attrName>
                                        </p:attrNameLst>
                                      </p:cBhvr>
                                      <p:to>
                                        <p:strVal val="visible"/>
                                      </p:to>
                                    </p:set>
                                    <p:animEffect transition="in" filter="strips(downRight)">
                                      <p:cBhvr>
                                        <p:cTn id="31" dur="1000"/>
                                        <p:tgtEl>
                                          <p:spTgt spid="1031"/>
                                        </p:tgtEl>
                                      </p:cBhvr>
                                    </p:animEffect>
                                  </p:childTnLst>
                                </p:cTn>
                              </p:par>
                            </p:childTnLst>
                          </p:cTn>
                        </p:par>
                        <p:par>
                          <p:cTn id="32" fill="hold">
                            <p:stCondLst>
                              <p:cond delay="4500"/>
                            </p:stCondLst>
                            <p:childTnLst>
                              <p:par>
                                <p:cTn id="33" presetID="53"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childTnLst>
                          </p:cTn>
                        </p:par>
                        <p:par>
                          <p:cTn id="38" fill="hold">
                            <p:stCondLst>
                              <p:cond delay="5000"/>
                            </p:stCondLst>
                            <p:childTnLst>
                              <p:par>
                                <p:cTn id="39" presetID="18" presetClass="entr" presetSubtype="12" fill="hold" grpId="0" nodeType="after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strips(downLeft)">
                                      <p:cBhvr>
                                        <p:cTn id="41" dur="1000"/>
                                        <p:tgtEl>
                                          <p:spTgt spid="1030"/>
                                        </p:tgtEl>
                                      </p:cBhvr>
                                    </p:animEffect>
                                  </p:childTnLst>
                                </p:cTn>
                              </p:par>
                            </p:childTnLst>
                          </p:cTn>
                        </p:par>
                        <p:par>
                          <p:cTn id="42" fill="hold">
                            <p:stCondLst>
                              <p:cond delay="6000"/>
                            </p:stCondLst>
                            <p:childTnLst>
                              <p:par>
                                <p:cTn id="43" presetID="53"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Effect transition="in" filter="fade">
                                      <p:cBhvr>
                                        <p:cTn id="47" dur="500"/>
                                        <p:tgtEl>
                                          <p:spTgt spid="64"/>
                                        </p:tgtEl>
                                      </p:cBhvr>
                                    </p:animEffect>
                                  </p:childTnLst>
                                </p:cTn>
                              </p:par>
                            </p:childTnLst>
                          </p:cTn>
                        </p:par>
                        <p:par>
                          <p:cTn id="48" fill="hold">
                            <p:stCondLst>
                              <p:cond delay="6500"/>
                            </p:stCondLst>
                            <p:childTnLst>
                              <p:par>
                                <p:cTn id="49" presetID="53"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par>
                          <p:cTn id="54" fill="hold">
                            <p:stCondLst>
                              <p:cond delay="7000"/>
                            </p:stCondLst>
                            <p:childTnLst>
                              <p:par>
                                <p:cTn id="55" presetID="53"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childTnLst>
                          </p:cTn>
                        </p:par>
                        <p:par>
                          <p:cTn id="60" fill="hold">
                            <p:stCondLst>
                              <p:cond delay="7500"/>
                            </p:stCondLst>
                            <p:childTnLst>
                              <p:par>
                                <p:cTn id="61" presetID="53"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childTnLst>
                          </p:cTn>
                        </p:par>
                        <p:par>
                          <p:cTn id="66" fill="hold">
                            <p:stCondLst>
                              <p:cond delay="8000"/>
                            </p:stCondLst>
                            <p:childTnLst>
                              <p:par>
                                <p:cTn id="67" presetID="53"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childTnLst>
                                </p:cTn>
                              </p:par>
                            </p:childTnLst>
                          </p:cTn>
                        </p:par>
                        <p:par>
                          <p:cTn id="72" fill="hold">
                            <p:stCondLst>
                              <p:cond delay="8500"/>
                            </p:stCondLst>
                            <p:childTnLst>
                              <p:par>
                                <p:cTn id="73" presetID="18" presetClass="entr" presetSubtype="12"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strips(downLeft)">
                                      <p:cBhvr>
                                        <p:cTn id="75" dur="500"/>
                                        <p:tgtEl>
                                          <p:spTgt spid="4"/>
                                        </p:tgtEl>
                                      </p:cBhvr>
                                    </p:animEffect>
                                  </p:childTnLst>
                                </p:cTn>
                              </p:par>
                              <p:par>
                                <p:cTn id="76" presetID="2" presetClass="entr" presetSubtype="8" accel="50000" decel="5000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500" fill="hold"/>
                                        <p:tgtEl>
                                          <p:spTgt spid="12"/>
                                        </p:tgtEl>
                                        <p:attrNameLst>
                                          <p:attrName>ppt_x</p:attrName>
                                        </p:attrNameLst>
                                      </p:cBhvr>
                                      <p:tavLst>
                                        <p:tav tm="0">
                                          <p:val>
                                            <p:strVal val="0-#ppt_w/2"/>
                                          </p:val>
                                        </p:tav>
                                        <p:tav tm="100000">
                                          <p:val>
                                            <p:strVal val="#ppt_x"/>
                                          </p:val>
                                        </p:tav>
                                      </p:tavLst>
                                    </p:anim>
                                    <p:anim calcmode="lin" valueType="num">
                                      <p:cBhvr additive="base">
                                        <p:cTn id="79" dur="500" fill="hold"/>
                                        <p:tgtEl>
                                          <p:spTgt spid="12"/>
                                        </p:tgtEl>
                                        <p:attrNameLst>
                                          <p:attrName>ppt_y</p:attrName>
                                        </p:attrNameLst>
                                      </p:cBhvr>
                                      <p:tavLst>
                                        <p:tav tm="0">
                                          <p:val>
                                            <p:strVal val="#ppt_y"/>
                                          </p:val>
                                        </p:tav>
                                        <p:tav tm="100000">
                                          <p:val>
                                            <p:strVal val="#ppt_y"/>
                                          </p:val>
                                        </p:tav>
                                      </p:tavLst>
                                    </p:anim>
                                  </p:childTnLst>
                                </p:cTn>
                              </p:par>
                            </p:childTnLst>
                          </p:cTn>
                        </p:par>
                        <p:par>
                          <p:cTn id="80" fill="hold">
                            <p:stCondLst>
                              <p:cond delay="9000"/>
                            </p:stCondLst>
                            <p:childTnLst>
                              <p:par>
                                <p:cTn id="81" presetID="18" presetClass="entr" presetSubtype="12"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strips(downLeft)">
                                      <p:cBhvr>
                                        <p:cTn id="83" dur="500"/>
                                        <p:tgtEl>
                                          <p:spTgt spid="2"/>
                                        </p:tgtEl>
                                      </p:cBhvr>
                                    </p:animEffect>
                                  </p:childTnLst>
                                </p:cTn>
                              </p:par>
                              <p:par>
                                <p:cTn id="84" presetID="2" presetClass="entr" presetSubtype="8" accel="50000" decel="5000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0-#ppt_w/2"/>
                                          </p:val>
                                        </p:tav>
                                        <p:tav tm="100000">
                                          <p:val>
                                            <p:strVal val="#ppt_x"/>
                                          </p:val>
                                        </p:tav>
                                      </p:tavLst>
                                    </p:anim>
                                    <p:anim calcmode="lin" valueType="num">
                                      <p:cBhvr additive="base">
                                        <p:cTn id="87" dur="500" fill="hold"/>
                                        <p:tgtEl>
                                          <p:spTgt spid="11"/>
                                        </p:tgtEl>
                                        <p:attrNameLst>
                                          <p:attrName>ppt_y</p:attrName>
                                        </p:attrNameLst>
                                      </p:cBhvr>
                                      <p:tavLst>
                                        <p:tav tm="0">
                                          <p:val>
                                            <p:strVal val="#ppt_y"/>
                                          </p:val>
                                        </p:tav>
                                        <p:tav tm="100000">
                                          <p:val>
                                            <p:strVal val="#ppt_y"/>
                                          </p:val>
                                        </p:tav>
                                      </p:tavLst>
                                    </p:anim>
                                  </p:childTnLst>
                                </p:cTn>
                              </p:par>
                            </p:childTnLst>
                          </p:cTn>
                        </p:par>
                        <p:par>
                          <p:cTn id="88" fill="hold">
                            <p:stCondLst>
                              <p:cond delay="9500"/>
                            </p:stCondLst>
                            <p:childTnLst>
                              <p:par>
                                <p:cTn id="89" presetID="18" presetClass="entr" presetSubtype="6"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strips(downRight)">
                                      <p:cBhvr>
                                        <p:cTn id="91" dur="500"/>
                                        <p:tgtEl>
                                          <p:spTgt spid="3"/>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1+#ppt_w/2"/>
                                          </p:val>
                                        </p:tav>
                                        <p:tav tm="100000">
                                          <p:val>
                                            <p:strVal val="#ppt_x"/>
                                          </p:val>
                                        </p:tav>
                                      </p:tavLst>
                                    </p:anim>
                                    <p:anim calcmode="lin" valueType="num">
                                      <p:cBhvr additive="base">
                                        <p:cTn id="95" dur="500" fill="hold"/>
                                        <p:tgtEl>
                                          <p:spTgt spid="10"/>
                                        </p:tgtEl>
                                        <p:attrNameLst>
                                          <p:attrName>ppt_y</p:attrName>
                                        </p:attrNameLst>
                                      </p:cBhvr>
                                      <p:tavLst>
                                        <p:tav tm="0">
                                          <p:val>
                                            <p:strVal val="#ppt_y"/>
                                          </p:val>
                                        </p:tav>
                                        <p:tav tm="100000">
                                          <p:val>
                                            <p:strVal val="#ppt_y"/>
                                          </p:val>
                                        </p:tav>
                                      </p:tavLst>
                                    </p:anim>
                                  </p:childTnLst>
                                </p:cTn>
                              </p:par>
                            </p:childTnLst>
                          </p:cTn>
                        </p:par>
                        <p:par>
                          <p:cTn id="96" fill="hold">
                            <p:stCondLst>
                              <p:cond delay="10000"/>
                            </p:stCondLst>
                            <p:childTnLst>
                              <p:par>
                                <p:cTn id="97" presetID="18" presetClass="entr" presetSubtype="3"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strips(upRight)">
                                      <p:cBhvr>
                                        <p:cTn id="99" dur="500"/>
                                        <p:tgtEl>
                                          <p:spTgt spid="5"/>
                                        </p:tgtEl>
                                      </p:cBhvr>
                                    </p:animEffect>
                                  </p:childTnLst>
                                </p:cTn>
                              </p:par>
                              <p:par>
                                <p:cTn id="100" presetID="2" presetClass="entr" presetSubtype="2" accel="50000" decel="50000" fill="hold" nodeType="with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additive="base">
                                        <p:cTn id="102" dur="500" fill="hold"/>
                                        <p:tgtEl>
                                          <p:spTgt spid="9"/>
                                        </p:tgtEl>
                                        <p:attrNameLst>
                                          <p:attrName>ppt_x</p:attrName>
                                        </p:attrNameLst>
                                      </p:cBhvr>
                                      <p:tavLst>
                                        <p:tav tm="0">
                                          <p:val>
                                            <p:strVal val="1+#ppt_w/2"/>
                                          </p:val>
                                        </p:tav>
                                        <p:tav tm="100000">
                                          <p:val>
                                            <p:strVal val="#ppt_x"/>
                                          </p:val>
                                        </p:tav>
                                      </p:tavLst>
                                    </p:anim>
                                    <p:anim calcmode="lin" valueType="num">
                                      <p:cBhvr additive="base">
                                        <p:cTn id="10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nimBg="1"/>
      <p:bldP spid="1032" grpId="0" animBg="1"/>
      <p:bldP spid="23" grpId="0"/>
      <p:bldP spid="24" grpId="0"/>
      <p:bldP spid="27" grpId="0"/>
      <p:bldP spid="61" grpId="0" animBg="1"/>
      <p:bldP spid="64" grpId="0" animBg="1"/>
      <p:bldP spid="66" grpId="0" animBg="1"/>
      <p:bldP spid="69" grpId="0" animBg="1"/>
      <p:bldP spid="72"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nut 28"/>
          <p:cNvSpPr/>
          <p:nvPr/>
        </p:nvSpPr>
        <p:spPr>
          <a:xfrm>
            <a:off x="4455972" y="1996219"/>
            <a:ext cx="938822" cy="938822"/>
          </a:xfrm>
          <a:prstGeom prst="donut">
            <a:avLst>
              <a:gd name="adj" fmla="val 105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Donut 27"/>
          <p:cNvSpPr/>
          <p:nvPr/>
        </p:nvSpPr>
        <p:spPr>
          <a:xfrm>
            <a:off x="4723027" y="2575441"/>
            <a:ext cx="1103664" cy="1103661"/>
          </a:xfrm>
          <a:prstGeom prst="donut">
            <a:avLst>
              <a:gd name="adj" fmla="val 105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Donut 26"/>
          <p:cNvSpPr/>
          <p:nvPr/>
        </p:nvSpPr>
        <p:spPr>
          <a:xfrm>
            <a:off x="5013715" y="3372551"/>
            <a:ext cx="1094506" cy="1094506"/>
          </a:xfrm>
          <a:prstGeom prst="donut">
            <a:avLst>
              <a:gd name="adj" fmla="val 105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74"/>
          <p:cNvSpPr>
            <a:spLocks noEditPoints="1"/>
          </p:cNvSpPr>
          <p:nvPr/>
        </p:nvSpPr>
        <p:spPr bwMode="auto">
          <a:xfrm>
            <a:off x="5346289" y="3770096"/>
            <a:ext cx="429348" cy="299414"/>
          </a:xfrm>
          <a:custGeom>
            <a:avLst/>
            <a:gdLst/>
            <a:ahLst/>
            <a:cxnLst>
              <a:cxn ang="0">
                <a:pos x="64" y="20"/>
              </a:cxn>
              <a:cxn ang="0">
                <a:pos x="35" y="9"/>
              </a:cxn>
              <a:cxn ang="0">
                <a:pos x="7" y="20"/>
              </a:cxn>
              <a:cxn ang="0">
                <a:pos x="6" y="20"/>
              </a:cxn>
              <a:cxn ang="0">
                <a:pos x="0" y="14"/>
              </a:cxn>
              <a:cxn ang="0">
                <a:pos x="1" y="13"/>
              </a:cxn>
              <a:cxn ang="0">
                <a:pos x="35" y="0"/>
              </a:cxn>
              <a:cxn ang="0">
                <a:pos x="70" y="13"/>
              </a:cxn>
              <a:cxn ang="0">
                <a:pos x="70" y="14"/>
              </a:cxn>
              <a:cxn ang="0">
                <a:pos x="64" y="20"/>
              </a:cxn>
              <a:cxn ang="0">
                <a:pos x="64" y="20"/>
              </a:cxn>
              <a:cxn ang="0">
                <a:pos x="54" y="30"/>
              </a:cxn>
              <a:cxn ang="0">
                <a:pos x="35" y="22"/>
              </a:cxn>
              <a:cxn ang="0">
                <a:pos x="16" y="30"/>
              </a:cxn>
              <a:cxn ang="0">
                <a:pos x="10" y="24"/>
              </a:cxn>
              <a:cxn ang="0">
                <a:pos x="10" y="23"/>
              </a:cxn>
              <a:cxn ang="0">
                <a:pos x="35" y="13"/>
              </a:cxn>
              <a:cxn ang="0">
                <a:pos x="60" y="23"/>
              </a:cxn>
              <a:cxn ang="0">
                <a:pos x="61" y="24"/>
              </a:cxn>
              <a:cxn ang="0">
                <a:pos x="55" y="30"/>
              </a:cxn>
              <a:cxn ang="0">
                <a:pos x="54" y="30"/>
              </a:cxn>
              <a:cxn ang="0">
                <a:pos x="35" y="36"/>
              </a:cxn>
              <a:cxn ang="0">
                <a:pos x="26" y="40"/>
              </a:cxn>
              <a:cxn ang="0">
                <a:pos x="20" y="34"/>
              </a:cxn>
              <a:cxn ang="0">
                <a:pos x="20" y="33"/>
              </a:cxn>
              <a:cxn ang="0">
                <a:pos x="35" y="27"/>
              </a:cxn>
              <a:cxn ang="0">
                <a:pos x="51" y="33"/>
              </a:cxn>
              <a:cxn ang="0">
                <a:pos x="51" y="34"/>
              </a:cxn>
              <a:cxn ang="0">
                <a:pos x="45" y="40"/>
              </a:cxn>
              <a:cxn ang="0">
                <a:pos x="35" y="36"/>
              </a:cxn>
              <a:cxn ang="0">
                <a:pos x="29" y="43"/>
              </a:cxn>
              <a:cxn ang="0">
                <a:pos x="35" y="41"/>
              </a:cxn>
              <a:cxn ang="0">
                <a:pos x="41" y="43"/>
              </a:cxn>
              <a:cxn ang="0">
                <a:pos x="35" y="49"/>
              </a:cxn>
              <a:cxn ang="0">
                <a:pos x="29" y="43"/>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accent4"/>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01"/>
          <p:cNvSpPr>
            <a:spLocks noEditPoints="1"/>
          </p:cNvSpPr>
          <p:nvPr/>
        </p:nvSpPr>
        <p:spPr bwMode="auto">
          <a:xfrm>
            <a:off x="5104861" y="2995349"/>
            <a:ext cx="339992" cy="314549"/>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5"/>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45"/>
          <p:cNvSpPr>
            <a:spLocks/>
          </p:cNvSpPr>
          <p:nvPr/>
        </p:nvSpPr>
        <p:spPr bwMode="auto">
          <a:xfrm>
            <a:off x="4777939" y="2320911"/>
            <a:ext cx="287392" cy="24782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6"/>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Donut 25"/>
          <p:cNvSpPr/>
          <p:nvPr/>
        </p:nvSpPr>
        <p:spPr>
          <a:xfrm>
            <a:off x="4387437" y="3940038"/>
            <a:ext cx="1254471" cy="1254471"/>
          </a:xfrm>
          <a:prstGeom prst="donut">
            <a:avLst>
              <a:gd name="adj" fmla="val 105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Donut 24"/>
          <p:cNvSpPr/>
          <p:nvPr/>
        </p:nvSpPr>
        <p:spPr>
          <a:xfrm>
            <a:off x="3377126" y="4276809"/>
            <a:ext cx="1481792" cy="1481792"/>
          </a:xfrm>
          <a:prstGeom prst="donut">
            <a:avLst>
              <a:gd name="adj" fmla="val 105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Donut 23"/>
          <p:cNvSpPr/>
          <p:nvPr/>
        </p:nvSpPr>
        <p:spPr>
          <a:xfrm>
            <a:off x="2002576" y="4142098"/>
            <a:ext cx="1751208" cy="1751208"/>
          </a:xfrm>
          <a:prstGeom prst="donut">
            <a:avLst>
              <a:gd name="adj" fmla="val 105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6"/>
          <p:cNvSpPr>
            <a:spLocks noEditPoints="1"/>
          </p:cNvSpPr>
          <p:nvPr/>
        </p:nvSpPr>
        <p:spPr bwMode="auto">
          <a:xfrm>
            <a:off x="2696945" y="4773922"/>
            <a:ext cx="417409" cy="487563"/>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2"/>
          <p:cNvSpPr>
            <a:spLocks noEditPoints="1"/>
          </p:cNvSpPr>
          <p:nvPr/>
        </p:nvSpPr>
        <p:spPr bwMode="auto">
          <a:xfrm>
            <a:off x="3907644" y="4851218"/>
            <a:ext cx="420759" cy="332974"/>
          </a:xfrm>
          <a:custGeom>
            <a:avLst/>
            <a:gdLst/>
            <a:ahLst/>
            <a:cxnLst>
              <a:cxn ang="0">
                <a:pos x="50" y="41"/>
              </a:cxn>
              <a:cxn ang="0">
                <a:pos x="40" y="51"/>
              </a:cxn>
              <a:cxn ang="0">
                <a:pos x="10" y="51"/>
              </a:cxn>
              <a:cxn ang="0">
                <a:pos x="0" y="41"/>
              </a:cxn>
              <a:cxn ang="0">
                <a:pos x="0" y="11"/>
              </a:cxn>
              <a:cxn ang="0">
                <a:pos x="10" y="1"/>
              </a:cxn>
              <a:cxn ang="0">
                <a:pos x="40" y="1"/>
              </a:cxn>
              <a:cxn ang="0">
                <a:pos x="44" y="1"/>
              </a:cxn>
              <a:cxn ang="0">
                <a:pos x="45" y="2"/>
              </a:cxn>
              <a:cxn ang="0">
                <a:pos x="44" y="3"/>
              </a:cxn>
              <a:cxn ang="0">
                <a:pos x="43" y="5"/>
              </a:cxn>
              <a:cxn ang="0">
                <a:pos x="41" y="5"/>
              </a:cxn>
              <a:cxn ang="0">
                <a:pos x="40" y="5"/>
              </a:cxn>
              <a:cxn ang="0">
                <a:pos x="10" y="5"/>
              </a:cxn>
              <a:cxn ang="0">
                <a:pos x="4" y="11"/>
              </a:cxn>
              <a:cxn ang="0">
                <a:pos x="4" y="41"/>
              </a:cxn>
              <a:cxn ang="0">
                <a:pos x="10" y="46"/>
              </a:cxn>
              <a:cxn ang="0">
                <a:pos x="40" y="46"/>
              </a:cxn>
              <a:cxn ang="0">
                <a:pos x="45" y="41"/>
              </a:cxn>
              <a:cxn ang="0">
                <a:pos x="45" y="36"/>
              </a:cxn>
              <a:cxn ang="0">
                <a:pos x="46" y="35"/>
              </a:cxn>
              <a:cxn ang="0">
                <a:pos x="48" y="33"/>
              </a:cxn>
              <a:cxn ang="0">
                <a:pos x="49" y="33"/>
              </a:cxn>
              <a:cxn ang="0">
                <a:pos x="50" y="34"/>
              </a:cxn>
              <a:cxn ang="0">
                <a:pos x="50" y="41"/>
              </a:cxn>
              <a:cxn ang="0">
                <a:pos x="57" y="18"/>
              </a:cxn>
              <a:cxn ang="0">
                <a:pos x="33" y="42"/>
              </a:cxn>
              <a:cxn ang="0">
                <a:pos x="23" y="42"/>
              </a:cxn>
              <a:cxn ang="0">
                <a:pos x="23" y="31"/>
              </a:cxn>
              <a:cxn ang="0">
                <a:pos x="47" y="7"/>
              </a:cxn>
              <a:cxn ang="0">
                <a:pos x="57" y="18"/>
              </a:cxn>
              <a:cxn ang="0">
                <a:pos x="36" y="34"/>
              </a:cxn>
              <a:cxn ang="0">
                <a:pos x="30" y="29"/>
              </a:cxn>
              <a:cxn ang="0">
                <a:pos x="26" y="33"/>
              </a:cxn>
              <a:cxn ang="0">
                <a:pos x="26" y="35"/>
              </a:cxn>
              <a:cxn ang="0">
                <a:pos x="29" y="35"/>
              </a:cxn>
              <a:cxn ang="0">
                <a:pos x="29" y="38"/>
              </a:cxn>
              <a:cxn ang="0">
                <a:pos x="31" y="38"/>
              </a:cxn>
              <a:cxn ang="0">
                <a:pos x="36" y="34"/>
              </a:cxn>
              <a:cxn ang="0">
                <a:pos x="46" y="13"/>
              </a:cxn>
              <a:cxn ang="0">
                <a:pos x="34" y="25"/>
              </a:cxn>
              <a:cxn ang="0">
                <a:pos x="33" y="26"/>
              </a:cxn>
              <a:cxn ang="0">
                <a:pos x="35" y="26"/>
              </a:cxn>
              <a:cxn ang="0">
                <a:pos x="47" y="14"/>
              </a:cxn>
              <a:cxn ang="0">
                <a:pos x="47" y="13"/>
              </a:cxn>
              <a:cxn ang="0">
                <a:pos x="46" y="13"/>
              </a:cxn>
              <a:cxn ang="0">
                <a:pos x="59" y="15"/>
              </a:cxn>
              <a:cxn ang="0">
                <a:pos x="49" y="5"/>
              </a:cxn>
              <a:cxn ang="0">
                <a:pos x="52" y="2"/>
              </a:cxn>
              <a:cxn ang="0">
                <a:pos x="57" y="2"/>
              </a:cxn>
              <a:cxn ang="0">
                <a:pos x="62" y="7"/>
              </a:cxn>
              <a:cxn ang="0">
                <a:pos x="62" y="12"/>
              </a:cxn>
              <a:cxn ang="0">
                <a:pos x="59" y="15"/>
              </a:cxn>
            </a:cxnLst>
            <a:rect l="0" t="0" r="r" b="b"/>
            <a:pathLst>
              <a:path w="64" h="51">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accent2"/>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6"/>
          <p:cNvSpPr>
            <a:spLocks/>
          </p:cNvSpPr>
          <p:nvPr/>
        </p:nvSpPr>
        <p:spPr bwMode="auto">
          <a:xfrm>
            <a:off x="4854912" y="4361661"/>
            <a:ext cx="319517" cy="411230"/>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accent3"/>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7" name="Footer Text"/>
          <p:cNvSpPr txBox="1"/>
          <p:nvPr/>
        </p:nvSpPr>
        <p:spPr>
          <a:xfrm>
            <a:off x="1709463" y="3766255"/>
            <a:ext cx="1868979"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8" name="Footer Text"/>
          <p:cNvSpPr txBox="1"/>
          <p:nvPr/>
        </p:nvSpPr>
        <p:spPr>
          <a:xfrm>
            <a:off x="4854912" y="5392550"/>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9" name="Footer Text"/>
          <p:cNvSpPr txBox="1"/>
          <p:nvPr/>
        </p:nvSpPr>
        <p:spPr>
          <a:xfrm>
            <a:off x="5746336" y="4502639"/>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0" name="Footer Text"/>
          <p:cNvSpPr txBox="1"/>
          <p:nvPr/>
        </p:nvSpPr>
        <p:spPr>
          <a:xfrm>
            <a:off x="6187122" y="3579026"/>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1" name="Footer Text"/>
          <p:cNvSpPr txBox="1"/>
          <p:nvPr/>
        </p:nvSpPr>
        <p:spPr>
          <a:xfrm>
            <a:off x="5925977" y="2719391"/>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2" name="Footer Text"/>
          <p:cNvSpPr txBox="1"/>
          <p:nvPr/>
        </p:nvSpPr>
        <p:spPr>
          <a:xfrm>
            <a:off x="2542636" y="2116749"/>
            <a:ext cx="1871662" cy="322204"/>
          </a:xfrm>
          <a:prstGeom prst="rect">
            <a:avLst/>
          </a:prstGeom>
          <a:noFill/>
        </p:spPr>
        <p:txBody>
          <a:bodyPr wrap="square" lIns="0" tIns="0" rIns="0" bIns="0" rtlCol="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528757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500"/>
                            </p:stCondLst>
                            <p:childTnLst>
                              <p:par>
                                <p:cTn id="53" presetID="53"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5000"/>
                            </p:stCondLst>
                            <p:childTnLst>
                              <p:par>
                                <p:cTn id="59" presetID="53"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6000"/>
                            </p:stCondLst>
                            <p:childTnLst>
                              <p:par>
                                <p:cTn id="69" presetID="53"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6500"/>
                            </p:stCondLst>
                            <p:childTnLst>
                              <p:par>
                                <p:cTn id="75" presetID="53"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par>
                          <p:cTn id="90" fill="hold">
                            <p:stCondLst>
                              <p:cond delay="8000"/>
                            </p:stCondLst>
                            <p:childTnLst>
                              <p:par>
                                <p:cTn id="91" presetID="53" presetClass="entr" presetSubtype="0"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ppt_w</p:attrName>
                                        </p:attrNameLst>
                                      </p:cBhvr>
                                      <p:tavLst>
                                        <p:tav tm="0">
                                          <p:val>
                                            <p:fltVal val="0"/>
                                          </p:val>
                                        </p:tav>
                                        <p:tav tm="100000">
                                          <p:val>
                                            <p:strVal val="#ppt_w"/>
                                          </p:val>
                                        </p:tav>
                                      </p:tavLst>
                                    </p:anim>
                                    <p:anim calcmode="lin" valueType="num">
                                      <p:cBhvr>
                                        <p:cTn id="94" dur="500" fill="hold"/>
                                        <p:tgtEl>
                                          <p:spTgt spid="16"/>
                                        </p:tgtEl>
                                        <p:attrNameLst>
                                          <p:attrName>ppt_h</p:attrName>
                                        </p:attrNameLst>
                                      </p:cBhvr>
                                      <p:tavLst>
                                        <p:tav tm="0">
                                          <p:val>
                                            <p:fltVal val="0"/>
                                          </p:val>
                                        </p:tav>
                                        <p:tav tm="100000">
                                          <p:val>
                                            <p:strVal val="#ppt_h"/>
                                          </p:val>
                                        </p:tav>
                                      </p:tavLst>
                                    </p:anim>
                                    <p:animEffect transition="in" filter="fade">
                                      <p:cBhvr>
                                        <p:cTn id="95" dur="500"/>
                                        <p:tgtEl>
                                          <p:spTgt spid="16"/>
                                        </p:tgtEl>
                                      </p:cBhvr>
                                    </p:animEffect>
                                  </p:childTnLst>
                                </p:cTn>
                              </p:par>
                            </p:childTnLst>
                          </p:cTn>
                        </p:par>
                        <p:par>
                          <p:cTn id="96" fill="hold">
                            <p:stCondLst>
                              <p:cond delay="8500"/>
                            </p:stCondLst>
                            <p:childTnLst>
                              <p:par>
                                <p:cTn id="97" presetID="22" presetClass="entr" presetSubtype="2"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right)">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14" grpId="0" animBg="1"/>
      <p:bldP spid="15" grpId="0" animBg="1"/>
      <p:bldP spid="16" grpId="0" animBg="1"/>
      <p:bldP spid="26" grpId="0" animBg="1"/>
      <p:bldP spid="25" grpId="0" animBg="1"/>
      <p:bldP spid="24" grpId="0" animBg="1"/>
      <p:bldP spid="11" grpId="0" animBg="1"/>
      <p:bldP spid="12" grpId="0" animBg="1"/>
      <p:bldP spid="13" grpId="0" animBg="1"/>
      <p:bldP spid="17" grpId="0"/>
      <p:bldP spid="18" grpId="0"/>
      <p:bldP spid="19" grpId="0"/>
      <p:bldP spid="20"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9"/>
          <p:cNvSpPr>
            <a:spLocks noGrp="1"/>
          </p:cNvSpPr>
          <p:nvPr>
            <p:ph type="body" sz="quarter" idx="4294967295"/>
          </p:nvPr>
        </p:nvSpPr>
        <p:spPr>
          <a:xfrm>
            <a:off x="7745413" y="27225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4" name="Text Placeholder 9"/>
          <p:cNvSpPr>
            <a:spLocks noGrp="1"/>
          </p:cNvSpPr>
          <p:nvPr>
            <p:ph type="body" sz="quarter" idx="4294967295"/>
          </p:nvPr>
        </p:nvSpPr>
        <p:spPr>
          <a:xfrm>
            <a:off x="7745413" y="35226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5" name="Text Placeholder 9"/>
          <p:cNvSpPr>
            <a:spLocks noGrp="1"/>
          </p:cNvSpPr>
          <p:nvPr>
            <p:ph type="body" sz="quarter" idx="4294967295"/>
          </p:nvPr>
        </p:nvSpPr>
        <p:spPr>
          <a:xfrm>
            <a:off x="7745413" y="4313238"/>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6" name="Text Placeholder 9"/>
          <p:cNvSpPr>
            <a:spLocks noGrp="1"/>
          </p:cNvSpPr>
          <p:nvPr>
            <p:ph type="body" sz="quarter" idx="4294967295"/>
          </p:nvPr>
        </p:nvSpPr>
        <p:spPr>
          <a:xfrm>
            <a:off x="7745413" y="5103813"/>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2925430" y="2514288"/>
            <a:ext cx="3260171" cy="1450206"/>
            <a:chOff x="3031241" y="2222477"/>
            <a:chExt cx="4121726" cy="1833447"/>
          </a:xfrm>
        </p:grpSpPr>
        <p:grpSp>
          <p:nvGrpSpPr>
            <p:cNvPr id="15" name="Group 14"/>
            <p:cNvGrpSpPr/>
            <p:nvPr/>
          </p:nvGrpSpPr>
          <p:grpSpPr>
            <a:xfrm flipH="1">
              <a:off x="3031241" y="2222477"/>
              <a:ext cx="4121726" cy="1833447"/>
              <a:chOff x="3876268" y="1741695"/>
              <a:chExt cx="4404882" cy="1959402"/>
            </a:xfrm>
          </p:grpSpPr>
          <p:grpSp>
            <p:nvGrpSpPr>
              <p:cNvPr id="34" name="Group 33"/>
              <p:cNvGrpSpPr/>
              <p:nvPr/>
            </p:nvGrpSpPr>
            <p:grpSpPr>
              <a:xfrm>
                <a:off x="3876268" y="1741695"/>
                <a:ext cx="4404882" cy="1959402"/>
                <a:chOff x="3237996" y="1785939"/>
                <a:chExt cx="4404882" cy="1959402"/>
              </a:xfrm>
            </p:grpSpPr>
            <p:sp>
              <p:nvSpPr>
                <p:cNvPr id="38"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42"/>
                <p:cNvSpPr>
                  <a:spLocks/>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925430" y="3313456"/>
            <a:ext cx="3260171" cy="775396"/>
            <a:chOff x="3031241" y="3232838"/>
            <a:chExt cx="4121726" cy="980307"/>
          </a:xfrm>
        </p:grpSpPr>
        <p:grpSp>
          <p:nvGrpSpPr>
            <p:cNvPr id="14" name="Group 13"/>
            <p:cNvGrpSpPr/>
            <p:nvPr/>
          </p:nvGrpSpPr>
          <p:grpSpPr>
            <a:xfrm flipH="1">
              <a:off x="3031241" y="3232838"/>
              <a:ext cx="4121726" cy="980307"/>
              <a:chOff x="3876268" y="2821466"/>
              <a:chExt cx="4404882" cy="1047652"/>
            </a:xfrm>
          </p:grpSpPr>
          <p:grpSp>
            <p:nvGrpSpPr>
              <p:cNvPr id="42" name="Group 41"/>
              <p:cNvGrpSpPr/>
              <p:nvPr/>
            </p:nvGrpSpPr>
            <p:grpSpPr>
              <a:xfrm>
                <a:off x="3876268" y="2821466"/>
                <a:ext cx="4404882" cy="1047652"/>
                <a:chOff x="3237996" y="2865710"/>
                <a:chExt cx="4404882" cy="1047652"/>
              </a:xfrm>
            </p:grpSpPr>
            <p:sp>
              <p:nvSpPr>
                <p:cNvPr id="48"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3"/>
                <p:cNvSpPr>
                  <a:spLocks/>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4"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0" name="Freeform 28"/>
            <p:cNvSpPr>
              <a:spLocks/>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925430" y="4097994"/>
            <a:ext cx="3260171" cy="779370"/>
            <a:chOff x="3031241" y="4224704"/>
            <a:chExt cx="4121726" cy="985332"/>
          </a:xfrm>
        </p:grpSpPr>
        <p:grpSp>
          <p:nvGrpSpPr>
            <p:cNvPr id="13" name="Group 12"/>
            <p:cNvGrpSpPr/>
            <p:nvPr/>
          </p:nvGrpSpPr>
          <p:grpSpPr>
            <a:xfrm flipH="1">
              <a:off x="3031241" y="4224704"/>
              <a:ext cx="4121726" cy="985332"/>
              <a:chOff x="3876268" y="3881472"/>
              <a:chExt cx="4404882" cy="1053023"/>
            </a:xfrm>
          </p:grpSpPr>
          <p:grpSp>
            <p:nvGrpSpPr>
              <p:cNvPr id="52" name="Group 51"/>
              <p:cNvGrpSpPr/>
              <p:nvPr/>
            </p:nvGrpSpPr>
            <p:grpSpPr>
              <a:xfrm>
                <a:off x="3876268" y="3881472"/>
                <a:ext cx="4404882" cy="1053023"/>
                <a:chOff x="3237996" y="3925716"/>
                <a:chExt cx="4404882" cy="1053023"/>
              </a:xfrm>
            </p:grpSpPr>
            <p:sp>
              <p:nvSpPr>
                <p:cNvPr id="56"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5"/>
                <p:cNvSpPr>
                  <a:spLocks/>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2925430" y="4226006"/>
            <a:ext cx="3260171" cy="1446549"/>
            <a:chOff x="3031241" y="4386546"/>
            <a:chExt cx="4121726" cy="1828824"/>
          </a:xfrm>
        </p:grpSpPr>
        <p:grpSp>
          <p:nvGrpSpPr>
            <p:cNvPr id="12" name="Group 11"/>
            <p:cNvGrpSpPr/>
            <p:nvPr/>
          </p:nvGrpSpPr>
          <p:grpSpPr>
            <a:xfrm flipH="1">
              <a:off x="3031241" y="4386546"/>
              <a:ext cx="4121726" cy="1828824"/>
              <a:chOff x="3876268" y="4054432"/>
              <a:chExt cx="4404882" cy="1954461"/>
            </a:xfrm>
          </p:grpSpPr>
          <p:grpSp>
            <p:nvGrpSpPr>
              <p:cNvPr id="60" name="Group 59"/>
              <p:cNvGrpSpPr/>
              <p:nvPr/>
            </p:nvGrpSpPr>
            <p:grpSpPr>
              <a:xfrm>
                <a:off x="3876268" y="4054432"/>
                <a:ext cx="4404882" cy="1954461"/>
                <a:chOff x="3237996" y="4098676"/>
                <a:chExt cx="4404882" cy="1954461"/>
              </a:xfrm>
            </p:grpSpPr>
            <p:sp>
              <p:nvSpPr>
                <p:cNvPr id="62"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4"/>
                <p:cNvSpPr>
                  <a:spLocks/>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67"/>
          <p:cNvGrpSpPr/>
          <p:nvPr/>
        </p:nvGrpSpPr>
        <p:grpSpPr>
          <a:xfrm>
            <a:off x="1085726" y="3079821"/>
            <a:ext cx="1893152" cy="1901072"/>
            <a:chOff x="705364" y="2937461"/>
            <a:chExt cx="2393449" cy="2403462"/>
          </a:xfrm>
        </p:grpSpPr>
        <p:sp>
          <p:nvSpPr>
            <p:cNvPr id="25" name="Freeform 5"/>
            <p:cNvSpPr>
              <a:spLocks/>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7"/>
            <p:cNvSpPr>
              <a:spLocks noChangeArrowheads="1"/>
            </p:cNvSpPr>
            <p:nvPr/>
          </p:nvSpPr>
          <p:spPr bwMode="auto">
            <a:xfrm flipH="1">
              <a:off x="1530552" y="2937461"/>
              <a:ext cx="743071" cy="747076"/>
            </a:xfrm>
            <a:prstGeom prst="ellipse">
              <a:avLst/>
            </a:pr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
            <p:cNvSpPr>
              <a:spLocks/>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9"/>
            <p:cNvSpPr>
              <a:spLocks noChangeArrowheads="1"/>
            </p:cNvSpPr>
            <p:nvPr/>
          </p:nvSpPr>
          <p:spPr bwMode="auto">
            <a:xfrm flipH="1">
              <a:off x="705364" y="3764652"/>
              <a:ext cx="745073" cy="747076"/>
            </a:xfrm>
            <a:prstGeom prst="ellipse">
              <a:avLst/>
            </a:pr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0"/>
            <p:cNvSpPr>
              <a:spLocks/>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11"/>
            <p:cNvSpPr>
              <a:spLocks noChangeArrowheads="1"/>
            </p:cNvSpPr>
            <p:nvPr/>
          </p:nvSpPr>
          <p:spPr bwMode="auto">
            <a:xfrm flipH="1">
              <a:off x="1530552" y="4593847"/>
              <a:ext cx="743071" cy="747076"/>
            </a:xfrm>
            <a:prstGeom prst="ellipse">
              <a:avLst/>
            </a:pr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flipH="1">
              <a:off x="2273623" y="3763651"/>
              <a:ext cx="825190" cy="747076"/>
            </a:xfrm>
            <a:prstGeom prst="ellipse">
              <a:avLst/>
            </a:pr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spcBef>
                  <a:spcPts val="0"/>
                </a:spcBef>
                <a:spcAft>
                  <a:spcPts val="0"/>
                </a:spcAft>
              </a:pPr>
              <a:endParaRPr lang="en-US" sz="6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54"/>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126016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3">
                                            <p:txEl>
                                              <p:pRg st="0" end="0"/>
                                            </p:txEl>
                                          </p:spTgt>
                                        </p:tgtEl>
                                        <p:attrNameLst>
                                          <p:attrName>style.visibility</p:attrName>
                                        </p:attrNameLst>
                                      </p:cBhvr>
                                      <p:to>
                                        <p:strVal val="visible"/>
                                      </p:to>
                                    </p:set>
                                    <p:animEffect transition="in" filter="fade">
                                      <p:cBhvr>
                                        <p:cTn id="18" dur="500"/>
                                        <p:tgtEl>
                                          <p:spTgt spid="73">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xEl>
                                              <p:pRg st="0" end="0"/>
                                            </p:txEl>
                                          </p:spTgt>
                                        </p:tgtEl>
                                        <p:attrNameLst>
                                          <p:attrName>style.visibility</p:attrName>
                                        </p:attrNameLst>
                                      </p:cBhvr>
                                      <p:to>
                                        <p:strVal val="visible"/>
                                      </p:to>
                                    </p:set>
                                    <p:animEffect transition="in" filter="fade">
                                      <p:cBhvr>
                                        <p:cTn id="26" dur="500"/>
                                        <p:tgtEl>
                                          <p:spTgt spid="74">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xEl>
                                              <p:pRg st="0" end="0"/>
                                            </p:txEl>
                                          </p:spTgt>
                                        </p:tgtEl>
                                        <p:attrNameLst>
                                          <p:attrName>style.visibility</p:attrName>
                                        </p:attrNameLst>
                                      </p:cBhvr>
                                      <p:to>
                                        <p:strVal val="visible"/>
                                      </p:to>
                                    </p:set>
                                    <p:animEffect transition="in" filter="fade">
                                      <p:cBhvr>
                                        <p:cTn id="34" dur="500"/>
                                        <p:tgtEl>
                                          <p:spTgt spid="75">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xEl>
                                              <p:pRg st="0" end="0"/>
                                            </p:txEl>
                                          </p:spTgt>
                                        </p:tgtEl>
                                        <p:attrNameLst>
                                          <p:attrName>style.visibility</p:attrName>
                                        </p:attrNameLst>
                                      </p:cBhvr>
                                      <p:to>
                                        <p:strVal val="visible"/>
                                      </p:to>
                                    </p:set>
                                    <p:animEffect transition="in" filter="fade">
                                      <p:cBhvr>
                                        <p:cTn id="42"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74" grpId="0" build="p"/>
      <p:bldP spid="75" grpId="0" build="p"/>
      <p:bldP spid="7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flipH="1">
            <a:off x="3874629" y="4410961"/>
            <a:ext cx="1209752" cy="920873"/>
            <a:chOff x="4250639" y="3537480"/>
            <a:chExt cx="1529450" cy="1164230"/>
          </a:xfrm>
        </p:grpSpPr>
        <p:sp>
          <p:nvSpPr>
            <p:cNvPr id="22" name="Freeform 21"/>
            <p:cNvSpPr>
              <a:spLocks/>
            </p:cNvSpPr>
            <p:nvPr/>
          </p:nvSpPr>
          <p:spPr bwMode="auto">
            <a:xfrm>
              <a:off x="4250639" y="3537480"/>
              <a:ext cx="1529450" cy="1164230"/>
            </a:xfrm>
            <a:custGeom>
              <a:avLst/>
              <a:gdLst>
                <a:gd name="T0" fmla="*/ 192 w 813"/>
                <a:gd name="T1" fmla="*/ 556 h 619"/>
                <a:gd name="T2" fmla="*/ 637 w 813"/>
                <a:gd name="T3" fmla="*/ 535 h 619"/>
                <a:gd name="T4" fmla="*/ 637 w 813"/>
                <a:gd name="T5" fmla="*/ 535 h 619"/>
                <a:gd name="T6" fmla="*/ 783 w 813"/>
                <a:gd name="T7" fmla="*/ 348 h 619"/>
                <a:gd name="T8" fmla="*/ 575 w 813"/>
                <a:gd name="T9" fmla="*/ 31 h 619"/>
                <a:gd name="T10" fmla="*/ 258 w 813"/>
                <a:gd name="T11" fmla="*/ 238 h 619"/>
                <a:gd name="T12" fmla="*/ 342 w 813"/>
                <a:gd name="T13" fmla="*/ 494 h 619"/>
                <a:gd name="T14" fmla="*/ 220 w 813"/>
                <a:gd name="T15" fmla="*/ 472 h 619"/>
                <a:gd name="T16" fmla="*/ 241 w 813"/>
                <a:gd name="T17" fmla="*/ 408 h 619"/>
                <a:gd name="T18" fmla="*/ 0 w 813"/>
                <a:gd name="T19" fmla="*/ 379 h 619"/>
                <a:gd name="T20" fmla="*/ 171 w 813"/>
                <a:gd name="T21" fmla="*/ 619 h 619"/>
                <a:gd name="T22" fmla="*/ 192 w 813"/>
                <a:gd name="T23" fmla="*/ 55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3" h="619">
                  <a:moveTo>
                    <a:pt x="192" y="556"/>
                  </a:moveTo>
                  <a:cubicBezTo>
                    <a:pt x="319" y="598"/>
                    <a:pt x="511" y="596"/>
                    <a:pt x="637" y="535"/>
                  </a:cubicBezTo>
                  <a:cubicBezTo>
                    <a:pt x="637" y="535"/>
                    <a:pt x="638" y="536"/>
                    <a:pt x="637" y="535"/>
                  </a:cubicBezTo>
                  <a:cubicBezTo>
                    <a:pt x="710" y="500"/>
                    <a:pt x="765" y="432"/>
                    <a:pt x="783" y="348"/>
                  </a:cubicBezTo>
                  <a:cubicBezTo>
                    <a:pt x="813" y="203"/>
                    <a:pt x="720" y="61"/>
                    <a:pt x="575" y="31"/>
                  </a:cubicBezTo>
                  <a:cubicBezTo>
                    <a:pt x="430" y="0"/>
                    <a:pt x="288" y="93"/>
                    <a:pt x="258" y="238"/>
                  </a:cubicBezTo>
                  <a:cubicBezTo>
                    <a:pt x="237" y="336"/>
                    <a:pt x="273" y="432"/>
                    <a:pt x="342" y="494"/>
                  </a:cubicBezTo>
                  <a:cubicBezTo>
                    <a:pt x="301" y="492"/>
                    <a:pt x="260" y="485"/>
                    <a:pt x="220" y="472"/>
                  </a:cubicBezTo>
                  <a:cubicBezTo>
                    <a:pt x="227" y="451"/>
                    <a:pt x="234" y="429"/>
                    <a:pt x="241" y="408"/>
                  </a:cubicBezTo>
                  <a:cubicBezTo>
                    <a:pt x="170" y="424"/>
                    <a:pt x="85" y="418"/>
                    <a:pt x="0" y="379"/>
                  </a:cubicBezTo>
                  <a:cubicBezTo>
                    <a:pt x="30" y="468"/>
                    <a:pt x="87" y="553"/>
                    <a:pt x="171" y="619"/>
                  </a:cubicBezTo>
                  <a:cubicBezTo>
                    <a:pt x="178" y="598"/>
                    <a:pt x="185" y="577"/>
                    <a:pt x="192" y="55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p:nvPr/>
          </p:nvSpPr>
          <p:spPr>
            <a:xfrm>
              <a:off x="4946647" y="3804569"/>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Shape 1849"/>
            <p:cNvSpPr/>
            <p:nvPr/>
          </p:nvSpPr>
          <p:spPr>
            <a:xfrm flipH="1">
              <a:off x="5071935" y="3959885"/>
              <a:ext cx="329565" cy="265088"/>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Group 43"/>
          <p:cNvGrpSpPr/>
          <p:nvPr/>
        </p:nvGrpSpPr>
        <p:grpSpPr>
          <a:xfrm>
            <a:off x="4947604" y="4146843"/>
            <a:ext cx="1107171" cy="1052933"/>
            <a:chOff x="6254758" y="3535584"/>
            <a:chExt cx="1399760" cy="1331188"/>
          </a:xfrm>
        </p:grpSpPr>
        <p:grpSp>
          <p:nvGrpSpPr>
            <p:cNvPr id="16" name="Group 15"/>
            <p:cNvGrpSpPr/>
            <p:nvPr/>
          </p:nvGrpSpPr>
          <p:grpSpPr>
            <a:xfrm flipH="1">
              <a:off x="6254758" y="3535584"/>
              <a:ext cx="1399760" cy="1331188"/>
              <a:chOff x="3023802" y="3203565"/>
              <a:chExt cx="1399760" cy="1331188"/>
            </a:xfrm>
          </p:grpSpPr>
          <p:sp>
            <p:nvSpPr>
              <p:cNvPr id="17" name="Freeform 20"/>
              <p:cNvSpPr>
                <a:spLocks/>
              </p:cNvSpPr>
              <p:nvPr/>
            </p:nvSpPr>
            <p:spPr bwMode="auto">
              <a:xfrm>
                <a:off x="3023802" y="3203565"/>
                <a:ext cx="1399760" cy="1331188"/>
              </a:xfrm>
              <a:custGeom>
                <a:avLst/>
                <a:gdLst>
                  <a:gd name="T0" fmla="*/ 66 w 745"/>
                  <a:gd name="T1" fmla="*/ 251 h 708"/>
                  <a:gd name="T2" fmla="*/ 284 w 745"/>
                  <a:gd name="T3" fmla="*/ 640 h 708"/>
                  <a:gd name="T4" fmla="*/ 284 w 745"/>
                  <a:gd name="T5" fmla="*/ 640 h 708"/>
                  <a:gd name="T6" fmla="*/ 517 w 745"/>
                  <a:gd name="T7" fmla="*/ 686 h 708"/>
                  <a:gd name="T8" fmla="*/ 707 w 745"/>
                  <a:gd name="T9" fmla="*/ 358 h 708"/>
                  <a:gd name="T10" fmla="*/ 379 w 745"/>
                  <a:gd name="T11" fmla="*/ 167 h 708"/>
                  <a:gd name="T12" fmla="*/ 189 w 745"/>
                  <a:gd name="T13" fmla="*/ 357 h 708"/>
                  <a:gd name="T14" fmla="*/ 154 w 745"/>
                  <a:gd name="T15" fmla="*/ 239 h 708"/>
                  <a:gd name="T16" fmla="*/ 220 w 745"/>
                  <a:gd name="T17" fmla="*/ 229 h 708"/>
                  <a:gd name="T18" fmla="*/ 138 w 745"/>
                  <a:gd name="T19" fmla="*/ 0 h 708"/>
                  <a:gd name="T20" fmla="*/ 0 w 745"/>
                  <a:gd name="T21" fmla="*/ 261 h 708"/>
                  <a:gd name="T22" fmla="*/ 66 w 745"/>
                  <a:gd name="T23" fmla="*/ 25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5" h="708">
                    <a:moveTo>
                      <a:pt x="66" y="251"/>
                    </a:moveTo>
                    <a:cubicBezTo>
                      <a:pt x="85" y="383"/>
                      <a:pt x="172" y="554"/>
                      <a:pt x="284" y="640"/>
                    </a:cubicBezTo>
                    <a:cubicBezTo>
                      <a:pt x="284" y="639"/>
                      <a:pt x="283" y="640"/>
                      <a:pt x="284" y="640"/>
                    </a:cubicBezTo>
                    <a:cubicBezTo>
                      <a:pt x="347" y="689"/>
                      <a:pt x="433" y="708"/>
                      <a:pt x="517" y="686"/>
                    </a:cubicBezTo>
                    <a:cubicBezTo>
                      <a:pt x="660" y="648"/>
                      <a:pt x="745" y="501"/>
                      <a:pt x="707" y="358"/>
                    </a:cubicBezTo>
                    <a:cubicBezTo>
                      <a:pt x="669" y="215"/>
                      <a:pt x="522" y="129"/>
                      <a:pt x="379" y="167"/>
                    </a:cubicBezTo>
                    <a:cubicBezTo>
                      <a:pt x="283" y="193"/>
                      <a:pt x="213" y="268"/>
                      <a:pt x="189" y="357"/>
                    </a:cubicBezTo>
                    <a:cubicBezTo>
                      <a:pt x="171" y="320"/>
                      <a:pt x="160" y="280"/>
                      <a:pt x="154" y="239"/>
                    </a:cubicBezTo>
                    <a:cubicBezTo>
                      <a:pt x="176" y="235"/>
                      <a:pt x="198" y="232"/>
                      <a:pt x="220" y="229"/>
                    </a:cubicBezTo>
                    <a:cubicBezTo>
                      <a:pt x="174" y="172"/>
                      <a:pt x="141" y="94"/>
                      <a:pt x="138" y="0"/>
                    </a:cubicBezTo>
                    <a:cubicBezTo>
                      <a:pt x="72" y="66"/>
                      <a:pt x="22" y="156"/>
                      <a:pt x="0" y="261"/>
                    </a:cubicBezTo>
                    <a:cubicBezTo>
                      <a:pt x="22" y="258"/>
                      <a:pt x="44" y="254"/>
                      <a:pt x="66" y="251"/>
                    </a:cubicBez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9"/>
              <p:cNvSpPr/>
              <p:nvPr/>
            </p:nvSpPr>
            <p:spPr>
              <a:xfrm>
                <a:off x="3596074" y="3732211"/>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3" name="Shape 2671"/>
            <p:cNvSpPr/>
            <p:nvPr/>
          </p:nvSpPr>
          <p:spPr>
            <a:xfrm>
              <a:off x="6705147" y="4201178"/>
              <a:ext cx="203005" cy="286010"/>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Group 45"/>
          <p:cNvGrpSpPr/>
          <p:nvPr/>
        </p:nvGrpSpPr>
        <p:grpSpPr>
          <a:xfrm>
            <a:off x="3584571" y="3365102"/>
            <a:ext cx="887859" cy="1236872"/>
            <a:chOff x="4531519" y="2547255"/>
            <a:chExt cx="1122491" cy="1563736"/>
          </a:xfrm>
        </p:grpSpPr>
        <p:grpSp>
          <p:nvGrpSpPr>
            <p:cNvPr id="25" name="Group 24"/>
            <p:cNvGrpSpPr/>
            <p:nvPr/>
          </p:nvGrpSpPr>
          <p:grpSpPr>
            <a:xfrm flipH="1">
              <a:off x="4531519" y="2547255"/>
              <a:ext cx="1122491" cy="1563736"/>
              <a:chOff x="5024310" y="2215236"/>
              <a:chExt cx="1122491" cy="1563736"/>
            </a:xfrm>
          </p:grpSpPr>
          <p:sp>
            <p:nvSpPr>
              <p:cNvPr id="26" name="Freeform 22"/>
              <p:cNvSpPr>
                <a:spLocks/>
              </p:cNvSpPr>
              <p:nvPr/>
            </p:nvSpPr>
            <p:spPr bwMode="auto">
              <a:xfrm>
                <a:off x="5024310" y="2215236"/>
                <a:ext cx="1122491" cy="1563736"/>
              </a:xfrm>
              <a:custGeom>
                <a:avLst/>
                <a:gdLst>
                  <a:gd name="T0" fmla="*/ 477 w 597"/>
                  <a:gd name="T1" fmla="*/ 690 h 831"/>
                  <a:gd name="T2" fmla="*/ 570 w 597"/>
                  <a:gd name="T3" fmla="*/ 255 h 831"/>
                  <a:gd name="T4" fmla="*/ 570 w 597"/>
                  <a:gd name="T5" fmla="*/ 255 h 831"/>
                  <a:gd name="T6" fmla="*/ 426 w 597"/>
                  <a:gd name="T7" fmla="*/ 66 h 831"/>
                  <a:gd name="T8" fmla="*/ 66 w 597"/>
                  <a:gd name="T9" fmla="*/ 186 h 831"/>
                  <a:gd name="T10" fmla="*/ 186 w 597"/>
                  <a:gd name="T11" fmla="*/ 546 h 831"/>
                  <a:gd name="T12" fmla="*/ 454 w 597"/>
                  <a:gd name="T13" fmla="*/ 529 h 831"/>
                  <a:gd name="T14" fmla="*/ 402 w 597"/>
                  <a:gd name="T15" fmla="*/ 642 h 831"/>
                  <a:gd name="T16" fmla="*/ 346 w 597"/>
                  <a:gd name="T17" fmla="*/ 605 h 831"/>
                  <a:gd name="T18" fmla="*/ 256 w 597"/>
                  <a:gd name="T19" fmla="*/ 831 h 831"/>
                  <a:gd name="T20" fmla="*/ 532 w 597"/>
                  <a:gd name="T21" fmla="*/ 727 h 831"/>
                  <a:gd name="T22" fmla="*/ 477 w 597"/>
                  <a:gd name="T23" fmla="*/ 69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7" h="831">
                    <a:moveTo>
                      <a:pt x="477" y="690"/>
                    </a:moveTo>
                    <a:cubicBezTo>
                      <a:pt x="550" y="578"/>
                      <a:pt x="597" y="392"/>
                      <a:pt x="570" y="255"/>
                    </a:cubicBezTo>
                    <a:cubicBezTo>
                      <a:pt x="569" y="255"/>
                      <a:pt x="571" y="254"/>
                      <a:pt x="570" y="255"/>
                    </a:cubicBezTo>
                    <a:cubicBezTo>
                      <a:pt x="554" y="176"/>
                      <a:pt x="503" y="105"/>
                      <a:pt x="426" y="66"/>
                    </a:cubicBezTo>
                    <a:cubicBezTo>
                      <a:pt x="293" y="0"/>
                      <a:pt x="132" y="54"/>
                      <a:pt x="66" y="186"/>
                    </a:cubicBezTo>
                    <a:cubicBezTo>
                      <a:pt x="0" y="319"/>
                      <a:pt x="54" y="480"/>
                      <a:pt x="186" y="546"/>
                    </a:cubicBezTo>
                    <a:cubicBezTo>
                      <a:pt x="275" y="590"/>
                      <a:pt x="377" y="581"/>
                      <a:pt x="454" y="529"/>
                    </a:cubicBezTo>
                    <a:cubicBezTo>
                      <a:pt x="442" y="569"/>
                      <a:pt x="425" y="607"/>
                      <a:pt x="402" y="642"/>
                    </a:cubicBezTo>
                    <a:cubicBezTo>
                      <a:pt x="383" y="630"/>
                      <a:pt x="365" y="617"/>
                      <a:pt x="346" y="605"/>
                    </a:cubicBezTo>
                    <a:cubicBezTo>
                      <a:pt x="343" y="678"/>
                      <a:pt x="316" y="759"/>
                      <a:pt x="256" y="831"/>
                    </a:cubicBezTo>
                    <a:cubicBezTo>
                      <a:pt x="350" y="825"/>
                      <a:pt x="446" y="791"/>
                      <a:pt x="532" y="727"/>
                    </a:cubicBezTo>
                    <a:cubicBezTo>
                      <a:pt x="514" y="715"/>
                      <a:pt x="495" y="702"/>
                      <a:pt x="477" y="690"/>
                    </a:cubicBez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26"/>
              <p:cNvSpPr/>
              <p:nvPr/>
            </p:nvSpPr>
            <p:spPr>
              <a:xfrm>
                <a:off x="5318921" y="2519887"/>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5" name="AutoShape 24"/>
            <p:cNvSpPr>
              <a:spLocks/>
            </p:cNvSpPr>
            <p:nvPr/>
          </p:nvSpPr>
          <p:spPr bwMode="auto">
            <a:xfrm>
              <a:off x="4943243" y="2987043"/>
              <a:ext cx="281119" cy="280917"/>
            </a:xfrm>
            <a:custGeom>
              <a:avLst/>
              <a:gdLst>
                <a:gd name="T0" fmla="*/ 16823 w 19689"/>
                <a:gd name="T1" fmla="*/ 2867 h 19689"/>
                <a:gd name="T2" fmla="*/ 2867 w 19689"/>
                <a:gd name="T3" fmla="*/ 2867 h 19689"/>
                <a:gd name="T4" fmla="*/ 2867 w 19689"/>
                <a:gd name="T5" fmla="*/ 16823 h 19689"/>
                <a:gd name="T6" fmla="*/ 16823 w 19689"/>
                <a:gd name="T7" fmla="*/ 16823 h 19689"/>
                <a:gd name="T8" fmla="*/ 16823 w 19689"/>
                <a:gd name="T9" fmla="*/ 2867 h 19689"/>
                <a:gd name="T10" fmla="*/ 11507 w 19689"/>
                <a:gd name="T11" fmla="*/ 12670 h 19689"/>
                <a:gd name="T12" fmla="*/ 6522 w 19689"/>
                <a:gd name="T13" fmla="*/ 15494 h 19689"/>
                <a:gd name="T14" fmla="*/ 6522 w 19689"/>
                <a:gd name="T15" fmla="*/ 9845 h 19689"/>
                <a:gd name="T16" fmla="*/ 6522 w 19689"/>
                <a:gd name="T17" fmla="*/ 4030 h 19689"/>
                <a:gd name="T18" fmla="*/ 11507 w 19689"/>
                <a:gd name="T19" fmla="*/ 7020 h 19689"/>
                <a:gd name="T20" fmla="*/ 16325 w 19689"/>
                <a:gd name="T21" fmla="*/ 9845 h 19689"/>
                <a:gd name="T22" fmla="*/ 11507 w 19689"/>
                <a:gd name="T23" fmla="*/ 12670 h 19689"/>
                <a:gd name="T24" fmla="*/ 11507 w 19689"/>
                <a:gd name="T25" fmla="*/ 12670 h 19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chemeClr val="bg1"/>
            </a:solidFill>
            <a:ln>
              <a:noFill/>
            </a:ln>
            <a:extLst/>
          </p:spPr>
          <p:txBody>
            <a:bodyPr lIns="0" tIns="0" rIns="0" bIns="0"/>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47"/>
          <p:cNvGrpSpPr/>
          <p:nvPr/>
        </p:nvGrpSpPr>
        <p:grpSpPr>
          <a:xfrm>
            <a:off x="4009045" y="2793241"/>
            <a:ext cx="1206215" cy="851307"/>
            <a:chOff x="5068168" y="1824270"/>
            <a:chExt cx="1524978" cy="1076279"/>
          </a:xfrm>
        </p:grpSpPr>
        <p:grpSp>
          <p:nvGrpSpPr>
            <p:cNvPr id="29" name="Group 28"/>
            <p:cNvGrpSpPr/>
            <p:nvPr/>
          </p:nvGrpSpPr>
          <p:grpSpPr>
            <a:xfrm flipH="1">
              <a:off x="5068168" y="1824270"/>
              <a:ext cx="1524978" cy="1076279"/>
              <a:chOff x="4085174" y="1492251"/>
              <a:chExt cx="1524978" cy="1076279"/>
            </a:xfrm>
          </p:grpSpPr>
          <p:sp>
            <p:nvSpPr>
              <p:cNvPr id="30" name="Freeform 23"/>
              <p:cNvSpPr>
                <a:spLocks/>
              </p:cNvSpPr>
              <p:nvPr/>
            </p:nvSpPr>
            <p:spPr bwMode="auto">
              <a:xfrm>
                <a:off x="4085174" y="1492251"/>
                <a:ext cx="1524978" cy="1076279"/>
              </a:xfrm>
              <a:custGeom>
                <a:avLst/>
                <a:gdLst>
                  <a:gd name="T0" fmla="*/ 714 w 811"/>
                  <a:gd name="T1" fmla="*/ 209 h 573"/>
                  <a:gd name="T2" fmla="*/ 318 w 811"/>
                  <a:gd name="T3" fmla="*/ 6 h 573"/>
                  <a:gd name="T4" fmla="*/ 318 w 811"/>
                  <a:gd name="T5" fmla="*/ 6 h 573"/>
                  <a:gd name="T6" fmla="*/ 98 w 811"/>
                  <a:gd name="T7" fmla="*/ 97 h 573"/>
                  <a:gd name="T8" fmla="*/ 121 w 811"/>
                  <a:gd name="T9" fmla="*/ 475 h 573"/>
                  <a:gd name="T10" fmla="*/ 500 w 811"/>
                  <a:gd name="T11" fmla="*/ 452 h 573"/>
                  <a:gd name="T12" fmla="*/ 553 w 811"/>
                  <a:gd name="T13" fmla="*/ 189 h 573"/>
                  <a:gd name="T14" fmla="*/ 648 w 811"/>
                  <a:gd name="T15" fmla="*/ 268 h 573"/>
                  <a:gd name="T16" fmla="*/ 598 w 811"/>
                  <a:gd name="T17" fmla="*/ 313 h 573"/>
                  <a:gd name="T18" fmla="*/ 793 w 811"/>
                  <a:gd name="T19" fmla="*/ 458 h 573"/>
                  <a:gd name="T20" fmla="*/ 764 w 811"/>
                  <a:gd name="T21" fmla="*/ 164 h 573"/>
                  <a:gd name="T22" fmla="*/ 714 w 811"/>
                  <a:gd name="T23" fmla="*/ 20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73">
                    <a:moveTo>
                      <a:pt x="714" y="209"/>
                    </a:moveTo>
                    <a:cubicBezTo>
                      <a:pt x="625" y="109"/>
                      <a:pt x="458" y="16"/>
                      <a:pt x="318" y="6"/>
                    </a:cubicBezTo>
                    <a:cubicBezTo>
                      <a:pt x="317" y="7"/>
                      <a:pt x="318" y="5"/>
                      <a:pt x="318" y="6"/>
                    </a:cubicBezTo>
                    <a:cubicBezTo>
                      <a:pt x="237" y="0"/>
                      <a:pt x="156" y="32"/>
                      <a:pt x="98" y="97"/>
                    </a:cubicBezTo>
                    <a:cubicBezTo>
                      <a:pt x="0" y="207"/>
                      <a:pt x="10" y="377"/>
                      <a:pt x="121" y="475"/>
                    </a:cubicBezTo>
                    <a:cubicBezTo>
                      <a:pt x="232" y="573"/>
                      <a:pt x="401" y="563"/>
                      <a:pt x="500" y="452"/>
                    </a:cubicBezTo>
                    <a:cubicBezTo>
                      <a:pt x="566" y="378"/>
                      <a:pt x="583" y="277"/>
                      <a:pt x="553" y="189"/>
                    </a:cubicBezTo>
                    <a:cubicBezTo>
                      <a:pt x="588" y="211"/>
                      <a:pt x="620" y="237"/>
                      <a:pt x="648" y="268"/>
                    </a:cubicBezTo>
                    <a:cubicBezTo>
                      <a:pt x="631" y="283"/>
                      <a:pt x="615" y="298"/>
                      <a:pt x="598" y="313"/>
                    </a:cubicBezTo>
                    <a:cubicBezTo>
                      <a:pt x="668" y="335"/>
                      <a:pt x="738" y="382"/>
                      <a:pt x="793" y="458"/>
                    </a:cubicBezTo>
                    <a:cubicBezTo>
                      <a:pt x="811" y="367"/>
                      <a:pt x="803" y="264"/>
                      <a:pt x="764" y="164"/>
                    </a:cubicBezTo>
                    <a:cubicBezTo>
                      <a:pt x="747" y="179"/>
                      <a:pt x="731" y="194"/>
                      <a:pt x="714" y="209"/>
                    </a:cubicBezTo>
                    <a:close/>
                  </a:path>
                </a:pathLst>
              </a:custGeom>
              <a:solidFill>
                <a:schemeClr val="accent5"/>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30"/>
              <p:cNvSpPr/>
              <p:nvPr/>
            </p:nvSpPr>
            <p:spPr>
              <a:xfrm>
                <a:off x="4366880" y="1741826"/>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7" name="Shape 819"/>
            <p:cNvSpPr/>
            <p:nvPr/>
          </p:nvSpPr>
          <p:spPr>
            <a:xfrm>
              <a:off x="5903979" y="2201089"/>
              <a:ext cx="263729" cy="296704"/>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mn-lt"/>
                  <a:ea typeface="+mn-ea"/>
                  <a:cs typeface="+mn-cs"/>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5128007" y="3161118"/>
            <a:ext cx="931485" cy="1162589"/>
            <a:chOff x="6482835" y="2289366"/>
            <a:chExt cx="1177646" cy="1469822"/>
          </a:xfrm>
        </p:grpSpPr>
        <p:grpSp>
          <p:nvGrpSpPr>
            <p:cNvPr id="36" name="Group 35"/>
            <p:cNvGrpSpPr/>
            <p:nvPr/>
          </p:nvGrpSpPr>
          <p:grpSpPr>
            <a:xfrm flipH="1">
              <a:off x="6482835" y="2289366"/>
              <a:ext cx="1177646" cy="1469822"/>
              <a:chOff x="3017839" y="1957347"/>
              <a:chExt cx="1177646" cy="1469822"/>
            </a:xfrm>
          </p:grpSpPr>
          <p:sp>
            <p:nvSpPr>
              <p:cNvPr id="37" name="Freeform 19"/>
              <p:cNvSpPr>
                <a:spLocks/>
              </p:cNvSpPr>
              <p:nvPr/>
            </p:nvSpPr>
            <p:spPr bwMode="auto">
              <a:xfrm>
                <a:off x="3017839" y="1957347"/>
                <a:ext cx="1177646" cy="1469822"/>
              </a:xfrm>
              <a:custGeom>
                <a:avLst/>
                <a:gdLst>
                  <a:gd name="T0" fmla="*/ 365 w 626"/>
                  <a:gd name="T1" fmla="*/ 64 h 781"/>
                  <a:gd name="T2" fmla="*/ 34 w 626"/>
                  <a:gd name="T3" fmla="*/ 362 h 781"/>
                  <a:gd name="T4" fmla="*/ 34 w 626"/>
                  <a:gd name="T5" fmla="*/ 362 h 781"/>
                  <a:gd name="T6" fmla="*/ 40 w 626"/>
                  <a:gd name="T7" fmla="*/ 599 h 781"/>
                  <a:gd name="T8" fmla="*/ 401 w 626"/>
                  <a:gd name="T9" fmla="*/ 713 h 781"/>
                  <a:gd name="T10" fmla="*/ 515 w 626"/>
                  <a:gd name="T11" fmla="*/ 351 h 781"/>
                  <a:gd name="T12" fmla="*/ 288 w 626"/>
                  <a:gd name="T13" fmla="*/ 207 h 781"/>
                  <a:gd name="T14" fmla="*/ 397 w 626"/>
                  <a:gd name="T15" fmla="*/ 147 h 781"/>
                  <a:gd name="T16" fmla="*/ 421 w 626"/>
                  <a:gd name="T17" fmla="*/ 209 h 781"/>
                  <a:gd name="T18" fmla="*/ 626 w 626"/>
                  <a:gd name="T19" fmla="*/ 79 h 781"/>
                  <a:gd name="T20" fmla="*/ 341 w 626"/>
                  <a:gd name="T21" fmla="*/ 2 h 781"/>
                  <a:gd name="T22" fmla="*/ 365 w 626"/>
                  <a:gd name="T23" fmla="*/ 6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6" h="781">
                    <a:moveTo>
                      <a:pt x="365" y="64"/>
                    </a:moveTo>
                    <a:cubicBezTo>
                      <a:pt x="240" y="112"/>
                      <a:pt x="93" y="235"/>
                      <a:pt x="34" y="362"/>
                    </a:cubicBezTo>
                    <a:cubicBezTo>
                      <a:pt x="34" y="362"/>
                      <a:pt x="33" y="362"/>
                      <a:pt x="34" y="362"/>
                    </a:cubicBezTo>
                    <a:cubicBezTo>
                      <a:pt x="0" y="435"/>
                      <a:pt x="0" y="522"/>
                      <a:pt x="40" y="599"/>
                    </a:cubicBezTo>
                    <a:cubicBezTo>
                      <a:pt x="108" y="730"/>
                      <a:pt x="270" y="781"/>
                      <a:pt x="401" y="713"/>
                    </a:cubicBezTo>
                    <a:cubicBezTo>
                      <a:pt x="533" y="645"/>
                      <a:pt x="584" y="483"/>
                      <a:pt x="515" y="351"/>
                    </a:cubicBezTo>
                    <a:cubicBezTo>
                      <a:pt x="469" y="263"/>
                      <a:pt x="381" y="211"/>
                      <a:pt x="288" y="207"/>
                    </a:cubicBezTo>
                    <a:cubicBezTo>
                      <a:pt x="321" y="182"/>
                      <a:pt x="358" y="162"/>
                      <a:pt x="397" y="147"/>
                    </a:cubicBezTo>
                    <a:cubicBezTo>
                      <a:pt x="405" y="168"/>
                      <a:pt x="413" y="189"/>
                      <a:pt x="421" y="209"/>
                    </a:cubicBezTo>
                    <a:cubicBezTo>
                      <a:pt x="466" y="152"/>
                      <a:pt x="535" y="103"/>
                      <a:pt x="626" y="79"/>
                    </a:cubicBezTo>
                    <a:cubicBezTo>
                      <a:pt x="547" y="30"/>
                      <a:pt x="448" y="0"/>
                      <a:pt x="341" y="2"/>
                    </a:cubicBezTo>
                    <a:cubicBezTo>
                      <a:pt x="349" y="22"/>
                      <a:pt x="357" y="43"/>
                      <a:pt x="365" y="64"/>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3262699" y="2568530"/>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Shape 617"/>
            <p:cNvSpPr/>
            <p:nvPr/>
          </p:nvSpPr>
          <p:spPr>
            <a:xfrm>
              <a:off x="7049343" y="3024277"/>
              <a:ext cx="181363" cy="298191"/>
            </a:xfrm>
            <a:custGeom>
              <a:avLst/>
              <a:gdLst/>
              <a:ahLst/>
              <a:cxnLst>
                <a:cxn ang="0">
                  <a:pos x="wd2" y="hd2"/>
                </a:cxn>
                <a:cxn ang="5400000">
                  <a:pos x="wd2" y="hd2"/>
                </a:cxn>
                <a:cxn ang="10800000">
                  <a:pos x="wd2" y="hd2"/>
                </a:cxn>
                <a:cxn ang="16200000">
                  <a:pos x="wd2" y="hd2"/>
                </a:cxn>
              </a:cxnLst>
              <a:rect l="0" t="0" r="r" b="b"/>
              <a:pathLst>
                <a:path w="21600" h="21600" extrusionOk="0">
                  <a:moveTo>
                    <a:pt x="11767" y="10800"/>
                  </a:moveTo>
                  <a:cubicBezTo>
                    <a:pt x="11767" y="12089"/>
                    <a:pt x="13688" y="12918"/>
                    <a:pt x="15722" y="14025"/>
                  </a:cubicBezTo>
                  <a:cubicBezTo>
                    <a:pt x="17208" y="14834"/>
                    <a:pt x="19243" y="15942"/>
                    <a:pt x="19243" y="16656"/>
                  </a:cubicBezTo>
                  <a:lnTo>
                    <a:pt x="19243" y="18090"/>
                  </a:lnTo>
                  <a:cubicBezTo>
                    <a:pt x="17373" y="17569"/>
                    <a:pt x="11777" y="17058"/>
                    <a:pt x="11777" y="15387"/>
                  </a:cubicBezTo>
                  <a:cubicBezTo>
                    <a:pt x="11777" y="14540"/>
                    <a:pt x="9823" y="14540"/>
                    <a:pt x="9823" y="15387"/>
                  </a:cubicBezTo>
                  <a:cubicBezTo>
                    <a:pt x="9823" y="17058"/>
                    <a:pt x="4224" y="17569"/>
                    <a:pt x="2357" y="18090"/>
                  </a:cubicBezTo>
                  <a:lnTo>
                    <a:pt x="2357" y="16656"/>
                  </a:lnTo>
                  <a:cubicBezTo>
                    <a:pt x="2357" y="15942"/>
                    <a:pt x="4392" y="14834"/>
                    <a:pt x="5878" y="14025"/>
                  </a:cubicBezTo>
                  <a:cubicBezTo>
                    <a:pt x="7912" y="12918"/>
                    <a:pt x="9833" y="12089"/>
                    <a:pt x="9833" y="10800"/>
                  </a:cubicBezTo>
                  <a:cubicBezTo>
                    <a:pt x="9833" y="9511"/>
                    <a:pt x="7912" y="8682"/>
                    <a:pt x="5878" y="7575"/>
                  </a:cubicBezTo>
                  <a:cubicBezTo>
                    <a:pt x="4392" y="6766"/>
                    <a:pt x="2357" y="5658"/>
                    <a:pt x="2357" y="4944"/>
                  </a:cubicBezTo>
                  <a:lnTo>
                    <a:pt x="2264" y="3865"/>
                  </a:lnTo>
                  <a:cubicBezTo>
                    <a:pt x="4243" y="4462"/>
                    <a:pt x="7380" y="5030"/>
                    <a:pt x="10799" y="5030"/>
                  </a:cubicBezTo>
                  <a:cubicBezTo>
                    <a:pt x="14220" y="5030"/>
                    <a:pt x="17371" y="4462"/>
                    <a:pt x="19350" y="3865"/>
                  </a:cubicBezTo>
                  <a:lnTo>
                    <a:pt x="19243" y="4944"/>
                  </a:lnTo>
                  <a:cubicBezTo>
                    <a:pt x="19243" y="5658"/>
                    <a:pt x="17208" y="6766"/>
                    <a:pt x="15722" y="7575"/>
                  </a:cubicBezTo>
                  <a:cubicBezTo>
                    <a:pt x="13688" y="8682"/>
                    <a:pt x="11767" y="9511"/>
                    <a:pt x="11767" y="10800"/>
                  </a:cubicBezTo>
                  <a:close/>
                  <a:moveTo>
                    <a:pt x="2970" y="2515"/>
                  </a:moveTo>
                  <a:cubicBezTo>
                    <a:pt x="4313" y="2042"/>
                    <a:pt x="6830" y="1346"/>
                    <a:pt x="10906" y="1346"/>
                  </a:cubicBezTo>
                  <a:cubicBezTo>
                    <a:pt x="14981" y="1346"/>
                    <a:pt x="18632" y="2515"/>
                    <a:pt x="18632" y="2515"/>
                  </a:cubicBezTo>
                  <a:cubicBezTo>
                    <a:pt x="18904" y="2609"/>
                    <a:pt x="19979" y="2930"/>
                    <a:pt x="19243" y="3173"/>
                  </a:cubicBezTo>
                  <a:cubicBezTo>
                    <a:pt x="17626" y="3709"/>
                    <a:pt x="14463" y="4274"/>
                    <a:pt x="10799" y="4274"/>
                  </a:cubicBezTo>
                  <a:cubicBezTo>
                    <a:pt x="7137" y="4274"/>
                    <a:pt x="4080" y="3652"/>
                    <a:pt x="2462" y="3115"/>
                  </a:cubicBezTo>
                  <a:cubicBezTo>
                    <a:pt x="1728" y="2871"/>
                    <a:pt x="2970" y="2515"/>
                    <a:pt x="2970" y="2515"/>
                  </a:cubicBezTo>
                  <a:close/>
                  <a:moveTo>
                    <a:pt x="21600" y="4944"/>
                  </a:moveTo>
                  <a:cubicBezTo>
                    <a:pt x="21600" y="2633"/>
                    <a:pt x="21600" y="2407"/>
                    <a:pt x="21600" y="2407"/>
                  </a:cubicBezTo>
                  <a:cubicBezTo>
                    <a:pt x="21600" y="1555"/>
                    <a:pt x="16765" y="0"/>
                    <a:pt x="10799" y="0"/>
                  </a:cubicBezTo>
                  <a:cubicBezTo>
                    <a:pt x="4835" y="0"/>
                    <a:pt x="0" y="1555"/>
                    <a:pt x="0" y="2407"/>
                  </a:cubicBezTo>
                  <a:cubicBezTo>
                    <a:pt x="0" y="2407"/>
                    <a:pt x="0" y="2633"/>
                    <a:pt x="0" y="4944"/>
                  </a:cubicBezTo>
                  <a:cubicBezTo>
                    <a:pt x="0" y="7255"/>
                    <a:pt x="7476" y="9164"/>
                    <a:pt x="7476" y="10800"/>
                  </a:cubicBezTo>
                  <a:cubicBezTo>
                    <a:pt x="7476" y="12436"/>
                    <a:pt x="0" y="14345"/>
                    <a:pt x="0" y="16656"/>
                  </a:cubicBezTo>
                  <a:cubicBezTo>
                    <a:pt x="0" y="18967"/>
                    <a:pt x="0" y="19193"/>
                    <a:pt x="0" y="19193"/>
                  </a:cubicBezTo>
                  <a:cubicBezTo>
                    <a:pt x="0" y="20045"/>
                    <a:pt x="4835" y="21600"/>
                    <a:pt x="10799" y="21600"/>
                  </a:cubicBezTo>
                  <a:cubicBezTo>
                    <a:pt x="16765" y="21600"/>
                    <a:pt x="21600" y="20045"/>
                    <a:pt x="21600" y="19193"/>
                  </a:cubicBezTo>
                  <a:cubicBezTo>
                    <a:pt x="21600" y="19193"/>
                    <a:pt x="21600" y="18967"/>
                    <a:pt x="21600" y="16656"/>
                  </a:cubicBezTo>
                  <a:cubicBezTo>
                    <a:pt x="21600" y="14345"/>
                    <a:pt x="14122" y="12436"/>
                    <a:pt x="14122" y="10800"/>
                  </a:cubicBezTo>
                  <a:cubicBezTo>
                    <a:pt x="14122" y="9164"/>
                    <a:pt x="21600" y="7255"/>
                    <a:pt x="21600" y="4944"/>
                  </a:cubicBezTo>
                  <a:close/>
                </a:path>
              </a:pathLst>
            </a:custGeom>
            <a:solidFill>
              <a:srgbClr val="FFFFFF"/>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100" b="1">
                  <a:latin typeface="Kontrapunkt Bob Bold"/>
                  <a:ea typeface="Kontrapunkt Bob Bold"/>
                  <a:cs typeface="Kontrapunkt Bob Bold"/>
                  <a:sym typeface="Kontrapunkt Bob Bold"/>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Text Placeholder 8"/>
          <p:cNvSpPr txBox="1">
            <a:spLocks/>
          </p:cNvSpPr>
          <p:nvPr/>
        </p:nvSpPr>
        <p:spPr>
          <a:xfrm>
            <a:off x="1553182" y="2834242"/>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9"/>
          <p:cNvSpPr txBox="1">
            <a:spLocks/>
          </p:cNvSpPr>
          <p:nvPr/>
        </p:nvSpPr>
        <p:spPr>
          <a:xfrm>
            <a:off x="1553181" y="3056359"/>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 Placeholder 8"/>
          <p:cNvSpPr txBox="1">
            <a:spLocks/>
          </p:cNvSpPr>
          <p:nvPr/>
        </p:nvSpPr>
        <p:spPr>
          <a:xfrm>
            <a:off x="1553182" y="3754596"/>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 Placeholder 9"/>
          <p:cNvSpPr txBox="1">
            <a:spLocks/>
          </p:cNvSpPr>
          <p:nvPr/>
        </p:nvSpPr>
        <p:spPr>
          <a:xfrm>
            <a:off x="1553181" y="3977903"/>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 Placeholder 8"/>
          <p:cNvSpPr txBox="1">
            <a:spLocks/>
          </p:cNvSpPr>
          <p:nvPr/>
        </p:nvSpPr>
        <p:spPr>
          <a:xfrm>
            <a:off x="1553182" y="4629705"/>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 Placeholder 9"/>
          <p:cNvSpPr txBox="1">
            <a:spLocks/>
          </p:cNvSpPr>
          <p:nvPr/>
        </p:nvSpPr>
        <p:spPr>
          <a:xfrm>
            <a:off x="1553181" y="4853012"/>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 Placeholder 8"/>
          <p:cNvSpPr txBox="1">
            <a:spLocks/>
          </p:cNvSpPr>
          <p:nvPr/>
        </p:nvSpPr>
        <p:spPr>
          <a:xfrm>
            <a:off x="6356605" y="2818765"/>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 Placeholder 9"/>
          <p:cNvSpPr txBox="1">
            <a:spLocks/>
          </p:cNvSpPr>
          <p:nvPr/>
        </p:nvSpPr>
        <p:spPr>
          <a:xfrm>
            <a:off x="6356605" y="3042071"/>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8"/>
          <p:cNvSpPr txBox="1">
            <a:spLocks/>
          </p:cNvSpPr>
          <p:nvPr/>
        </p:nvSpPr>
        <p:spPr>
          <a:xfrm>
            <a:off x="6356605" y="3739117"/>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9"/>
          <p:cNvSpPr txBox="1">
            <a:spLocks/>
          </p:cNvSpPr>
          <p:nvPr/>
        </p:nvSpPr>
        <p:spPr>
          <a:xfrm>
            <a:off x="6356605" y="3962424"/>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5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8147435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animEffect transition="in" filter="fade">
                                      <p:cBhvr>
                                        <p:cTn id="31" dur="500"/>
                                        <p:tgtEl>
                                          <p:spTgt spid="33">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4">
                                            <p:txEl>
                                              <p:pRg st="0" end="0"/>
                                            </p:txEl>
                                          </p:spTgt>
                                        </p:tgtEl>
                                        <p:attrNameLst>
                                          <p:attrName>style.visibility</p:attrName>
                                        </p:attrNameLst>
                                      </p:cBhvr>
                                      <p:to>
                                        <p:strVal val="visible"/>
                                      </p:to>
                                    </p:set>
                                    <p:animEffect transition="in" filter="fade">
                                      <p:cBhvr>
                                        <p:cTn id="35" dur="500"/>
                                        <p:tgtEl>
                                          <p:spTgt spid="34">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fade">
                                      <p:cBhvr>
                                        <p:cTn id="39" dur="500"/>
                                        <p:tgtEl>
                                          <p:spTgt spid="35">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9">
                                            <p:txEl>
                                              <p:pRg st="0" end="0"/>
                                            </p:txEl>
                                          </p:spTgt>
                                        </p:tgtEl>
                                        <p:attrNameLst>
                                          <p:attrName>style.visibility</p:attrName>
                                        </p:attrNameLst>
                                      </p:cBhvr>
                                      <p:to>
                                        <p:strVal val="visible"/>
                                      </p:to>
                                    </p:set>
                                    <p:animEffect transition="in" filter="fade">
                                      <p:cBhvr>
                                        <p:cTn id="43" dur="500"/>
                                        <p:tgtEl>
                                          <p:spTgt spid="3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Effect transition="in" filter="fade">
                                      <p:cBhvr>
                                        <p:cTn id="51" dur="500"/>
                                        <p:tgtEl>
                                          <p:spTgt spid="41">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xEl>
                                              <p:pRg st="0" end="0"/>
                                            </p:txEl>
                                          </p:spTgt>
                                        </p:tgtEl>
                                        <p:attrNameLst>
                                          <p:attrName>style.visibility</p:attrName>
                                        </p:attrNameLst>
                                      </p:cBhvr>
                                      <p:to>
                                        <p:strVal val="visible"/>
                                      </p:to>
                                    </p:set>
                                    <p:animEffect transition="in" filter="fade">
                                      <p:cBhvr>
                                        <p:cTn id="55" dur="500"/>
                                        <p:tgtEl>
                                          <p:spTgt spid="42">
                                            <p:txEl>
                                              <p:pRg st="0" end="0"/>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1">
                                            <p:txEl>
                                              <p:pRg st="0" end="0"/>
                                            </p:txEl>
                                          </p:spTgt>
                                        </p:tgtEl>
                                        <p:attrNameLst>
                                          <p:attrName>style.visibility</p:attrName>
                                        </p:attrNameLst>
                                      </p:cBhvr>
                                      <p:to>
                                        <p:strVal val="visible"/>
                                      </p:to>
                                    </p:set>
                                    <p:animEffect transition="in" filter="fade">
                                      <p:cBhvr>
                                        <p:cTn id="59" dur="500"/>
                                        <p:tgtEl>
                                          <p:spTgt spid="51">
                                            <p:txEl>
                                              <p:pRg st="0" end="0"/>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2">
                                            <p:txEl>
                                              <p:pRg st="0" end="0"/>
                                            </p:txEl>
                                          </p:spTgt>
                                        </p:tgtEl>
                                        <p:attrNameLst>
                                          <p:attrName>style.visibility</p:attrName>
                                        </p:attrNameLst>
                                      </p:cBhvr>
                                      <p:to>
                                        <p:strVal val="visible"/>
                                      </p:to>
                                    </p:set>
                                    <p:animEffect transition="in" filter="fade">
                                      <p:cBhvr>
                                        <p:cTn id="63"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build="p"/>
      <p:bldP spid="34" grpId="0" build="p"/>
      <p:bldP spid="35" grpId="0" build="p"/>
      <p:bldP spid="39" grpId="0" build="p"/>
      <p:bldP spid="40" grpId="0" build="p"/>
      <p:bldP spid="41" grpId="0" build="p"/>
      <p:bldP spid="42" grpId="0" build="p"/>
      <p:bldP spid="51" grpId="0" build="p"/>
      <p:bldP spid="5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93839" y="2482200"/>
            <a:ext cx="3798257" cy="2680289"/>
            <a:chOff x="6199748" y="2294758"/>
            <a:chExt cx="4802010" cy="3388601"/>
          </a:xfrm>
        </p:grpSpPr>
        <p:sp>
          <p:nvSpPr>
            <p:cNvPr id="7" name="Freeform 6"/>
            <p:cNvSpPr/>
            <p:nvPr/>
          </p:nvSpPr>
          <p:spPr>
            <a:xfrm>
              <a:off x="7045861" y="2643177"/>
              <a:ext cx="2708066" cy="2708008"/>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397" tIns="470390" rIns="470397" bIns="470390" numCol="1" spcCol="1270" anchor="ctr" anchorCtr="0">
              <a:noAutofit/>
            </a:bodyPr>
            <a:lstStyle/>
            <a:p>
              <a:pPr algn="ctr" defTabSz="1828202">
                <a:lnSpc>
                  <a:spcPct val="120000"/>
                </a:lnSpc>
                <a:spcAft>
                  <a:spcPct val="35000"/>
                </a:spcAft>
              </a:pPr>
              <a:endParaRPr lang="id-ID" sz="4113">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8591026" y="2519799"/>
              <a:ext cx="301176" cy="301171"/>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7877873" y="5149983"/>
              <a:ext cx="218075" cy="218285"/>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9928187" y="3742198"/>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8884647" y="5382188"/>
              <a:ext cx="301176" cy="301171"/>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7578045" y="3164374"/>
              <a:ext cx="218075" cy="218285"/>
            </a:xfrm>
            <a:prstGeom prst="ellipse">
              <a:avLst/>
            </a:prstGeom>
            <a:solidFill>
              <a:schemeClr val="accent2">
                <a:lumMod val="40000"/>
                <a:lumOff val="6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p:nvPr/>
          </p:nvSpPr>
          <p:spPr>
            <a:xfrm>
              <a:off x="6199748" y="313194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9288092" y="4197527"/>
              <a:ext cx="301176" cy="301171"/>
            </a:xfrm>
            <a:prstGeom prst="ellipse">
              <a:avLst/>
            </a:prstGeom>
            <a:solidFill>
              <a:schemeClr val="accent4">
                <a:lumMod val="60000"/>
                <a:lumOff val="4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6461137" y="4435079"/>
              <a:ext cx="544433" cy="544448"/>
            </a:xfrm>
            <a:prstGeom prst="ellipse">
              <a:avLst/>
            </a:prstGeom>
            <a:solidFill>
              <a:schemeClr val="accent5"/>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p:nvPr/>
          </p:nvSpPr>
          <p:spPr>
            <a:xfrm>
              <a:off x="9900804" y="229475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3"/>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9540385" y="3373960"/>
              <a:ext cx="301176" cy="301171"/>
            </a:xfrm>
            <a:prstGeom prst="ellipse">
              <a:avLst/>
            </a:prstGeom>
            <a:solidFill>
              <a:schemeClr val="accent5"/>
            </a:solidFill>
            <a:ln w="25400">
              <a:solidFill>
                <a:schemeClr val="bg1"/>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243062" y="5047837"/>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7733702" y="4763552"/>
              <a:ext cx="218075" cy="218285"/>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itle 13"/>
          <p:cNvSpPr txBox="1">
            <a:spLocks/>
          </p:cNvSpPr>
          <p:nvPr/>
        </p:nvSpPr>
        <p:spPr>
          <a:xfrm>
            <a:off x="4446269" y="3873328"/>
            <a:ext cx="762073" cy="227819"/>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35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itle 13"/>
          <p:cNvSpPr txBox="1">
            <a:spLocks/>
          </p:cNvSpPr>
          <p:nvPr/>
        </p:nvSpPr>
        <p:spPr>
          <a:xfrm>
            <a:off x="3148220" y="3655493"/>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itle 13"/>
          <p:cNvSpPr txBox="1">
            <a:spLocks/>
          </p:cNvSpPr>
          <p:nvPr/>
        </p:nvSpPr>
        <p:spPr>
          <a:xfrm>
            <a:off x="6076127" y="2980622"/>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51"/>
          <p:cNvSpPr txBox="1"/>
          <p:nvPr/>
        </p:nvSpPr>
        <p:spPr>
          <a:xfrm>
            <a:off x="4602492" y="348429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52"/>
          <p:cNvSpPr txBox="1"/>
          <p:nvPr/>
        </p:nvSpPr>
        <p:spPr>
          <a:xfrm>
            <a:off x="6245483" y="266186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53"/>
          <p:cNvSpPr txBox="1"/>
          <p:nvPr/>
        </p:nvSpPr>
        <p:spPr>
          <a:xfrm>
            <a:off x="3318909" y="3326169"/>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1430692" y="36265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9" name="TextBox 78"/>
          <p:cNvSpPr txBox="1"/>
          <p:nvPr/>
        </p:nvSpPr>
        <p:spPr>
          <a:xfrm>
            <a:off x="1430692" y="3416643"/>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Content Placeholder 2"/>
          <p:cNvSpPr txBox="1">
            <a:spLocks/>
          </p:cNvSpPr>
          <p:nvPr/>
        </p:nvSpPr>
        <p:spPr>
          <a:xfrm>
            <a:off x="4044647" y="54553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5" name="TextBox 78"/>
          <p:cNvSpPr txBox="1"/>
          <p:nvPr/>
        </p:nvSpPr>
        <p:spPr>
          <a:xfrm>
            <a:off x="4233610" y="5245443"/>
            <a:ext cx="1176843" cy="177228"/>
          </a:xfrm>
          <a:prstGeom prst="rect">
            <a:avLst/>
          </a:prstGeom>
          <a:noFill/>
        </p:spPr>
        <p:txBody>
          <a:bodyPr wrap="square" lIns="0" tIns="0" rIns="0" bIns="0" rtlCol="0">
            <a:spAutoFit/>
          </a:bodyPr>
          <a:lstStyle/>
          <a:p>
            <a:pPr algn="ctr">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Content Placeholder 2"/>
          <p:cNvSpPr txBox="1">
            <a:spLocks/>
          </p:cNvSpPr>
          <p:nvPr/>
        </p:nvSpPr>
        <p:spPr>
          <a:xfrm>
            <a:off x="6964717" y="2950302"/>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9" name="TextBox 78"/>
          <p:cNvSpPr txBox="1"/>
          <p:nvPr/>
        </p:nvSpPr>
        <p:spPr>
          <a:xfrm>
            <a:off x="6964717" y="2740368"/>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2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075446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vertical)">
                                      <p:cBhvr>
                                        <p:cTn id="7" dur="1000"/>
                                        <p:tgtEl>
                                          <p:spTgt spid="6"/>
                                        </p:tgtEl>
                                      </p:cBhvr>
                                    </p:animEffect>
                                  </p:childTnLst>
                                </p:cTn>
                              </p:par>
                              <p:par>
                                <p:cTn id="8" presetID="22" presetClass="entr" presetSubtype="4" fill="hold" grpId="0" nodeType="withEffect">
                                  <p:stCondLst>
                                    <p:cond delay="200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200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1000" fill="hold"/>
                                        <p:tgtEl>
                                          <p:spTgt spid="52"/>
                                        </p:tgtEl>
                                        <p:attrNameLst>
                                          <p:attrName>ppt_w</p:attrName>
                                        </p:attrNameLst>
                                      </p:cBhvr>
                                      <p:tavLst>
                                        <p:tav tm="0">
                                          <p:val>
                                            <p:fltVal val="0"/>
                                          </p:val>
                                        </p:tav>
                                        <p:tav tm="100000">
                                          <p:val>
                                            <p:strVal val="#ppt_w"/>
                                          </p:val>
                                        </p:tav>
                                      </p:tavLst>
                                    </p:anim>
                                    <p:anim calcmode="lin" valueType="num">
                                      <p:cBhvr>
                                        <p:cTn id="21" dur="1000" fill="hold"/>
                                        <p:tgtEl>
                                          <p:spTgt spid="52"/>
                                        </p:tgtEl>
                                        <p:attrNameLst>
                                          <p:attrName>ppt_h</p:attrName>
                                        </p:attrNameLst>
                                      </p:cBhvr>
                                      <p:tavLst>
                                        <p:tav tm="0">
                                          <p:val>
                                            <p:fltVal val="0"/>
                                          </p:val>
                                        </p:tav>
                                        <p:tav tm="100000">
                                          <p:val>
                                            <p:strVal val="#ppt_h"/>
                                          </p:val>
                                        </p:tav>
                                      </p:tavLst>
                                    </p:anim>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fltVal val="0.5"/>
                                          </p:val>
                                        </p:tav>
                                        <p:tav tm="100000">
                                          <p:val>
                                            <p:strVal val="#ppt_x"/>
                                          </p:val>
                                        </p:tav>
                                      </p:tavLst>
                                    </p:anim>
                                    <p:anim calcmode="lin" valueType="num">
                                      <p:cBhvr>
                                        <p:cTn id="24" dur="1000" fill="hold"/>
                                        <p:tgtEl>
                                          <p:spTgt spid="52"/>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ppt_w</p:attrName>
                                        </p:attrNameLst>
                                      </p:cBhvr>
                                      <p:tavLst>
                                        <p:tav tm="0">
                                          <p:val>
                                            <p:fltVal val="0"/>
                                          </p:val>
                                        </p:tav>
                                        <p:tav tm="100000">
                                          <p:val>
                                            <p:strVal val="#ppt_w"/>
                                          </p:val>
                                        </p:tav>
                                      </p:tavLst>
                                    </p:anim>
                                    <p:anim calcmode="lin" valueType="num">
                                      <p:cBhvr>
                                        <p:cTn id="28" dur="1000" fill="hold"/>
                                        <p:tgtEl>
                                          <p:spTgt spid="53"/>
                                        </p:tgtEl>
                                        <p:attrNameLst>
                                          <p:attrName>ppt_h</p:attrName>
                                        </p:attrNameLst>
                                      </p:cBhvr>
                                      <p:tavLst>
                                        <p:tav tm="0">
                                          <p:val>
                                            <p:fltVal val="0"/>
                                          </p:val>
                                        </p:tav>
                                        <p:tav tm="100000">
                                          <p:val>
                                            <p:strVal val="#ppt_h"/>
                                          </p:val>
                                        </p:tav>
                                      </p:tavLst>
                                    </p:anim>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fltVal val="0.5"/>
                                          </p:val>
                                        </p:tav>
                                        <p:tav tm="100000">
                                          <p:val>
                                            <p:strVal val="#ppt_x"/>
                                          </p:val>
                                        </p:tav>
                                      </p:tavLst>
                                    </p:anim>
                                    <p:anim calcmode="lin" valueType="num">
                                      <p:cBhvr>
                                        <p:cTn id="31" dur="1000" fill="hold"/>
                                        <p:tgtEl>
                                          <p:spTgt spid="53"/>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1000" fill="hold"/>
                                        <p:tgtEl>
                                          <p:spTgt spid="54"/>
                                        </p:tgtEl>
                                        <p:attrNameLst>
                                          <p:attrName>ppt_w</p:attrName>
                                        </p:attrNameLst>
                                      </p:cBhvr>
                                      <p:tavLst>
                                        <p:tav tm="0">
                                          <p:val>
                                            <p:fltVal val="0"/>
                                          </p:val>
                                        </p:tav>
                                        <p:tav tm="100000">
                                          <p:val>
                                            <p:strVal val="#ppt_w"/>
                                          </p:val>
                                        </p:tav>
                                      </p:tavLst>
                                    </p:anim>
                                    <p:anim calcmode="lin" valueType="num">
                                      <p:cBhvr>
                                        <p:cTn id="35" dur="1000" fill="hold"/>
                                        <p:tgtEl>
                                          <p:spTgt spid="54"/>
                                        </p:tgtEl>
                                        <p:attrNameLst>
                                          <p:attrName>ppt_h</p:attrName>
                                        </p:attrNameLst>
                                      </p:cBhvr>
                                      <p:tavLst>
                                        <p:tav tm="0">
                                          <p:val>
                                            <p:fltVal val="0"/>
                                          </p:val>
                                        </p:tav>
                                        <p:tav tm="100000">
                                          <p:val>
                                            <p:strVal val="#ppt_h"/>
                                          </p:val>
                                        </p:tav>
                                      </p:tavLst>
                                    </p:anim>
                                    <p:animEffect transition="in" filter="fade">
                                      <p:cBhvr>
                                        <p:cTn id="36" dur="1000"/>
                                        <p:tgtEl>
                                          <p:spTgt spid="54"/>
                                        </p:tgtEl>
                                      </p:cBhvr>
                                    </p:animEffect>
                                    <p:anim calcmode="lin" valueType="num">
                                      <p:cBhvr>
                                        <p:cTn id="37" dur="1000" fill="hold"/>
                                        <p:tgtEl>
                                          <p:spTgt spid="54"/>
                                        </p:tgtEl>
                                        <p:attrNameLst>
                                          <p:attrName>ppt_x</p:attrName>
                                        </p:attrNameLst>
                                      </p:cBhvr>
                                      <p:tavLst>
                                        <p:tav tm="0">
                                          <p:val>
                                            <p:fltVal val="0.5"/>
                                          </p:val>
                                        </p:tav>
                                        <p:tav tm="100000">
                                          <p:val>
                                            <p:strVal val="#ppt_x"/>
                                          </p:val>
                                        </p:tav>
                                      </p:tavLst>
                                    </p:anim>
                                    <p:anim calcmode="lin" valueType="num">
                                      <p:cBhvr>
                                        <p:cTn id="38" dur="1000" fill="hold"/>
                                        <p:tgtEl>
                                          <p:spTgt spid="54"/>
                                        </p:tgtEl>
                                        <p:attrNameLst>
                                          <p:attrName>ppt_y</p:attrName>
                                        </p:attrNameLst>
                                      </p:cBhvr>
                                      <p:tavLst>
                                        <p:tav tm="0">
                                          <p:val>
                                            <p:fltVal val="0.5"/>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750"/>
                                        <p:tgtEl>
                                          <p:spTgt spid="58"/>
                                        </p:tgtEl>
                                      </p:cBhvr>
                                    </p:animEffect>
                                  </p:childTnLst>
                                </p:cTn>
                              </p:par>
                            </p:childTnLst>
                          </p:cTn>
                        </p:par>
                        <p:par>
                          <p:cTn id="43" fill="hold">
                            <p:stCondLst>
                              <p:cond delay="4250"/>
                            </p:stCondLst>
                            <p:childTnLst>
                              <p:par>
                                <p:cTn id="44" presetID="22" presetClass="entr" presetSubtype="4"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750"/>
                                        <p:tgtEl>
                                          <p:spTgt spid="59"/>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5750"/>
                            </p:stCondLst>
                            <p:childTnLst>
                              <p:par>
                                <p:cTn id="52" presetID="22" presetClass="entr" presetSubtype="4"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750"/>
                                        <p:tgtEl>
                                          <p:spTgt spid="75"/>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wipe(left)">
                                      <p:cBhvr>
                                        <p:cTn id="58" dur="750"/>
                                        <p:tgtEl>
                                          <p:spTgt spid="77"/>
                                        </p:tgtEl>
                                      </p:cBhvr>
                                    </p:animEffect>
                                  </p:childTnLst>
                                </p:cTn>
                              </p:par>
                            </p:childTnLst>
                          </p:cTn>
                        </p:par>
                        <p:par>
                          <p:cTn id="59" fill="hold">
                            <p:stCondLst>
                              <p:cond delay="7250"/>
                            </p:stCondLst>
                            <p:childTnLst>
                              <p:par>
                                <p:cTn id="60" presetID="22" presetClass="entr" presetSubtype="4"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down)">
                                      <p:cBhvr>
                                        <p:cTn id="62"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52" grpId="0"/>
      <p:bldP spid="53" grpId="0"/>
      <p:bldP spid="54" grpId="0"/>
      <p:bldP spid="58" grpId="0"/>
      <p:bldP spid="59" grpId="0"/>
      <p:bldP spid="74" grpId="0"/>
      <p:bldP spid="75" grpId="0"/>
      <p:bldP spid="77" grpId="0"/>
      <p:bldP spid="7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264" y="3787507"/>
            <a:ext cx="8844929"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666407" y="3456831"/>
            <a:ext cx="1789454" cy="201409"/>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a:spLocks/>
          </p:cNvSpPr>
          <p:nvPr/>
        </p:nvSpPr>
        <p:spPr>
          <a:xfrm>
            <a:off x="16310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0" name="Text Placeholder 33"/>
          <p:cNvSpPr txBox="1">
            <a:spLocks/>
          </p:cNvSpPr>
          <p:nvPr/>
        </p:nvSpPr>
        <p:spPr>
          <a:xfrm>
            <a:off x="16310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065473" y="2230188"/>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a:spLocks/>
          </p:cNvSpPr>
          <p:nvPr/>
        </p:nvSpPr>
        <p:spPr>
          <a:xfrm>
            <a:off x="3324971"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3" name="Text Placeholder 33"/>
          <p:cNvSpPr txBox="1">
            <a:spLocks/>
          </p:cNvSpPr>
          <p:nvPr/>
        </p:nvSpPr>
        <p:spPr>
          <a:xfrm>
            <a:off x="33249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3759352" y="2230188"/>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a:spLocks/>
          </p:cNvSpPr>
          <p:nvPr/>
        </p:nvSpPr>
        <p:spPr>
          <a:xfrm>
            <a:off x="50069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6" name="Text Placeholder 33"/>
          <p:cNvSpPr txBox="1">
            <a:spLocks/>
          </p:cNvSpPr>
          <p:nvPr/>
        </p:nvSpPr>
        <p:spPr>
          <a:xfrm>
            <a:off x="50069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5441373" y="2230188"/>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a:spLocks/>
          </p:cNvSpPr>
          <p:nvPr/>
        </p:nvSpPr>
        <p:spPr>
          <a:xfrm>
            <a:off x="6700870"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9" name="Text Placeholder 33"/>
          <p:cNvSpPr txBox="1">
            <a:spLocks/>
          </p:cNvSpPr>
          <p:nvPr/>
        </p:nvSpPr>
        <p:spPr>
          <a:xfrm>
            <a:off x="67008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7135251" y="2230188"/>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5666407" y="3937414"/>
            <a:ext cx="1789454" cy="201409"/>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a:spLocks/>
          </p:cNvSpPr>
          <p:nvPr/>
        </p:nvSpPr>
        <p:spPr>
          <a:xfrm>
            <a:off x="16310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1" name="Text Placeholder 33"/>
          <p:cNvSpPr txBox="1">
            <a:spLocks/>
          </p:cNvSpPr>
          <p:nvPr/>
        </p:nvSpPr>
        <p:spPr>
          <a:xfrm>
            <a:off x="16310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065473" y="4411160"/>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a:spLocks/>
          </p:cNvSpPr>
          <p:nvPr/>
        </p:nvSpPr>
        <p:spPr>
          <a:xfrm>
            <a:off x="3324971"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4" name="Text Placeholder 33"/>
          <p:cNvSpPr txBox="1">
            <a:spLocks/>
          </p:cNvSpPr>
          <p:nvPr/>
        </p:nvSpPr>
        <p:spPr>
          <a:xfrm>
            <a:off x="3324971" y="4949514"/>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3759352" y="4411160"/>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a:spLocks/>
          </p:cNvSpPr>
          <p:nvPr/>
        </p:nvSpPr>
        <p:spPr>
          <a:xfrm>
            <a:off x="50069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7" name="Text Placeholder 33"/>
          <p:cNvSpPr txBox="1">
            <a:spLocks/>
          </p:cNvSpPr>
          <p:nvPr/>
        </p:nvSpPr>
        <p:spPr>
          <a:xfrm>
            <a:off x="50069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5441373" y="4411160"/>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a:spLocks/>
          </p:cNvSpPr>
          <p:nvPr/>
        </p:nvSpPr>
        <p:spPr>
          <a:xfrm>
            <a:off x="6700870"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90" name="Text Placeholder 33"/>
          <p:cNvSpPr txBox="1">
            <a:spLocks/>
          </p:cNvSpPr>
          <p:nvPr/>
        </p:nvSpPr>
        <p:spPr>
          <a:xfrm>
            <a:off x="6700871"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7135251" y="4411160"/>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3977657" y="3456831"/>
            <a:ext cx="1789454" cy="201409"/>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3977657" y="3937414"/>
            <a:ext cx="1789454" cy="201409"/>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351586" y="3456831"/>
            <a:ext cx="1726775" cy="201409"/>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65" y="3456831"/>
            <a:ext cx="2389346" cy="201409"/>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351586" y="3937414"/>
            <a:ext cx="1726775" cy="201409"/>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265" y="3937414"/>
            <a:ext cx="2389346" cy="201409"/>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499453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80" grpId="0"/>
      <p:bldP spid="81" grpId="0"/>
      <p:bldP spid="82" grpId="0" animBg="1"/>
      <p:bldP spid="83" grpId="0"/>
      <p:bldP spid="84" grpId="0"/>
      <p:bldP spid="85" grpId="0" animBg="1"/>
      <p:bldP spid="86" grpId="0"/>
      <p:bldP spid="87" grpId="0"/>
      <p:bldP spid="88" grpId="0" animBg="1"/>
      <p:bldP spid="89" grpId="0"/>
      <p:bldP spid="90" grpId="0"/>
      <p:bldP spid="9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738664"/>
          </a:xfrm>
          <a:prstGeom prst="rect">
            <a:avLst/>
          </a:prstGeom>
          <a:noFill/>
        </p:spPr>
        <p:txBody>
          <a:bodyPr wrap="square" lIns="0" tIns="0" rIns="0" bIns="0" rtlCol="0">
            <a:spAutoFit/>
          </a:bodyPr>
          <a:lstStyle/>
          <a:p>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研究背景</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01</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4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974010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ubtitle 21"/>
          <p:cNvSpPr txBox="1">
            <a:spLocks/>
          </p:cNvSpPr>
          <p:nvPr/>
        </p:nvSpPr>
        <p:spPr>
          <a:xfrm>
            <a:off x="1720074" y="5244942"/>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
          <p:cNvSpPr>
            <a:spLocks noChangeArrowheads="1"/>
          </p:cNvSpPr>
          <p:nvPr/>
        </p:nvSpPr>
        <p:spPr bwMode="auto">
          <a:xfrm>
            <a:off x="1736989"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1"/>
          </a:solidFill>
          <a:ln>
            <a:noFill/>
          </a:ln>
          <a:effectLst/>
          <a:extLst/>
        </p:spPr>
        <p:txBody>
          <a:bodyPr wrap="none" lIns="62798" tIns="31400" rIns="62798" bIns="31400" anchor="ctr"/>
          <a:lstStyle/>
          <a:p>
            <a:pPr algn="just">
              <a:lnSpc>
                <a:spcPct val="120000"/>
              </a:lnSpc>
            </a:pPr>
            <a:endParaRPr lang="en-US" sz="52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
          <p:cNvSpPr>
            <a:spLocks noChangeArrowheads="1"/>
          </p:cNvSpPr>
          <p:nvPr/>
        </p:nvSpPr>
        <p:spPr bwMode="auto">
          <a:xfrm>
            <a:off x="208815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
          <p:cNvSpPr>
            <a:spLocks noChangeArrowheads="1"/>
          </p:cNvSpPr>
          <p:nvPr/>
        </p:nvSpPr>
        <p:spPr bwMode="auto">
          <a:xfrm>
            <a:off x="2779200"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
          <p:cNvSpPr>
            <a:spLocks noChangeArrowheads="1"/>
          </p:cNvSpPr>
          <p:nvPr/>
        </p:nvSpPr>
        <p:spPr bwMode="auto">
          <a:xfrm>
            <a:off x="3130360"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
          <p:cNvSpPr>
            <a:spLocks noChangeArrowheads="1"/>
          </p:cNvSpPr>
          <p:nvPr/>
        </p:nvSpPr>
        <p:spPr bwMode="auto">
          <a:xfrm>
            <a:off x="3837081"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
          <p:cNvSpPr>
            <a:spLocks noChangeArrowheads="1"/>
          </p:cNvSpPr>
          <p:nvPr/>
        </p:nvSpPr>
        <p:spPr bwMode="auto">
          <a:xfrm>
            <a:off x="418824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
          <p:cNvSpPr>
            <a:spLocks noChangeArrowheads="1"/>
          </p:cNvSpPr>
          <p:nvPr/>
        </p:nvSpPr>
        <p:spPr bwMode="auto">
          <a:xfrm>
            <a:off x="4894963"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
          <p:cNvSpPr>
            <a:spLocks noChangeArrowheads="1"/>
          </p:cNvSpPr>
          <p:nvPr/>
        </p:nvSpPr>
        <p:spPr bwMode="auto">
          <a:xfrm>
            <a:off x="5246123"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
          <p:cNvSpPr>
            <a:spLocks noChangeArrowheads="1"/>
          </p:cNvSpPr>
          <p:nvPr/>
        </p:nvSpPr>
        <p:spPr bwMode="auto">
          <a:xfrm>
            <a:off x="5971762"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2"/>
          <p:cNvSpPr>
            <a:spLocks noChangeArrowheads="1"/>
          </p:cNvSpPr>
          <p:nvPr/>
        </p:nvSpPr>
        <p:spPr bwMode="auto">
          <a:xfrm>
            <a:off x="6322924"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1"/>
          <p:cNvSpPr>
            <a:spLocks noChangeArrowheads="1"/>
          </p:cNvSpPr>
          <p:nvPr/>
        </p:nvSpPr>
        <p:spPr bwMode="auto">
          <a:xfrm>
            <a:off x="7050965" y="2805993"/>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2"/>
          <p:cNvSpPr>
            <a:spLocks noChangeArrowheads="1"/>
          </p:cNvSpPr>
          <p:nvPr/>
        </p:nvSpPr>
        <p:spPr bwMode="auto">
          <a:xfrm>
            <a:off x="7402125" y="3124566"/>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3"/>
          <p:cNvSpPr>
            <a:spLocks noChangeArrowheads="1"/>
          </p:cNvSpPr>
          <p:nvPr/>
        </p:nvSpPr>
        <p:spPr bwMode="auto">
          <a:xfrm>
            <a:off x="2006470"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1"/>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3"/>
          <p:cNvSpPr>
            <a:spLocks noChangeArrowheads="1"/>
          </p:cNvSpPr>
          <p:nvPr/>
        </p:nvSpPr>
        <p:spPr bwMode="auto">
          <a:xfrm>
            <a:off x="3048684"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2"/>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3"/>
          <p:cNvSpPr>
            <a:spLocks noChangeArrowheads="1"/>
          </p:cNvSpPr>
          <p:nvPr/>
        </p:nvSpPr>
        <p:spPr bwMode="auto">
          <a:xfrm>
            <a:off x="4093087"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3"/>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3"/>
          <p:cNvSpPr>
            <a:spLocks noChangeArrowheads="1"/>
          </p:cNvSpPr>
          <p:nvPr/>
        </p:nvSpPr>
        <p:spPr bwMode="auto">
          <a:xfrm>
            <a:off x="6237577" y="4696733"/>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5"/>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Oval 67"/>
          <p:cNvSpPr/>
          <p:nvPr/>
        </p:nvSpPr>
        <p:spPr>
          <a:xfrm>
            <a:off x="2127328" y="35041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9" name="Straight Connector 68"/>
          <p:cNvCxnSpPr/>
          <p:nvPr/>
        </p:nvCxnSpPr>
        <p:spPr>
          <a:xfrm flipV="1">
            <a:off x="2167870" y="3587620"/>
            <a:ext cx="0" cy="1101277"/>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231227" y="3498721"/>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1" name="Straight Connector 70"/>
          <p:cNvCxnSpPr/>
          <p:nvPr/>
        </p:nvCxnSpPr>
        <p:spPr>
          <a:xfrm flipV="1">
            <a:off x="4264696" y="3582169"/>
            <a:ext cx="0" cy="110672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61876" y="3493272"/>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3" name="Straight Connector 72"/>
          <p:cNvCxnSpPr/>
          <p:nvPr/>
        </p:nvCxnSpPr>
        <p:spPr>
          <a:xfrm flipV="1">
            <a:off x="6402420" y="3576715"/>
            <a:ext cx="0" cy="1112276"/>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169758" y="4066687"/>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5" name="Straight Connector 74"/>
          <p:cNvCxnSpPr/>
          <p:nvPr/>
        </p:nvCxnSpPr>
        <p:spPr>
          <a:xfrm flipV="1">
            <a:off x="3210301" y="4150130"/>
            <a:ext cx="0" cy="546604"/>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281713" y="40690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7" name="Straight Connector 76"/>
          <p:cNvCxnSpPr/>
          <p:nvPr/>
        </p:nvCxnSpPr>
        <p:spPr>
          <a:xfrm flipV="1">
            <a:off x="5322256" y="4152519"/>
            <a:ext cx="0" cy="53637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435122" y="4072660"/>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9" name="Straight Connector 78"/>
          <p:cNvCxnSpPr/>
          <p:nvPr/>
        </p:nvCxnSpPr>
        <p:spPr>
          <a:xfrm flipV="1">
            <a:off x="7475665" y="4156102"/>
            <a:ext cx="0" cy="532792"/>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80" name="Freeform 3"/>
          <p:cNvSpPr>
            <a:spLocks noChangeArrowheads="1"/>
          </p:cNvSpPr>
          <p:nvPr/>
        </p:nvSpPr>
        <p:spPr bwMode="auto">
          <a:xfrm>
            <a:off x="7310672" y="4688990"/>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6"/>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3"/>
          <p:cNvSpPr>
            <a:spLocks noChangeArrowheads="1"/>
          </p:cNvSpPr>
          <p:nvPr/>
        </p:nvSpPr>
        <p:spPr bwMode="auto">
          <a:xfrm>
            <a:off x="5156185"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4"/>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Subtitle 21"/>
          <p:cNvSpPr txBox="1">
            <a:spLocks/>
          </p:cNvSpPr>
          <p:nvPr/>
        </p:nvSpPr>
        <p:spPr>
          <a:xfrm>
            <a:off x="2781900"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Subtitle 21"/>
          <p:cNvSpPr txBox="1">
            <a:spLocks/>
          </p:cNvSpPr>
          <p:nvPr/>
        </p:nvSpPr>
        <p:spPr>
          <a:xfrm>
            <a:off x="3843727"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Subtitle 21"/>
          <p:cNvSpPr txBox="1">
            <a:spLocks/>
          </p:cNvSpPr>
          <p:nvPr/>
        </p:nvSpPr>
        <p:spPr>
          <a:xfrm>
            <a:off x="4905554" y="5248323"/>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Subtitle 21"/>
          <p:cNvSpPr txBox="1">
            <a:spLocks/>
          </p:cNvSpPr>
          <p:nvPr/>
        </p:nvSpPr>
        <p:spPr>
          <a:xfrm>
            <a:off x="5967381"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Subtitle 21"/>
          <p:cNvSpPr txBox="1">
            <a:spLocks/>
          </p:cNvSpPr>
          <p:nvPr/>
        </p:nvSpPr>
        <p:spPr>
          <a:xfrm>
            <a:off x="7029208"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132762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fade">
                                      <p:cBhvr>
                                        <p:cTn id="95" dur="500"/>
                                        <p:tgtEl>
                                          <p:spTgt spid="81"/>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fade">
                                      <p:cBhvr>
                                        <p:cTn id="111" dur="500"/>
                                        <p:tgtEl>
                                          <p:spTgt spid="72"/>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fade">
                                      <p:cBhvr>
                                        <p:cTn id="119" dur="500"/>
                                        <p:tgtEl>
                                          <p:spTgt spid="67"/>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500"/>
                                        <p:tgtEl>
                                          <p:spTgt spid="85"/>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fade">
                                      <p:cBhvr>
                                        <p:cTn id="135" dur="500"/>
                                        <p:tgtEl>
                                          <p:spTgt spid="78"/>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fade">
                                      <p:cBhvr>
                                        <p:cTn id="139" dur="500"/>
                                        <p:tgtEl>
                                          <p:spTgt spid="79"/>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500"/>
                                        <p:tgtEl>
                                          <p:spTgt spid="80"/>
                                        </p:tgtEl>
                                      </p:cBhvr>
                                    </p:animEffect>
                                  </p:childTnLst>
                                </p:cTn>
                              </p:par>
                            </p:childTnLst>
                          </p:cTn>
                        </p:par>
                        <p:par>
                          <p:cTn id="144" fill="hold">
                            <p:stCondLst>
                              <p:cond delay="17500"/>
                            </p:stCondLst>
                            <p:childTnLst>
                              <p:par>
                                <p:cTn id="145" presetID="10" presetClass="entr" presetSubtype="0" fill="hold" grpId="0" nodeType="after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0" grpId="0" animBg="1"/>
      <p:bldP spid="81" grpId="0" animBg="1"/>
      <p:bldP spid="82" grpId="0"/>
      <p:bldP spid="83" grpId="0"/>
      <p:bldP spid="84" grpId="0"/>
      <p:bldP spid="85" grpId="0"/>
      <p:bldP spid="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a:off x="5404567" y="2969910"/>
            <a:ext cx="2458555" cy="69789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Parallelogram 15"/>
          <p:cNvSpPr/>
          <p:nvPr/>
        </p:nvSpPr>
        <p:spPr>
          <a:xfrm rot="5400000">
            <a:off x="5535555" y="2838794"/>
            <a:ext cx="1046846" cy="1308824"/>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ectangle 16"/>
          <p:cNvSpPr/>
          <p:nvPr/>
        </p:nvSpPr>
        <p:spPr>
          <a:xfrm>
            <a:off x="4560166" y="3318859"/>
            <a:ext cx="2153225" cy="6978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Parallelogram 10"/>
          <p:cNvSpPr/>
          <p:nvPr/>
        </p:nvSpPr>
        <p:spPr>
          <a:xfrm rot="5400000">
            <a:off x="4691153" y="3187743"/>
            <a:ext cx="1046846" cy="1308824"/>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3715764" y="3667956"/>
            <a:ext cx="2153225" cy="6978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Parallelogram 8"/>
          <p:cNvSpPr/>
          <p:nvPr/>
        </p:nvSpPr>
        <p:spPr>
          <a:xfrm rot="5400000">
            <a:off x="3846751" y="3536691"/>
            <a:ext cx="1046846" cy="1308824"/>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2871362" y="4016030"/>
            <a:ext cx="2153225" cy="697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Parallelogram 5"/>
          <p:cNvSpPr/>
          <p:nvPr/>
        </p:nvSpPr>
        <p:spPr>
          <a:xfrm rot="5400000">
            <a:off x="3002349" y="3885639"/>
            <a:ext cx="1046846" cy="1308824"/>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ectangle 4"/>
          <p:cNvSpPr/>
          <p:nvPr/>
        </p:nvSpPr>
        <p:spPr>
          <a:xfrm>
            <a:off x="0" y="4380244"/>
            <a:ext cx="4180185" cy="69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21"/>
          <p:cNvGrpSpPr/>
          <p:nvPr/>
        </p:nvGrpSpPr>
        <p:grpSpPr>
          <a:xfrm>
            <a:off x="4389229" y="4178670"/>
            <a:ext cx="403147" cy="403147"/>
            <a:chOff x="8780463" y="1906588"/>
            <a:chExt cx="360363" cy="360363"/>
          </a:xfrm>
          <a:solidFill>
            <a:schemeClr val="bg1"/>
          </a:solidFill>
        </p:grpSpPr>
        <p:sp>
          <p:nvSpPr>
            <p:cNvPr id="23"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Freeform 131"/>
          <p:cNvSpPr>
            <a:spLocks noEditPoints="1"/>
          </p:cNvSpPr>
          <p:nvPr/>
        </p:nvSpPr>
        <p:spPr bwMode="auto">
          <a:xfrm>
            <a:off x="5323469" y="3842154"/>
            <a:ext cx="403147" cy="378282"/>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32"/>
          <p:cNvGrpSpPr/>
          <p:nvPr/>
        </p:nvGrpSpPr>
        <p:grpSpPr>
          <a:xfrm>
            <a:off x="6134336" y="3493205"/>
            <a:ext cx="403147" cy="378282"/>
            <a:chOff x="6373813" y="2717801"/>
            <a:chExt cx="360363" cy="338138"/>
          </a:xfrm>
          <a:solidFill>
            <a:schemeClr val="bg1"/>
          </a:solidFill>
        </p:grpSpPr>
        <p:sp>
          <p:nvSpPr>
            <p:cNvPr id="3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144"/>
          <p:cNvSpPr>
            <a:spLocks noEditPoints="1"/>
          </p:cNvSpPr>
          <p:nvPr/>
        </p:nvSpPr>
        <p:spPr bwMode="auto">
          <a:xfrm>
            <a:off x="2897560" y="4527619"/>
            <a:ext cx="412025" cy="40314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72"/>
          <p:cNvSpPr>
            <a:spLocks noEditPoints="1"/>
          </p:cNvSpPr>
          <p:nvPr/>
        </p:nvSpPr>
        <p:spPr bwMode="auto">
          <a:xfrm>
            <a:off x="7034726" y="3131824"/>
            <a:ext cx="403147" cy="403147"/>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 Placeholder 3"/>
          <p:cNvSpPr txBox="1">
            <a:spLocks/>
          </p:cNvSpPr>
          <p:nvPr/>
        </p:nvSpPr>
        <p:spPr>
          <a:xfrm>
            <a:off x="2158885" y="5161022"/>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0" name="Text Placeholder 3"/>
          <p:cNvSpPr txBox="1">
            <a:spLocks/>
          </p:cNvSpPr>
          <p:nvPr/>
        </p:nvSpPr>
        <p:spPr>
          <a:xfrm>
            <a:off x="5121029" y="4548921"/>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1" name="Text Placeholder 3"/>
          <p:cNvSpPr txBox="1">
            <a:spLocks/>
          </p:cNvSpPr>
          <p:nvPr/>
        </p:nvSpPr>
        <p:spPr>
          <a:xfrm>
            <a:off x="1566416" y="3458018"/>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3"/>
          <p:cNvSpPr txBox="1">
            <a:spLocks/>
          </p:cNvSpPr>
          <p:nvPr/>
        </p:nvSpPr>
        <p:spPr>
          <a:xfrm>
            <a:off x="3293950" y="2744846"/>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5" name="Text Placeholder 3"/>
          <p:cNvSpPr txBox="1">
            <a:spLocks/>
          </p:cNvSpPr>
          <p:nvPr/>
        </p:nvSpPr>
        <p:spPr>
          <a:xfrm>
            <a:off x="5621705" y="2408197"/>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7" name="任意多边形 3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2000363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lide(fromLeft)">
                                      <p:cBhvr>
                                        <p:cTn id="35" dur="500"/>
                                        <p:tgtEl>
                                          <p:spTgt spid="8"/>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par>
                          <p:cTn id="46" fill="hold">
                            <p:stCondLst>
                              <p:cond delay="4500"/>
                            </p:stCondLst>
                            <p:childTnLst>
                              <p:par>
                                <p:cTn id="47" presetID="1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slide(fromLeft)">
                                      <p:cBhvr>
                                        <p:cTn id="49" dur="500"/>
                                        <p:tgtEl>
                                          <p:spTgt spid="17"/>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right)">
                                      <p:cBhvr>
                                        <p:cTn id="59" dur="500"/>
                                        <p:tgtEl>
                                          <p:spTgt spid="16"/>
                                        </p:tgtEl>
                                      </p:cBhvr>
                                    </p:animEffect>
                                  </p:childTnLst>
                                </p:cTn>
                              </p:par>
                            </p:childTnLst>
                          </p:cTn>
                        </p:par>
                        <p:par>
                          <p:cTn id="60" fill="hold">
                            <p:stCondLst>
                              <p:cond delay="6000"/>
                            </p:stCondLst>
                            <p:childTnLst>
                              <p:par>
                                <p:cTn id="61" presetID="1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slide(fromLeft)">
                                      <p:cBhvr>
                                        <p:cTn id="63" dur="500"/>
                                        <p:tgtEl>
                                          <p:spTgt spid="15"/>
                                        </p:tgtEl>
                                      </p:cBhvr>
                                    </p:animEffect>
                                  </p:childTnLst>
                                </p:cTn>
                              </p:par>
                            </p:childTnLst>
                          </p:cTn>
                        </p:par>
                        <p:par>
                          <p:cTn id="64" fill="hold">
                            <p:stCondLst>
                              <p:cond delay="6500"/>
                            </p:stCondLst>
                            <p:childTnLst>
                              <p:par>
                                <p:cTn id="65" presetID="53"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up)">
                                      <p:cBhvr>
                                        <p:cTn id="73" dur="500"/>
                                        <p:tgtEl>
                                          <p:spTgt spid="49"/>
                                        </p:tgtEl>
                                      </p:cBhvr>
                                    </p:animEffect>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right)">
                                      <p:cBhvr>
                                        <p:cTn id="77" dur="500"/>
                                        <p:tgtEl>
                                          <p:spTgt spid="51"/>
                                        </p:tgtEl>
                                      </p:cBhvr>
                                    </p:animEffect>
                                  </p:childTnLst>
                                </p:cTn>
                              </p:par>
                            </p:childTnLst>
                          </p:cTn>
                        </p:par>
                        <p:par>
                          <p:cTn id="78" fill="hold">
                            <p:stCondLst>
                              <p:cond delay="8000"/>
                            </p:stCondLst>
                            <p:childTnLst>
                              <p:par>
                                <p:cTn id="79" presetID="22" presetClass="entr" presetSubtype="8"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par>
                          <p:cTn id="82" fill="hold">
                            <p:stCondLst>
                              <p:cond delay="8500"/>
                            </p:stCondLst>
                            <p:childTnLst>
                              <p:par>
                                <p:cTn id="83" presetID="22" presetClass="entr" presetSubtype="2" fill="hold" grpId="0"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 grpId="0" animBg="1"/>
      <p:bldP spid="8" grpId="0" animBg="1"/>
      <p:bldP spid="9" grpId="0" animBg="1"/>
      <p:bldP spid="7" grpId="0" animBg="1"/>
      <p:bldP spid="6" grpId="0" animBg="1"/>
      <p:bldP spid="5" grpId="0" animBg="1"/>
      <p:bldP spid="32" grpId="0" animBg="1"/>
      <p:bldP spid="46" grpId="0" animBg="1"/>
      <p:bldP spid="47" grpId="0" animBg="1"/>
      <p:bldP spid="49" grpId="0"/>
      <p:bldP spid="50" grpId="0"/>
      <p:bldP spid="51" grpId="0"/>
      <p:bldP spid="53"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2004616" y="2768218"/>
            <a:ext cx="405140" cy="500185"/>
            <a:chOff x="1994399" y="2158871"/>
            <a:chExt cx="589804" cy="728170"/>
          </a:xfrm>
        </p:grpSpPr>
        <p:sp>
          <p:nvSpPr>
            <p:cNvPr id="120" name="Freeform 5"/>
            <p:cNvSpPr>
              <a:spLocks/>
            </p:cNvSpPr>
            <p:nvPr/>
          </p:nvSpPr>
          <p:spPr bwMode="auto">
            <a:xfrm>
              <a:off x="1994399" y="2158871"/>
              <a:ext cx="459824" cy="728170"/>
            </a:xfrm>
            <a:custGeom>
              <a:avLst/>
              <a:gdLst>
                <a:gd name="T0" fmla="*/ 139 w 139"/>
                <a:gd name="T1" fmla="*/ 218 h 218"/>
                <a:gd name="T2" fmla="*/ 139 w 139"/>
                <a:gd name="T3" fmla="*/ 0 h 218"/>
                <a:gd name="T4" fmla="*/ 109 w 139"/>
                <a:gd name="T5" fmla="*/ 0 h 218"/>
                <a:gd name="T6" fmla="*/ 0 w 139"/>
                <a:gd name="T7" fmla="*/ 109 h 218"/>
                <a:gd name="T8" fmla="*/ 0 w 139"/>
                <a:gd name="T9" fmla="*/ 109 h 218"/>
                <a:gd name="T10" fmla="*/ 109 w 139"/>
                <a:gd name="T11" fmla="*/ 218 h 218"/>
                <a:gd name="T12" fmla="*/ 139 w 139"/>
                <a:gd name="T13" fmla="*/ 218 h 218"/>
              </a:gdLst>
              <a:ahLst/>
              <a:cxnLst>
                <a:cxn ang="0">
                  <a:pos x="T0" y="T1"/>
                </a:cxn>
                <a:cxn ang="0">
                  <a:pos x="T2" y="T3"/>
                </a:cxn>
                <a:cxn ang="0">
                  <a:pos x="T4" y="T5"/>
                </a:cxn>
                <a:cxn ang="0">
                  <a:pos x="T6" y="T7"/>
                </a:cxn>
                <a:cxn ang="0">
                  <a:pos x="T8" y="T9"/>
                </a:cxn>
                <a:cxn ang="0">
                  <a:pos x="T10" y="T11"/>
                </a:cxn>
                <a:cxn ang="0">
                  <a:pos x="T12" y="T13"/>
                </a:cxn>
              </a:cxnLst>
              <a:rect l="0" t="0" r="r" b="b"/>
              <a:pathLst>
                <a:path w="139" h="218">
                  <a:moveTo>
                    <a:pt x="139" y="218"/>
                  </a:moveTo>
                  <a:cubicBezTo>
                    <a:pt x="139" y="0"/>
                    <a:pt x="139" y="0"/>
                    <a:pt x="139" y="0"/>
                  </a:cubicBezTo>
                  <a:cubicBezTo>
                    <a:pt x="109" y="0"/>
                    <a:pt x="109" y="0"/>
                    <a:pt x="109" y="0"/>
                  </a:cubicBezTo>
                  <a:cubicBezTo>
                    <a:pt x="49" y="0"/>
                    <a:pt x="0" y="49"/>
                    <a:pt x="0" y="109"/>
                  </a:cubicBezTo>
                  <a:cubicBezTo>
                    <a:pt x="0" y="109"/>
                    <a:pt x="0" y="109"/>
                    <a:pt x="0" y="109"/>
                  </a:cubicBezTo>
                  <a:cubicBezTo>
                    <a:pt x="0" y="169"/>
                    <a:pt x="49" y="218"/>
                    <a:pt x="109" y="218"/>
                  </a:cubicBezTo>
                  <a:lnTo>
                    <a:pt x="139" y="218"/>
                  </a:lnTo>
                  <a:close/>
                </a:path>
              </a:pathLst>
            </a:custGeom>
            <a:solidFill>
              <a:srgbClr val="F2F2F2"/>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Rectangle 6"/>
            <p:cNvSpPr>
              <a:spLocks noChangeArrowheads="1"/>
            </p:cNvSpPr>
            <p:nvPr/>
          </p:nvSpPr>
          <p:spPr bwMode="auto">
            <a:xfrm>
              <a:off x="2417884" y="2158871"/>
              <a:ext cx="166319" cy="728170"/>
            </a:xfrm>
            <a:prstGeom prst="rect">
              <a:avLst/>
            </a:prstGeom>
            <a:solidFill>
              <a:schemeClr val="tx1">
                <a:lumMod val="65000"/>
                <a:lumOff val="35000"/>
              </a:scheme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9"/>
            <p:cNvSpPr>
              <a:spLocks/>
            </p:cNvSpPr>
            <p:nvPr/>
          </p:nvSpPr>
          <p:spPr bwMode="auto">
            <a:xfrm>
              <a:off x="1994399" y="2523655"/>
              <a:ext cx="585611" cy="363386"/>
            </a:xfrm>
            <a:custGeom>
              <a:avLst/>
              <a:gdLst>
                <a:gd name="T0" fmla="*/ 0 w 177"/>
                <a:gd name="T1" fmla="*/ 0 h 109"/>
                <a:gd name="T2" fmla="*/ 177 w 177"/>
                <a:gd name="T3" fmla="*/ 0 h 109"/>
                <a:gd name="T4" fmla="*/ 177 w 177"/>
                <a:gd name="T5" fmla="*/ 109 h 109"/>
                <a:gd name="T6" fmla="*/ 139 w 177"/>
                <a:gd name="T7" fmla="*/ 109 h 109"/>
                <a:gd name="T8" fmla="*/ 128 w 177"/>
                <a:gd name="T9" fmla="*/ 109 h 109"/>
                <a:gd name="T10" fmla="*/ 109 w 177"/>
                <a:gd name="T11" fmla="*/ 109 h 109"/>
                <a:gd name="T12" fmla="*/ 0 w 177"/>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77" h="109">
                  <a:moveTo>
                    <a:pt x="0" y="0"/>
                  </a:moveTo>
                  <a:cubicBezTo>
                    <a:pt x="177" y="0"/>
                    <a:pt x="177" y="0"/>
                    <a:pt x="177" y="0"/>
                  </a:cubicBezTo>
                  <a:cubicBezTo>
                    <a:pt x="177" y="109"/>
                    <a:pt x="177" y="109"/>
                    <a:pt x="177" y="109"/>
                  </a:cubicBezTo>
                  <a:cubicBezTo>
                    <a:pt x="139" y="109"/>
                    <a:pt x="139" y="109"/>
                    <a:pt x="139" y="109"/>
                  </a:cubicBezTo>
                  <a:cubicBezTo>
                    <a:pt x="128" y="109"/>
                    <a:pt x="128" y="109"/>
                    <a:pt x="128" y="109"/>
                  </a:cubicBezTo>
                  <a:cubicBezTo>
                    <a:pt x="109" y="109"/>
                    <a:pt x="109" y="109"/>
                    <a:pt x="109" y="109"/>
                  </a:cubicBezTo>
                  <a:cubicBezTo>
                    <a:pt x="49" y="109"/>
                    <a:pt x="0" y="60"/>
                    <a:pt x="0" y="0"/>
                  </a:cubicBez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3" name="Group 122"/>
          <p:cNvGrpSpPr/>
          <p:nvPr/>
        </p:nvGrpSpPr>
        <p:grpSpPr>
          <a:xfrm>
            <a:off x="2409754" y="2768218"/>
            <a:ext cx="696110" cy="500185"/>
            <a:chOff x="4530194" y="4285619"/>
            <a:chExt cx="382215" cy="532444"/>
          </a:xfrm>
        </p:grpSpPr>
        <p:sp>
          <p:nvSpPr>
            <p:cNvPr id="124" name="Rectangle 7"/>
            <p:cNvSpPr>
              <a:spLocks noChangeArrowheads="1"/>
            </p:cNvSpPr>
            <p:nvPr/>
          </p:nvSpPr>
          <p:spPr bwMode="auto">
            <a:xfrm>
              <a:off x="4530194" y="4285619"/>
              <a:ext cx="382215" cy="5324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2010</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ectangle 8"/>
            <p:cNvSpPr>
              <a:spLocks noChangeArrowheads="1"/>
            </p:cNvSpPr>
            <p:nvPr/>
          </p:nvSpPr>
          <p:spPr bwMode="auto">
            <a:xfrm>
              <a:off x="4530194" y="4552352"/>
              <a:ext cx="382215" cy="265711"/>
            </a:xfrm>
            <a:prstGeom prst="rect">
              <a:avLst/>
            </a:pr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6" name="Group 125"/>
          <p:cNvGrpSpPr/>
          <p:nvPr/>
        </p:nvGrpSpPr>
        <p:grpSpPr>
          <a:xfrm>
            <a:off x="3105864" y="2768218"/>
            <a:ext cx="977840" cy="500185"/>
            <a:chOff x="4912409" y="4285619"/>
            <a:chExt cx="382215" cy="532444"/>
          </a:xfrm>
        </p:grpSpPr>
        <p:sp>
          <p:nvSpPr>
            <p:cNvPr id="127" name="Rectangle 10"/>
            <p:cNvSpPr>
              <a:spLocks noChangeArrowheads="1"/>
            </p:cNvSpPr>
            <p:nvPr/>
          </p:nvSpPr>
          <p:spPr bwMode="auto">
            <a:xfrm>
              <a:off x="4912409" y="4285619"/>
              <a:ext cx="382215" cy="5324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2011</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ectangle 11"/>
            <p:cNvSpPr>
              <a:spLocks noChangeArrowheads="1"/>
            </p:cNvSpPr>
            <p:nvPr/>
          </p:nvSpPr>
          <p:spPr bwMode="auto">
            <a:xfrm>
              <a:off x="4912409"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9" name="Group 128"/>
          <p:cNvGrpSpPr/>
          <p:nvPr/>
        </p:nvGrpSpPr>
        <p:grpSpPr>
          <a:xfrm>
            <a:off x="4083705" y="2768218"/>
            <a:ext cx="1436388" cy="500185"/>
            <a:chOff x="5294624" y="4285619"/>
            <a:chExt cx="383237" cy="532444"/>
          </a:xfrm>
        </p:grpSpPr>
        <p:sp>
          <p:nvSpPr>
            <p:cNvPr id="130" name="Rectangle 12"/>
            <p:cNvSpPr>
              <a:spLocks noChangeArrowheads="1"/>
            </p:cNvSpPr>
            <p:nvPr/>
          </p:nvSpPr>
          <p:spPr bwMode="auto">
            <a:xfrm>
              <a:off x="5294624" y="4285619"/>
              <a:ext cx="383237" cy="532444"/>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2012</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Rectangle 13"/>
            <p:cNvSpPr>
              <a:spLocks noChangeArrowheads="1"/>
            </p:cNvSpPr>
            <p:nvPr/>
          </p:nvSpPr>
          <p:spPr bwMode="auto">
            <a:xfrm>
              <a:off x="5294624" y="4552352"/>
              <a:ext cx="383237"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2" name="Group 131"/>
          <p:cNvGrpSpPr/>
          <p:nvPr/>
        </p:nvGrpSpPr>
        <p:grpSpPr>
          <a:xfrm>
            <a:off x="5520092" y="2768218"/>
            <a:ext cx="968697" cy="500185"/>
            <a:chOff x="5677862" y="4285619"/>
            <a:chExt cx="382215" cy="532444"/>
          </a:xfrm>
        </p:grpSpPr>
        <p:sp>
          <p:nvSpPr>
            <p:cNvPr id="133" name="Rectangle 14"/>
            <p:cNvSpPr>
              <a:spLocks noChangeArrowheads="1"/>
            </p:cNvSpPr>
            <p:nvPr/>
          </p:nvSpPr>
          <p:spPr bwMode="auto">
            <a:xfrm>
              <a:off x="5677862" y="4285619"/>
              <a:ext cx="382215" cy="53244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2013</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ectangle 15"/>
            <p:cNvSpPr>
              <a:spLocks noChangeArrowheads="1"/>
            </p:cNvSpPr>
            <p:nvPr/>
          </p:nvSpPr>
          <p:spPr bwMode="auto">
            <a:xfrm>
              <a:off x="5677862"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5" name="Group 134"/>
          <p:cNvGrpSpPr/>
          <p:nvPr/>
        </p:nvGrpSpPr>
        <p:grpSpPr>
          <a:xfrm>
            <a:off x="6488788" y="2768218"/>
            <a:ext cx="696110" cy="500185"/>
            <a:chOff x="6060077" y="4285619"/>
            <a:chExt cx="382215" cy="532444"/>
          </a:xfrm>
        </p:grpSpPr>
        <p:sp>
          <p:nvSpPr>
            <p:cNvPr id="136" name="Rectangle 16"/>
            <p:cNvSpPr>
              <a:spLocks noChangeArrowheads="1"/>
            </p:cNvSpPr>
            <p:nvPr/>
          </p:nvSpPr>
          <p:spPr bwMode="auto">
            <a:xfrm>
              <a:off x="6060077" y="4285619"/>
              <a:ext cx="382215" cy="53244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201N</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Rectangle 17"/>
            <p:cNvSpPr>
              <a:spLocks noChangeArrowheads="1"/>
            </p:cNvSpPr>
            <p:nvPr/>
          </p:nvSpPr>
          <p:spPr bwMode="auto">
            <a:xfrm>
              <a:off x="6060077"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8" name="Group 137"/>
          <p:cNvGrpSpPr/>
          <p:nvPr/>
        </p:nvGrpSpPr>
        <p:grpSpPr>
          <a:xfrm>
            <a:off x="7184898" y="2768218"/>
            <a:ext cx="454550" cy="500185"/>
            <a:chOff x="7739063" y="3990975"/>
            <a:chExt cx="414338" cy="827088"/>
          </a:xfrm>
        </p:grpSpPr>
        <p:sp>
          <p:nvSpPr>
            <p:cNvPr id="139" name="Freeform 18"/>
            <p:cNvSpPr>
              <a:spLocks/>
            </p:cNvSpPr>
            <p:nvPr/>
          </p:nvSpPr>
          <p:spPr bwMode="auto">
            <a:xfrm>
              <a:off x="7739063" y="3990975"/>
              <a:ext cx="414338" cy="827088"/>
            </a:xfrm>
            <a:custGeom>
              <a:avLst/>
              <a:gdLst>
                <a:gd name="T0" fmla="*/ 261 w 261"/>
                <a:gd name="T1" fmla="*/ 261 h 521"/>
                <a:gd name="T2" fmla="*/ 0 w 261"/>
                <a:gd name="T3" fmla="*/ 0 h 521"/>
                <a:gd name="T4" fmla="*/ 0 w 261"/>
                <a:gd name="T5" fmla="*/ 521 h 521"/>
                <a:gd name="T6" fmla="*/ 261 w 261"/>
                <a:gd name="T7" fmla="*/ 261 h 521"/>
              </a:gdLst>
              <a:ahLst/>
              <a:cxnLst>
                <a:cxn ang="0">
                  <a:pos x="T0" y="T1"/>
                </a:cxn>
                <a:cxn ang="0">
                  <a:pos x="T2" y="T3"/>
                </a:cxn>
                <a:cxn ang="0">
                  <a:pos x="T4" y="T5"/>
                </a:cxn>
                <a:cxn ang="0">
                  <a:pos x="T6" y="T7"/>
                </a:cxn>
              </a:cxnLst>
              <a:rect l="0" t="0" r="r" b="b"/>
              <a:pathLst>
                <a:path w="261" h="521">
                  <a:moveTo>
                    <a:pt x="261" y="261"/>
                  </a:moveTo>
                  <a:lnTo>
                    <a:pt x="0" y="0"/>
                  </a:lnTo>
                  <a:lnTo>
                    <a:pt x="0" y="521"/>
                  </a:lnTo>
                  <a:lnTo>
                    <a:pt x="261" y="261"/>
                  </a:lnTo>
                  <a:close/>
                </a:path>
              </a:pathLst>
            </a:custGeom>
            <a:solidFill>
              <a:srgbClr val="ECA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9"/>
            <p:cNvSpPr>
              <a:spLocks/>
            </p:cNvSpPr>
            <p:nvPr/>
          </p:nvSpPr>
          <p:spPr bwMode="auto">
            <a:xfrm>
              <a:off x="8027988" y="4283075"/>
              <a:ext cx="125413" cy="242888"/>
            </a:xfrm>
            <a:custGeom>
              <a:avLst/>
              <a:gdLst>
                <a:gd name="T0" fmla="*/ 79 w 79"/>
                <a:gd name="T1" fmla="*/ 77 h 153"/>
                <a:gd name="T2" fmla="*/ 0 w 79"/>
                <a:gd name="T3" fmla="*/ 153 h 153"/>
                <a:gd name="T4" fmla="*/ 0 w 79"/>
                <a:gd name="T5" fmla="*/ 0 h 153"/>
                <a:gd name="T6" fmla="*/ 0 w 79"/>
                <a:gd name="T7" fmla="*/ 0 h 153"/>
                <a:gd name="T8" fmla="*/ 79 w 79"/>
                <a:gd name="T9" fmla="*/ 77 h 153"/>
              </a:gdLst>
              <a:ahLst/>
              <a:cxnLst>
                <a:cxn ang="0">
                  <a:pos x="T0" y="T1"/>
                </a:cxn>
                <a:cxn ang="0">
                  <a:pos x="T2" y="T3"/>
                </a:cxn>
                <a:cxn ang="0">
                  <a:pos x="T4" y="T5"/>
                </a:cxn>
                <a:cxn ang="0">
                  <a:pos x="T6" y="T7"/>
                </a:cxn>
                <a:cxn ang="0">
                  <a:pos x="T8" y="T9"/>
                </a:cxn>
              </a:cxnLst>
              <a:rect l="0" t="0" r="r" b="b"/>
              <a:pathLst>
                <a:path w="79" h="153">
                  <a:moveTo>
                    <a:pt x="79" y="77"/>
                  </a:moveTo>
                  <a:lnTo>
                    <a:pt x="0" y="153"/>
                  </a:lnTo>
                  <a:lnTo>
                    <a:pt x="0" y="0"/>
                  </a:lnTo>
                  <a:lnTo>
                    <a:pt x="0" y="0"/>
                  </a:lnTo>
                  <a:lnTo>
                    <a:pt x="79" y="7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20"/>
            <p:cNvSpPr>
              <a:spLocks/>
            </p:cNvSpPr>
            <p:nvPr/>
          </p:nvSpPr>
          <p:spPr bwMode="auto">
            <a:xfrm>
              <a:off x="7739063" y="4405313"/>
              <a:ext cx="414338" cy="412750"/>
            </a:xfrm>
            <a:custGeom>
              <a:avLst/>
              <a:gdLst>
                <a:gd name="T0" fmla="*/ 261 w 261"/>
                <a:gd name="T1" fmla="*/ 0 h 260"/>
                <a:gd name="T2" fmla="*/ 0 w 261"/>
                <a:gd name="T3" fmla="*/ 260 h 260"/>
                <a:gd name="T4" fmla="*/ 0 w 261"/>
                <a:gd name="T5" fmla="*/ 0 h 260"/>
                <a:gd name="T6" fmla="*/ 261 w 261"/>
                <a:gd name="T7" fmla="*/ 0 h 260"/>
              </a:gdLst>
              <a:ahLst/>
              <a:cxnLst>
                <a:cxn ang="0">
                  <a:pos x="T0" y="T1"/>
                </a:cxn>
                <a:cxn ang="0">
                  <a:pos x="T2" y="T3"/>
                </a:cxn>
                <a:cxn ang="0">
                  <a:pos x="T4" y="T5"/>
                </a:cxn>
                <a:cxn ang="0">
                  <a:pos x="T6" y="T7"/>
                </a:cxn>
              </a:cxnLst>
              <a:rect l="0" t="0" r="r" b="b"/>
              <a:pathLst>
                <a:path w="261" h="260">
                  <a:moveTo>
                    <a:pt x="261" y="0"/>
                  </a:moveTo>
                  <a:lnTo>
                    <a:pt x="0" y="260"/>
                  </a:lnTo>
                  <a:lnTo>
                    <a:pt x="0" y="0"/>
                  </a:lnTo>
                  <a:lnTo>
                    <a:pt x="261" y="0"/>
                  </a:ln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536026" y="3317585"/>
            <a:ext cx="379167" cy="560977"/>
            <a:chOff x="2768028" y="2732605"/>
            <a:chExt cx="551992" cy="816671"/>
          </a:xfrm>
        </p:grpSpPr>
        <p:cxnSp>
          <p:nvCxnSpPr>
            <p:cNvPr id="143" name="Straight Connector 142"/>
            <p:cNvCxnSpPr/>
            <p:nvPr/>
          </p:nvCxnSpPr>
          <p:spPr>
            <a:xfrm rot="10800000">
              <a:off x="3044025" y="2732605"/>
              <a:ext cx="0" cy="360191"/>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44" name="Oval 143"/>
            <p:cNvSpPr>
              <a:spLocks noChangeAspect="1"/>
            </p:cNvSpPr>
            <p:nvPr/>
          </p:nvSpPr>
          <p:spPr>
            <a:xfrm>
              <a:off x="2768028" y="2997284"/>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5" name="Text Placeholder 32"/>
          <p:cNvSpPr txBox="1">
            <a:spLocks/>
          </p:cNvSpPr>
          <p:nvPr/>
        </p:nvSpPr>
        <p:spPr>
          <a:xfrm>
            <a:off x="2198280"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6" name="Text Placeholder 33"/>
          <p:cNvSpPr txBox="1">
            <a:spLocks/>
          </p:cNvSpPr>
          <p:nvPr/>
        </p:nvSpPr>
        <p:spPr>
          <a:xfrm>
            <a:off x="2189171"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4589725" y="3317585"/>
            <a:ext cx="379167" cy="560977"/>
            <a:chOff x="5757807" y="2732605"/>
            <a:chExt cx="551992" cy="816671"/>
          </a:xfrm>
        </p:grpSpPr>
        <p:cxnSp>
          <p:nvCxnSpPr>
            <p:cNvPr id="148" name="Straight Connector 147"/>
            <p:cNvCxnSpPr/>
            <p:nvPr/>
          </p:nvCxnSpPr>
          <p:spPr>
            <a:xfrm rot="10800000">
              <a:off x="6033804" y="2732605"/>
              <a:ext cx="0" cy="360191"/>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5757807" y="2997284"/>
              <a:ext cx="551992" cy="5519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0" name="Text Placeholder 32"/>
          <p:cNvSpPr txBox="1">
            <a:spLocks/>
          </p:cNvSpPr>
          <p:nvPr/>
        </p:nvSpPr>
        <p:spPr>
          <a:xfrm>
            <a:off x="4251978"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1" name="Text Placeholder 33"/>
          <p:cNvSpPr txBox="1">
            <a:spLocks/>
          </p:cNvSpPr>
          <p:nvPr/>
        </p:nvSpPr>
        <p:spPr>
          <a:xfrm>
            <a:off x="4242869"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2"/>
          <p:cNvGrpSpPr/>
          <p:nvPr/>
        </p:nvGrpSpPr>
        <p:grpSpPr>
          <a:xfrm>
            <a:off x="3415431" y="3317586"/>
            <a:ext cx="379167" cy="1493903"/>
            <a:chOff x="4048268" y="2732606"/>
            <a:chExt cx="551992" cy="2174827"/>
          </a:xfrm>
        </p:grpSpPr>
        <p:cxnSp>
          <p:nvCxnSpPr>
            <p:cNvPr id="153" name="Straight Connector 152"/>
            <p:cNvCxnSpPr/>
            <p:nvPr/>
          </p:nvCxnSpPr>
          <p:spPr>
            <a:xfrm flipV="1">
              <a:off x="4324265" y="2732606"/>
              <a:ext cx="0" cy="1848567"/>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54" name="Oval 153"/>
            <p:cNvSpPr>
              <a:spLocks noChangeAspect="1"/>
            </p:cNvSpPr>
            <p:nvPr/>
          </p:nvSpPr>
          <p:spPr>
            <a:xfrm>
              <a:off x="4048268" y="4355441"/>
              <a:ext cx="551992" cy="551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5" name="Text Placeholder 32"/>
          <p:cNvSpPr txBox="1">
            <a:spLocks/>
          </p:cNvSpPr>
          <p:nvPr/>
        </p:nvSpPr>
        <p:spPr>
          <a:xfrm>
            <a:off x="3077685"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6" name="Text Placeholder 33"/>
          <p:cNvSpPr txBox="1">
            <a:spLocks/>
          </p:cNvSpPr>
          <p:nvPr/>
        </p:nvSpPr>
        <p:spPr>
          <a:xfrm>
            <a:off x="3068576"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5"/>
          <p:cNvGrpSpPr/>
          <p:nvPr/>
        </p:nvGrpSpPr>
        <p:grpSpPr>
          <a:xfrm>
            <a:off x="5814219" y="3317586"/>
            <a:ext cx="379167" cy="1493903"/>
            <a:chOff x="7540429" y="2732606"/>
            <a:chExt cx="551992" cy="2174827"/>
          </a:xfrm>
        </p:grpSpPr>
        <p:cxnSp>
          <p:nvCxnSpPr>
            <p:cNvPr id="158" name="Straight Connector 157"/>
            <p:cNvCxnSpPr/>
            <p:nvPr/>
          </p:nvCxnSpPr>
          <p:spPr>
            <a:xfrm flipV="1">
              <a:off x="7816426" y="2732606"/>
              <a:ext cx="0" cy="1848567"/>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59" name="Oval 158"/>
            <p:cNvSpPr>
              <a:spLocks noChangeAspect="1"/>
            </p:cNvSpPr>
            <p:nvPr/>
          </p:nvSpPr>
          <p:spPr>
            <a:xfrm>
              <a:off x="7540429" y="4355441"/>
              <a:ext cx="551992"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0" name="Text Placeholder 32"/>
          <p:cNvSpPr txBox="1">
            <a:spLocks/>
          </p:cNvSpPr>
          <p:nvPr/>
        </p:nvSpPr>
        <p:spPr>
          <a:xfrm>
            <a:off x="5476473"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1" name="Text Placeholder 33"/>
          <p:cNvSpPr txBox="1">
            <a:spLocks/>
          </p:cNvSpPr>
          <p:nvPr/>
        </p:nvSpPr>
        <p:spPr>
          <a:xfrm>
            <a:off x="5467364"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6643423" y="3317585"/>
            <a:ext cx="379167" cy="560977"/>
            <a:chOff x="8747586" y="2732605"/>
            <a:chExt cx="551992" cy="816671"/>
          </a:xfrm>
        </p:grpSpPr>
        <p:cxnSp>
          <p:nvCxnSpPr>
            <p:cNvPr id="163" name="Straight Connector 162"/>
            <p:cNvCxnSpPr/>
            <p:nvPr/>
          </p:nvCxnSpPr>
          <p:spPr>
            <a:xfrm rot="10800000">
              <a:off x="9023583" y="2732605"/>
              <a:ext cx="0" cy="360191"/>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64" name="Oval 163"/>
            <p:cNvSpPr>
              <a:spLocks noChangeAspect="1"/>
            </p:cNvSpPr>
            <p:nvPr/>
          </p:nvSpPr>
          <p:spPr>
            <a:xfrm>
              <a:off x="8747586" y="2997284"/>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5" name="Text Placeholder 32"/>
          <p:cNvSpPr txBox="1">
            <a:spLocks/>
          </p:cNvSpPr>
          <p:nvPr/>
        </p:nvSpPr>
        <p:spPr>
          <a:xfrm>
            <a:off x="6305676"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6" name="Text Placeholder 33"/>
          <p:cNvSpPr txBox="1">
            <a:spLocks/>
          </p:cNvSpPr>
          <p:nvPr/>
        </p:nvSpPr>
        <p:spPr>
          <a:xfrm>
            <a:off x="6296568"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7710444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500"/>
                                        <p:tgtEl>
                                          <p:spTgt spid="1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fade">
                                      <p:cBhvr>
                                        <p:cTn id="25" dur="500"/>
                                        <p:tgtEl>
                                          <p:spTgt spid="1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wipe(left)">
                                      <p:cBhvr>
                                        <p:cTn id="30" dur="500"/>
                                        <p:tgtEl>
                                          <p:spTgt spid="1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p:cTn id="40" dur="500"/>
                                        <p:tgtEl>
                                          <p:spTgt spid="1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9"/>
                                        </p:tgtEl>
                                        <p:attrNameLst>
                                          <p:attrName>style.visibility</p:attrName>
                                        </p:attrNameLst>
                                      </p:cBhvr>
                                      <p:to>
                                        <p:strVal val="visible"/>
                                      </p:to>
                                    </p:set>
                                    <p:animEffect transition="in" filter="wipe(left)">
                                      <p:cBhvr>
                                        <p:cTn id="48" dur="500"/>
                                        <p:tgtEl>
                                          <p:spTgt spid="1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animEffect transition="in" filter="fade">
                                      <p:cBhvr>
                                        <p:cTn id="61" dur="500"/>
                                        <p:tgtEl>
                                          <p:spTgt spid="1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wipe(left)">
                                      <p:cBhvr>
                                        <p:cTn id="66" dur="500"/>
                                        <p:tgtEl>
                                          <p:spTgt spid="1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61"/>
                                        </p:tgtEl>
                                        <p:attrNameLst>
                                          <p:attrName>style.visibility</p:attrName>
                                        </p:attrNameLst>
                                      </p:cBhvr>
                                      <p:to>
                                        <p:strVal val="visible"/>
                                      </p:to>
                                    </p:set>
                                    <p:animEffect transition="in" filter="fade">
                                      <p:cBhvr>
                                        <p:cTn id="76" dur="500"/>
                                        <p:tgtEl>
                                          <p:spTgt spid="1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0"/>
                                        </p:tgtEl>
                                        <p:attrNameLst>
                                          <p:attrName>style.visibility</p:attrName>
                                        </p:attrNameLst>
                                      </p:cBhvr>
                                      <p:to>
                                        <p:strVal val="visible"/>
                                      </p:to>
                                    </p:set>
                                    <p:animEffect transition="in" filter="fade">
                                      <p:cBhvr>
                                        <p:cTn id="79" dur="500"/>
                                        <p:tgtEl>
                                          <p:spTgt spid="16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35"/>
                                        </p:tgtEl>
                                        <p:attrNameLst>
                                          <p:attrName>style.visibility</p:attrName>
                                        </p:attrNameLst>
                                      </p:cBhvr>
                                      <p:to>
                                        <p:strVal val="visible"/>
                                      </p:to>
                                    </p:set>
                                    <p:animEffect transition="in" filter="wipe(left)">
                                      <p:cBhvr>
                                        <p:cTn id="84" dur="500"/>
                                        <p:tgtEl>
                                          <p:spTgt spid="1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down)">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6"/>
                                        </p:tgtEl>
                                        <p:attrNameLst>
                                          <p:attrName>style.visibility</p:attrName>
                                        </p:attrNameLst>
                                      </p:cBhvr>
                                      <p:to>
                                        <p:strVal val="visible"/>
                                      </p:to>
                                    </p:set>
                                    <p:animEffect transition="in" filter="fade">
                                      <p:cBhvr>
                                        <p:cTn id="94" dur="500"/>
                                        <p:tgtEl>
                                          <p:spTgt spid="16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500"/>
                                        <p:tgtEl>
                                          <p:spTgt spid="16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left)">
                                      <p:cBhvr>
                                        <p:cTn id="10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50" grpId="0"/>
      <p:bldP spid="151" grpId="0"/>
      <p:bldP spid="155" grpId="0"/>
      <p:bldP spid="156" grpId="0"/>
      <p:bldP spid="160" grpId="0"/>
      <p:bldP spid="161" grpId="0"/>
      <p:bldP spid="165" grpId="0"/>
      <p:bldP spid="1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spect="1"/>
          </p:cNvSpPr>
          <p:nvPr/>
        </p:nvSpPr>
        <p:spPr>
          <a:xfrm>
            <a:off x="2456466" y="3325665"/>
            <a:ext cx="1409681" cy="1409681"/>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spect="1"/>
          </p:cNvSpPr>
          <p:nvPr/>
        </p:nvSpPr>
        <p:spPr>
          <a:xfrm>
            <a:off x="3560343" y="3325665"/>
            <a:ext cx="1409681" cy="1409681"/>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a:spLocks noChangeAspect="1"/>
          </p:cNvSpPr>
          <p:nvPr/>
        </p:nvSpPr>
        <p:spPr>
          <a:xfrm>
            <a:off x="5768097" y="3325665"/>
            <a:ext cx="1409681" cy="1409681"/>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a:spLocks noChangeAspect="1"/>
          </p:cNvSpPr>
          <p:nvPr/>
        </p:nvSpPr>
        <p:spPr>
          <a:xfrm>
            <a:off x="4664220" y="3325665"/>
            <a:ext cx="1409681" cy="1409681"/>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itle 1"/>
          <p:cNvSpPr txBox="1">
            <a:spLocks/>
          </p:cNvSpPr>
          <p:nvPr/>
        </p:nvSpPr>
        <p:spPr>
          <a:xfrm>
            <a:off x="2840472"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itle 1"/>
          <p:cNvSpPr txBox="1">
            <a:spLocks/>
          </p:cNvSpPr>
          <p:nvPr/>
        </p:nvSpPr>
        <p:spPr>
          <a:xfrm>
            <a:off x="3953976"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itle 1"/>
          <p:cNvSpPr txBox="1">
            <a:spLocks/>
          </p:cNvSpPr>
          <p:nvPr/>
        </p:nvSpPr>
        <p:spPr>
          <a:xfrm>
            <a:off x="505785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itle 1"/>
          <p:cNvSpPr txBox="1">
            <a:spLocks/>
          </p:cNvSpPr>
          <p:nvPr/>
        </p:nvSpPr>
        <p:spPr>
          <a:xfrm>
            <a:off x="616173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3" name="Elbow Connector 42"/>
          <p:cNvCxnSpPr/>
          <p:nvPr/>
        </p:nvCxnSpPr>
        <p:spPr>
          <a:xfrm flipH="1" flipV="1">
            <a:off x="2355775" y="2780796"/>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a:spLocks/>
          </p:cNvSpPr>
          <p:nvPr/>
        </p:nvSpPr>
        <p:spPr>
          <a:xfrm>
            <a:off x="1032313" y="2498464"/>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 Placeholder 11"/>
          <p:cNvSpPr txBox="1">
            <a:spLocks/>
          </p:cNvSpPr>
          <p:nvPr/>
        </p:nvSpPr>
        <p:spPr>
          <a:xfrm>
            <a:off x="1032313" y="2693626"/>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rot="5400000">
            <a:off x="3036538" y="4054581"/>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a:spLocks/>
          </p:cNvSpPr>
          <p:nvPr/>
        </p:nvSpPr>
        <p:spPr>
          <a:xfrm>
            <a:off x="1032313" y="5048251"/>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 Placeholder 11"/>
          <p:cNvSpPr txBox="1">
            <a:spLocks/>
          </p:cNvSpPr>
          <p:nvPr/>
        </p:nvSpPr>
        <p:spPr>
          <a:xfrm>
            <a:off x="1032313" y="5243413"/>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9" name="Elbow Connector 48"/>
          <p:cNvCxnSpPr/>
          <p:nvPr/>
        </p:nvCxnSpPr>
        <p:spPr>
          <a:xfrm flipV="1">
            <a:off x="6475482" y="2779474"/>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a:spLocks/>
          </p:cNvSpPr>
          <p:nvPr/>
        </p:nvSpPr>
        <p:spPr>
          <a:xfrm>
            <a:off x="7416175" y="2498464"/>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11"/>
          <p:cNvSpPr txBox="1">
            <a:spLocks/>
          </p:cNvSpPr>
          <p:nvPr/>
        </p:nvSpPr>
        <p:spPr>
          <a:xfrm>
            <a:off x="7416177" y="2693626"/>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3" name="Elbow Connector 52"/>
          <p:cNvCxnSpPr/>
          <p:nvPr/>
        </p:nvCxnSpPr>
        <p:spPr>
          <a:xfrm rot="16200000" flipH="1">
            <a:off x="5996604" y="4053590"/>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a:spLocks/>
          </p:cNvSpPr>
          <p:nvPr/>
        </p:nvSpPr>
        <p:spPr>
          <a:xfrm>
            <a:off x="7372958" y="5048839"/>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11"/>
          <p:cNvSpPr txBox="1">
            <a:spLocks/>
          </p:cNvSpPr>
          <p:nvPr/>
        </p:nvSpPr>
        <p:spPr>
          <a:xfrm>
            <a:off x="7372959" y="5244001"/>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2519414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9" grpId="0" animBg="1"/>
      <p:bldP spid="35" grpId="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221876" y="4244432"/>
            <a:ext cx="34289" cy="2084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Rectangle 77"/>
          <p:cNvSpPr/>
          <p:nvPr/>
        </p:nvSpPr>
        <p:spPr>
          <a:xfrm>
            <a:off x="5137311" y="3519723"/>
            <a:ext cx="34289" cy="28088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ectangle 78"/>
          <p:cNvSpPr/>
          <p:nvPr/>
        </p:nvSpPr>
        <p:spPr>
          <a:xfrm>
            <a:off x="5716264" y="4649344"/>
            <a:ext cx="34289" cy="1679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ectangle 82"/>
          <p:cNvSpPr/>
          <p:nvPr/>
        </p:nvSpPr>
        <p:spPr>
          <a:xfrm>
            <a:off x="3343414" y="4649344"/>
            <a:ext cx="34289" cy="1679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ectangle 86"/>
          <p:cNvSpPr/>
          <p:nvPr/>
        </p:nvSpPr>
        <p:spPr>
          <a:xfrm>
            <a:off x="6379486" y="5012119"/>
            <a:ext cx="34289" cy="13164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72"/>
          <p:cNvGrpSpPr/>
          <p:nvPr/>
        </p:nvGrpSpPr>
        <p:grpSpPr>
          <a:xfrm>
            <a:off x="2967533" y="2355935"/>
            <a:ext cx="1594133" cy="572459"/>
            <a:chOff x="5603652" y="1636333"/>
            <a:chExt cx="1947726" cy="625039"/>
          </a:xfrm>
        </p:grpSpPr>
        <p:sp>
          <p:nvSpPr>
            <p:cNvPr id="94" name="Text Placeholder 3"/>
            <p:cNvSpPr txBox="1">
              <a:spLocks/>
            </p:cNvSpPr>
            <p:nvPr/>
          </p:nvSpPr>
          <p:spPr>
            <a:xfrm>
              <a:off x="6399741" y="1636333"/>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Text Placeholder 3"/>
            <p:cNvSpPr txBox="1">
              <a:spLocks/>
            </p:cNvSpPr>
            <p:nvPr/>
          </p:nvSpPr>
          <p:spPr>
            <a:xfrm>
              <a:off x="5603652" y="1909574"/>
              <a:ext cx="1947726" cy="35179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4" name="Group 72"/>
          <p:cNvGrpSpPr/>
          <p:nvPr/>
        </p:nvGrpSpPr>
        <p:grpSpPr>
          <a:xfrm>
            <a:off x="1965041" y="3120841"/>
            <a:ext cx="1594133" cy="574568"/>
            <a:chOff x="5603652" y="1667297"/>
            <a:chExt cx="1947726" cy="627340"/>
          </a:xfrm>
        </p:grpSpPr>
        <p:sp>
          <p:nvSpPr>
            <p:cNvPr id="100" name="Text Placeholder 3"/>
            <p:cNvSpPr txBox="1">
              <a:spLocks/>
            </p:cNvSpPr>
            <p:nvPr/>
          </p:nvSpPr>
          <p:spPr>
            <a:xfrm>
              <a:off x="6399741" y="1667297"/>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 Placeholder 3"/>
            <p:cNvSpPr txBox="1">
              <a:spLocks/>
            </p:cNvSpPr>
            <p:nvPr/>
          </p:nvSpPr>
          <p:spPr>
            <a:xfrm>
              <a:off x="5603652" y="1942840"/>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5" name="Group 72"/>
          <p:cNvGrpSpPr/>
          <p:nvPr/>
        </p:nvGrpSpPr>
        <p:grpSpPr>
          <a:xfrm>
            <a:off x="1473659" y="4597310"/>
            <a:ext cx="1594134" cy="596415"/>
            <a:chOff x="5603652" y="1646655"/>
            <a:chExt cx="1947727" cy="651193"/>
          </a:xfrm>
        </p:grpSpPr>
        <p:sp>
          <p:nvSpPr>
            <p:cNvPr id="103" name="Text Placeholder 3"/>
            <p:cNvSpPr txBox="1">
              <a:spLocks/>
            </p:cNvSpPr>
            <p:nvPr/>
          </p:nvSpPr>
          <p:spPr>
            <a:xfrm>
              <a:off x="6399742" y="1646655"/>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 Placeholder 3"/>
            <p:cNvSpPr txBox="1">
              <a:spLocks/>
            </p:cNvSpPr>
            <p:nvPr/>
          </p:nvSpPr>
          <p:spPr>
            <a:xfrm>
              <a:off x="5603652" y="1946051"/>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6" name="Group 58"/>
          <p:cNvGrpSpPr/>
          <p:nvPr/>
        </p:nvGrpSpPr>
        <p:grpSpPr>
          <a:xfrm>
            <a:off x="5814379" y="3058005"/>
            <a:ext cx="1565899" cy="504612"/>
            <a:chOff x="7174424" y="1401232"/>
            <a:chExt cx="2276195" cy="550962"/>
          </a:xfrm>
        </p:grpSpPr>
        <p:sp>
          <p:nvSpPr>
            <p:cNvPr id="106" name="TextBox 105"/>
            <p:cNvSpPr txBox="1"/>
            <p:nvPr/>
          </p:nvSpPr>
          <p:spPr>
            <a:xfrm>
              <a:off x="7174424" y="1600395"/>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07" name="Rectangle 106"/>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58"/>
          <p:cNvGrpSpPr/>
          <p:nvPr/>
        </p:nvGrpSpPr>
        <p:grpSpPr>
          <a:xfrm>
            <a:off x="6442487" y="3755901"/>
            <a:ext cx="1565899" cy="504614"/>
            <a:chOff x="7174424" y="1401232"/>
            <a:chExt cx="2276195" cy="550964"/>
          </a:xfrm>
        </p:grpSpPr>
        <p:sp>
          <p:nvSpPr>
            <p:cNvPr id="111" name="TextBox 110"/>
            <p:cNvSpPr txBox="1"/>
            <p:nvPr/>
          </p:nvSpPr>
          <p:spPr>
            <a:xfrm>
              <a:off x="7174424" y="1600397"/>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15" name="Rectangle 114"/>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6" name="Oval 115"/>
          <p:cNvSpPr>
            <a:spLocks noChangeAspect="1"/>
          </p:cNvSpPr>
          <p:nvPr/>
        </p:nvSpPr>
        <p:spPr>
          <a:xfrm>
            <a:off x="3991706" y="4459939"/>
            <a:ext cx="515750" cy="51617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20" name="Oval 119"/>
          <p:cNvSpPr>
            <a:spLocks noChangeAspect="1"/>
          </p:cNvSpPr>
          <p:nvPr/>
        </p:nvSpPr>
        <p:spPr>
          <a:xfrm>
            <a:off x="5482441" y="5290761"/>
            <a:ext cx="515750" cy="51617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122" name="Oval 121"/>
          <p:cNvSpPr>
            <a:spLocks noChangeAspect="1"/>
          </p:cNvSpPr>
          <p:nvPr/>
        </p:nvSpPr>
        <p:spPr>
          <a:xfrm>
            <a:off x="4903488" y="4774535"/>
            <a:ext cx="515750" cy="51617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23" name="Oval 122"/>
          <p:cNvSpPr>
            <a:spLocks noChangeAspect="1"/>
          </p:cNvSpPr>
          <p:nvPr/>
        </p:nvSpPr>
        <p:spPr>
          <a:xfrm>
            <a:off x="6163484" y="5290761"/>
            <a:ext cx="515750" cy="516178"/>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124" name="Oval 123"/>
          <p:cNvSpPr>
            <a:spLocks noChangeAspect="1"/>
          </p:cNvSpPr>
          <p:nvPr/>
        </p:nvSpPr>
        <p:spPr>
          <a:xfrm>
            <a:off x="3103359" y="5081910"/>
            <a:ext cx="515750" cy="516178"/>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nvGrpSpPr>
          <p:cNvPr id="8" name="Group 138"/>
          <p:cNvGrpSpPr/>
          <p:nvPr/>
        </p:nvGrpSpPr>
        <p:grpSpPr>
          <a:xfrm>
            <a:off x="6093538" y="4453803"/>
            <a:ext cx="613769" cy="614282"/>
            <a:chOff x="5867400" y="3486150"/>
            <a:chExt cx="670145" cy="670705"/>
          </a:xfrm>
        </p:grpSpPr>
        <p:sp>
          <p:nvSpPr>
            <p:cNvPr id="86" name="Oval 85"/>
            <p:cNvSpPr>
              <a:spLocks noChangeAspect="1"/>
            </p:cNvSpPr>
            <p:nvPr/>
          </p:nvSpPr>
          <p:spPr>
            <a:xfrm>
              <a:off x="5867400" y="3486150"/>
              <a:ext cx="670145" cy="67070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62"/>
            <p:cNvSpPr>
              <a:spLocks noEditPoints="1"/>
            </p:cNvSpPr>
            <p:nvPr/>
          </p:nvSpPr>
          <p:spPr bwMode="auto">
            <a:xfrm>
              <a:off x="6020570" y="3638144"/>
              <a:ext cx="363804" cy="3667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31"/>
          <p:cNvGrpSpPr/>
          <p:nvPr/>
        </p:nvGrpSpPr>
        <p:grpSpPr>
          <a:xfrm>
            <a:off x="3718089" y="3194112"/>
            <a:ext cx="1049444" cy="1050321"/>
            <a:chOff x="3273762" y="2110755"/>
            <a:chExt cx="1145838" cy="1146795"/>
          </a:xfrm>
        </p:grpSpPr>
        <p:sp>
          <p:nvSpPr>
            <p:cNvPr id="72" name="Oval 71"/>
            <p:cNvSpPr>
              <a:spLocks noChangeAspect="1"/>
            </p:cNvSpPr>
            <p:nvPr/>
          </p:nvSpPr>
          <p:spPr>
            <a:xfrm>
              <a:off x="3273762" y="2110755"/>
              <a:ext cx="1145838" cy="114679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83"/>
            <p:cNvSpPr>
              <a:spLocks noEditPoints="1"/>
            </p:cNvSpPr>
            <p:nvPr/>
          </p:nvSpPr>
          <p:spPr bwMode="auto">
            <a:xfrm>
              <a:off x="3699604" y="2463535"/>
              <a:ext cx="294154" cy="44123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37"/>
          <p:cNvGrpSpPr/>
          <p:nvPr/>
        </p:nvGrpSpPr>
        <p:grpSpPr>
          <a:xfrm>
            <a:off x="5325850" y="3839519"/>
            <a:ext cx="809150" cy="809826"/>
            <a:chOff x="5029200" y="2815445"/>
            <a:chExt cx="883472" cy="884210"/>
          </a:xfrm>
        </p:grpSpPr>
        <p:sp>
          <p:nvSpPr>
            <p:cNvPr id="73" name="Oval 72"/>
            <p:cNvSpPr>
              <a:spLocks noChangeAspect="1"/>
            </p:cNvSpPr>
            <p:nvPr/>
          </p:nvSpPr>
          <p:spPr>
            <a:xfrm>
              <a:off x="5029200" y="2815445"/>
              <a:ext cx="883472" cy="88421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76"/>
            <p:cNvSpPr>
              <a:spLocks noEditPoints="1"/>
            </p:cNvSpPr>
            <p:nvPr/>
          </p:nvSpPr>
          <p:spPr bwMode="auto">
            <a:xfrm>
              <a:off x="5257019" y="3087290"/>
              <a:ext cx="427834" cy="340520"/>
            </a:xfrm>
            <a:custGeom>
              <a:avLst/>
              <a:gdLst/>
              <a:ahLst/>
              <a:cxnLst>
                <a:cxn ang="0">
                  <a:pos x="53" y="20"/>
                </a:cxn>
                <a:cxn ang="0">
                  <a:pos x="26" y="39"/>
                </a:cxn>
                <a:cxn ang="0">
                  <a:pos x="20" y="39"/>
                </a:cxn>
                <a:cxn ang="0">
                  <a:pos x="9" y="44"/>
                </a:cxn>
                <a:cxn ang="0">
                  <a:pos x="6" y="44"/>
                </a:cxn>
                <a:cxn ang="0">
                  <a:pos x="6" y="44"/>
                </a:cxn>
                <a:cxn ang="0">
                  <a:pos x="5" y="43"/>
                </a:cxn>
                <a:cxn ang="0">
                  <a:pos x="5" y="41"/>
                </a:cxn>
                <a:cxn ang="0">
                  <a:pos x="10" y="35"/>
                </a:cxn>
                <a:cxn ang="0">
                  <a:pos x="0" y="20"/>
                </a:cxn>
                <a:cxn ang="0">
                  <a:pos x="26" y="0"/>
                </a:cxn>
                <a:cxn ang="0">
                  <a:pos x="53" y="20"/>
                </a:cxn>
                <a:cxn ang="0">
                  <a:pos x="5" y="20"/>
                </a:cxn>
                <a:cxn ang="0">
                  <a:pos x="12" y="31"/>
                </a:cxn>
                <a:cxn ang="0">
                  <a:pos x="16" y="33"/>
                </a:cxn>
                <a:cxn ang="0">
                  <a:pos x="15" y="36"/>
                </a:cxn>
                <a:cxn ang="0">
                  <a:pos x="17" y="35"/>
                </a:cxn>
                <a:cxn ang="0">
                  <a:pos x="19" y="34"/>
                </a:cxn>
                <a:cxn ang="0">
                  <a:pos x="21" y="34"/>
                </a:cxn>
                <a:cxn ang="0">
                  <a:pos x="26" y="34"/>
                </a:cxn>
                <a:cxn ang="0">
                  <a:pos x="48" y="20"/>
                </a:cxn>
                <a:cxn ang="0">
                  <a:pos x="26" y="5"/>
                </a:cxn>
                <a:cxn ang="0">
                  <a:pos x="5" y="20"/>
                </a:cxn>
                <a:cxn ang="0">
                  <a:pos x="62" y="51"/>
                </a:cxn>
                <a:cxn ang="0">
                  <a:pos x="63" y="53"/>
                </a:cxn>
                <a:cxn ang="0">
                  <a:pos x="62" y="54"/>
                </a:cxn>
                <a:cxn ang="0">
                  <a:pos x="58" y="53"/>
                </a:cxn>
                <a:cxn ang="0">
                  <a:pos x="48" y="48"/>
                </a:cxn>
                <a:cxn ang="0">
                  <a:pos x="41" y="49"/>
                </a:cxn>
                <a:cxn ang="0">
                  <a:pos x="23" y="44"/>
                </a:cxn>
                <a:cxn ang="0">
                  <a:pos x="26" y="44"/>
                </a:cxn>
                <a:cxn ang="0">
                  <a:pos x="48" y="38"/>
                </a:cxn>
                <a:cxn ang="0">
                  <a:pos x="58" y="20"/>
                </a:cxn>
                <a:cxn ang="0">
                  <a:pos x="57" y="14"/>
                </a:cxn>
                <a:cxn ang="0">
                  <a:pos x="68" y="30"/>
                </a:cxn>
                <a:cxn ang="0">
                  <a:pos x="58" y="45"/>
                </a:cxn>
                <a:cxn ang="0">
                  <a:pos x="62" y="51"/>
                </a:cxn>
              </a:cxnLst>
              <a:rect l="0" t="0" r="r" b="b"/>
              <a:pathLst>
                <a:path w="68" h="54">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30"/>
          <p:cNvGrpSpPr/>
          <p:nvPr/>
        </p:nvGrpSpPr>
        <p:grpSpPr>
          <a:xfrm>
            <a:off x="2953002" y="3839519"/>
            <a:ext cx="809150" cy="809826"/>
            <a:chOff x="2438400" y="2815445"/>
            <a:chExt cx="883472" cy="884210"/>
          </a:xfrm>
        </p:grpSpPr>
        <p:sp>
          <p:nvSpPr>
            <p:cNvPr id="82" name="Oval 81"/>
            <p:cNvSpPr>
              <a:spLocks noChangeAspect="1"/>
            </p:cNvSpPr>
            <p:nvPr/>
          </p:nvSpPr>
          <p:spPr>
            <a:xfrm>
              <a:off x="2438400" y="2815445"/>
              <a:ext cx="883472" cy="88421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216"/>
            <p:cNvSpPr>
              <a:spLocks noEditPoints="1"/>
            </p:cNvSpPr>
            <p:nvPr/>
          </p:nvSpPr>
          <p:spPr bwMode="auto">
            <a:xfrm>
              <a:off x="2666219" y="3042179"/>
              <a:ext cx="427834" cy="430742"/>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32"/>
          <p:cNvGrpSpPr/>
          <p:nvPr/>
        </p:nvGrpSpPr>
        <p:grpSpPr>
          <a:xfrm>
            <a:off x="4599929" y="2402155"/>
            <a:ext cx="1116635" cy="1117568"/>
            <a:chOff x="4236600" y="1246056"/>
            <a:chExt cx="1219200" cy="1220218"/>
          </a:xfrm>
        </p:grpSpPr>
        <p:sp>
          <p:nvSpPr>
            <p:cNvPr id="75" name="Oval 74"/>
            <p:cNvSpPr>
              <a:spLocks noChangeAspect="1"/>
            </p:cNvSpPr>
            <p:nvPr/>
          </p:nvSpPr>
          <p:spPr>
            <a:xfrm>
              <a:off x="4236600" y="1246056"/>
              <a:ext cx="1219200" cy="122021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217"/>
            <p:cNvSpPr>
              <a:spLocks noEditPoints="1"/>
            </p:cNvSpPr>
            <p:nvPr/>
          </p:nvSpPr>
          <p:spPr bwMode="auto">
            <a:xfrm>
              <a:off x="4601724" y="1672807"/>
              <a:ext cx="488952" cy="36671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任意多边形 4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29204039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500"/>
                            </p:stCondLst>
                            <p:childTnLst>
                              <p:par>
                                <p:cTn id="15" presetID="53" presetClass="entr" presetSubtype="0" fill="hold" grpId="0" nodeType="after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par>
                          <p:cTn id="24" fill="hold">
                            <p:stCondLst>
                              <p:cond delay="15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53"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000"/>
                            </p:stCondLst>
                            <p:childTnLst>
                              <p:par>
                                <p:cTn id="35" presetID="53" presetClass="entr" presetSubtype="0"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 calcmode="lin" valueType="num">
                                      <p:cBhvr>
                                        <p:cTn id="37" dur="500" fill="hold"/>
                                        <p:tgtEl>
                                          <p:spTgt spid="116"/>
                                        </p:tgtEl>
                                        <p:attrNameLst>
                                          <p:attrName>ppt_w</p:attrName>
                                        </p:attrNameLst>
                                      </p:cBhvr>
                                      <p:tavLst>
                                        <p:tav tm="0">
                                          <p:val>
                                            <p:fltVal val="0"/>
                                          </p:val>
                                        </p:tav>
                                        <p:tav tm="100000">
                                          <p:val>
                                            <p:strVal val="#ppt_w"/>
                                          </p:val>
                                        </p:tav>
                                      </p:tavLst>
                                    </p:anim>
                                    <p:anim calcmode="lin" valueType="num">
                                      <p:cBhvr>
                                        <p:cTn id="38" dur="500" fill="hold"/>
                                        <p:tgtEl>
                                          <p:spTgt spid="116"/>
                                        </p:tgtEl>
                                        <p:attrNameLst>
                                          <p:attrName>ppt_h</p:attrName>
                                        </p:attrNameLst>
                                      </p:cBhvr>
                                      <p:tavLst>
                                        <p:tav tm="0">
                                          <p:val>
                                            <p:fltVal val="0"/>
                                          </p:val>
                                        </p:tav>
                                        <p:tav tm="100000">
                                          <p:val>
                                            <p:strVal val="#ppt_h"/>
                                          </p:val>
                                        </p:tav>
                                      </p:tavLst>
                                    </p:anim>
                                    <p:animEffect transition="in" filter="fade">
                                      <p:cBhvr>
                                        <p:cTn id="39" dur="500"/>
                                        <p:tgtEl>
                                          <p:spTgt spid="116"/>
                                        </p:tgtEl>
                                      </p:cBhvr>
                                    </p:animEffect>
                                  </p:childTnLst>
                                </p:cTn>
                              </p:par>
                            </p:childTnLst>
                          </p:cTn>
                        </p:par>
                        <p:par>
                          <p:cTn id="40" fill="hold">
                            <p:stCondLst>
                              <p:cond delay="2500"/>
                            </p:stCondLst>
                            <p:childTnLst>
                              <p:par>
                                <p:cTn id="41" presetID="22" presetClass="entr" presetSubtype="2"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right)">
                                      <p:cBhvr>
                                        <p:cTn id="43" dur="500"/>
                                        <p:tgtEl>
                                          <p:spTgt spid="4"/>
                                        </p:tgtEl>
                                      </p:cBhvr>
                                    </p:animEffect>
                                  </p:childTnLst>
                                </p:cTn>
                              </p:par>
                            </p:childTnLst>
                          </p:cTn>
                        </p:par>
                        <p:par>
                          <p:cTn id="44" fill="hold">
                            <p:stCondLst>
                              <p:cond delay="3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53"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3500"/>
                            </p:stCondLst>
                            <p:childTnLst>
                              <p:par>
                                <p:cTn id="55" presetID="53" presetClass="entr" presetSubtype="0" fill="hold" grpId="0" nodeType="afterEffect">
                                  <p:stCondLst>
                                    <p:cond delay="0"/>
                                  </p:stCondLst>
                                  <p:childTnLst>
                                    <p:set>
                                      <p:cBhvr>
                                        <p:cTn id="56" dur="1" fill="hold">
                                          <p:stCondLst>
                                            <p:cond delay="0"/>
                                          </p:stCondLst>
                                        </p:cTn>
                                        <p:tgtEl>
                                          <p:spTgt spid="122"/>
                                        </p:tgtEl>
                                        <p:attrNameLst>
                                          <p:attrName>style.visibility</p:attrName>
                                        </p:attrNameLst>
                                      </p:cBhvr>
                                      <p:to>
                                        <p:strVal val="visible"/>
                                      </p:to>
                                    </p:set>
                                    <p:anim calcmode="lin" valueType="num">
                                      <p:cBhvr>
                                        <p:cTn id="57" dur="500" fill="hold"/>
                                        <p:tgtEl>
                                          <p:spTgt spid="122"/>
                                        </p:tgtEl>
                                        <p:attrNameLst>
                                          <p:attrName>ppt_w</p:attrName>
                                        </p:attrNameLst>
                                      </p:cBhvr>
                                      <p:tavLst>
                                        <p:tav tm="0">
                                          <p:val>
                                            <p:fltVal val="0"/>
                                          </p:val>
                                        </p:tav>
                                        <p:tav tm="100000">
                                          <p:val>
                                            <p:strVal val="#ppt_w"/>
                                          </p:val>
                                        </p:tav>
                                      </p:tavLst>
                                    </p:anim>
                                    <p:anim calcmode="lin" valueType="num">
                                      <p:cBhvr>
                                        <p:cTn id="58" dur="500" fill="hold"/>
                                        <p:tgtEl>
                                          <p:spTgt spid="122"/>
                                        </p:tgtEl>
                                        <p:attrNameLst>
                                          <p:attrName>ppt_h</p:attrName>
                                        </p:attrNameLst>
                                      </p:cBhvr>
                                      <p:tavLst>
                                        <p:tav tm="0">
                                          <p:val>
                                            <p:fltVal val="0"/>
                                          </p:val>
                                        </p:tav>
                                        <p:tav tm="100000">
                                          <p:val>
                                            <p:strVal val="#ppt_h"/>
                                          </p:val>
                                        </p:tav>
                                      </p:tavLst>
                                    </p:anim>
                                    <p:animEffect transition="in" filter="fade">
                                      <p:cBhvr>
                                        <p:cTn id="59" dur="500"/>
                                        <p:tgtEl>
                                          <p:spTgt spid="122"/>
                                        </p:tgtEl>
                                      </p:cBhvr>
                                    </p:animEffect>
                                  </p:childTnLst>
                                </p:cTn>
                              </p:par>
                            </p:childTnLst>
                          </p:cTn>
                        </p:par>
                        <p:par>
                          <p:cTn id="60" fill="hold">
                            <p:stCondLst>
                              <p:cond delay="4000"/>
                            </p:stCondLst>
                            <p:childTnLst>
                              <p:par>
                                <p:cTn id="61" presetID="22" presetClass="entr" presetSubtype="2"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par>
                          <p:cTn id="64" fill="hold">
                            <p:stCondLst>
                              <p:cond delay="4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additive="base">
                                        <p:cTn id="67" dur="500" fill="hold"/>
                                        <p:tgtEl>
                                          <p:spTgt spid="79"/>
                                        </p:tgtEl>
                                        <p:attrNameLst>
                                          <p:attrName>ppt_x</p:attrName>
                                        </p:attrNameLst>
                                      </p:cBhvr>
                                      <p:tavLst>
                                        <p:tav tm="0">
                                          <p:val>
                                            <p:strVal val="#ppt_x"/>
                                          </p:val>
                                        </p:tav>
                                        <p:tav tm="100000">
                                          <p:val>
                                            <p:strVal val="#ppt_x"/>
                                          </p:val>
                                        </p:tav>
                                      </p:tavLst>
                                    </p:anim>
                                    <p:anim calcmode="lin" valueType="num">
                                      <p:cBhvr additive="base">
                                        <p:cTn id="68" dur="500" fill="hold"/>
                                        <p:tgtEl>
                                          <p:spTgt spid="79"/>
                                        </p:tgtEl>
                                        <p:attrNameLst>
                                          <p:attrName>ppt_y</p:attrName>
                                        </p:attrNameLst>
                                      </p:cBhvr>
                                      <p:tavLst>
                                        <p:tav tm="0">
                                          <p:val>
                                            <p:strVal val="1+#ppt_h/2"/>
                                          </p:val>
                                        </p:tav>
                                        <p:tav tm="100000">
                                          <p:val>
                                            <p:strVal val="#ppt_y"/>
                                          </p:val>
                                        </p:tav>
                                      </p:tavLst>
                                    </p:anim>
                                  </p:childTnLst>
                                </p:cTn>
                              </p:par>
                              <p:par>
                                <p:cTn id="69" presetID="53"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5000"/>
                            </p:stCondLst>
                            <p:childTnLst>
                              <p:par>
                                <p:cTn id="75" presetID="53" presetClass="entr" presetSubtype="0" fill="hold" grpId="0" nodeType="afterEffect">
                                  <p:stCondLst>
                                    <p:cond delay="0"/>
                                  </p:stCondLst>
                                  <p:childTnLst>
                                    <p:set>
                                      <p:cBhvr>
                                        <p:cTn id="76" dur="1" fill="hold">
                                          <p:stCondLst>
                                            <p:cond delay="0"/>
                                          </p:stCondLst>
                                        </p:cTn>
                                        <p:tgtEl>
                                          <p:spTgt spid="120"/>
                                        </p:tgtEl>
                                        <p:attrNameLst>
                                          <p:attrName>style.visibility</p:attrName>
                                        </p:attrNameLst>
                                      </p:cBhvr>
                                      <p:to>
                                        <p:strVal val="visible"/>
                                      </p:to>
                                    </p:set>
                                    <p:anim calcmode="lin" valueType="num">
                                      <p:cBhvr>
                                        <p:cTn id="77" dur="500" fill="hold"/>
                                        <p:tgtEl>
                                          <p:spTgt spid="120"/>
                                        </p:tgtEl>
                                        <p:attrNameLst>
                                          <p:attrName>ppt_w</p:attrName>
                                        </p:attrNameLst>
                                      </p:cBhvr>
                                      <p:tavLst>
                                        <p:tav tm="0">
                                          <p:val>
                                            <p:fltVal val="0"/>
                                          </p:val>
                                        </p:tav>
                                        <p:tav tm="100000">
                                          <p:val>
                                            <p:strVal val="#ppt_w"/>
                                          </p:val>
                                        </p:tav>
                                      </p:tavLst>
                                    </p:anim>
                                    <p:anim calcmode="lin" valueType="num">
                                      <p:cBhvr>
                                        <p:cTn id="78" dur="500" fill="hold"/>
                                        <p:tgtEl>
                                          <p:spTgt spid="120"/>
                                        </p:tgtEl>
                                        <p:attrNameLst>
                                          <p:attrName>ppt_h</p:attrName>
                                        </p:attrNameLst>
                                      </p:cBhvr>
                                      <p:tavLst>
                                        <p:tav tm="0">
                                          <p:val>
                                            <p:fltVal val="0"/>
                                          </p:val>
                                        </p:tav>
                                        <p:tav tm="100000">
                                          <p:val>
                                            <p:strVal val="#ppt_h"/>
                                          </p:val>
                                        </p:tav>
                                      </p:tavLst>
                                    </p:anim>
                                    <p:animEffect transition="in" filter="fade">
                                      <p:cBhvr>
                                        <p:cTn id="79" dur="500"/>
                                        <p:tgtEl>
                                          <p:spTgt spid="120"/>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par>
                          <p:cTn id="84" fill="hold">
                            <p:stCondLst>
                              <p:cond delay="6000"/>
                            </p:stCondLst>
                            <p:childTnLst>
                              <p:par>
                                <p:cTn id="85" presetID="2" presetClass="entr" presetSubtype="4" accel="50000" decel="5000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additive="base">
                                        <p:cTn id="87" dur="500" fill="hold"/>
                                        <p:tgtEl>
                                          <p:spTgt spid="87"/>
                                        </p:tgtEl>
                                        <p:attrNameLst>
                                          <p:attrName>ppt_x</p:attrName>
                                        </p:attrNameLst>
                                      </p:cBhvr>
                                      <p:tavLst>
                                        <p:tav tm="0">
                                          <p:val>
                                            <p:strVal val="#ppt_x"/>
                                          </p:val>
                                        </p:tav>
                                        <p:tav tm="100000">
                                          <p:val>
                                            <p:strVal val="#ppt_x"/>
                                          </p:val>
                                        </p:tav>
                                      </p:tavLst>
                                    </p:anim>
                                    <p:anim calcmode="lin" valueType="num">
                                      <p:cBhvr additive="base">
                                        <p:cTn id="88" dur="500" fill="hold"/>
                                        <p:tgtEl>
                                          <p:spTgt spid="87"/>
                                        </p:tgtEl>
                                        <p:attrNameLst>
                                          <p:attrName>ppt_y</p:attrName>
                                        </p:attrNameLst>
                                      </p:cBhvr>
                                      <p:tavLst>
                                        <p:tav tm="0">
                                          <p:val>
                                            <p:strVal val="1+#ppt_h/2"/>
                                          </p:val>
                                        </p:tav>
                                        <p:tav tm="100000">
                                          <p:val>
                                            <p:strVal val="#ppt_y"/>
                                          </p:val>
                                        </p:tav>
                                      </p:tavLst>
                                    </p:anim>
                                  </p:childTnLst>
                                </p:cTn>
                              </p:par>
                              <p:par>
                                <p:cTn id="89" presetID="53" presetClass="entr" presetSubtype="0" fill="hold" nodeType="with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ppt_w</p:attrName>
                                        </p:attrNameLst>
                                      </p:cBhvr>
                                      <p:tavLst>
                                        <p:tav tm="0">
                                          <p:val>
                                            <p:fltVal val="0"/>
                                          </p:val>
                                        </p:tav>
                                        <p:tav tm="100000">
                                          <p:val>
                                            <p:strVal val="#ppt_w"/>
                                          </p:val>
                                        </p:tav>
                                      </p:tavLst>
                                    </p:anim>
                                    <p:anim calcmode="lin" valueType="num">
                                      <p:cBhvr>
                                        <p:cTn id="92" dur="500" fill="hold"/>
                                        <p:tgtEl>
                                          <p:spTgt spid="8"/>
                                        </p:tgtEl>
                                        <p:attrNameLst>
                                          <p:attrName>ppt_h</p:attrName>
                                        </p:attrNameLst>
                                      </p:cBhvr>
                                      <p:tavLst>
                                        <p:tav tm="0">
                                          <p:val>
                                            <p:fltVal val="0"/>
                                          </p:val>
                                        </p:tav>
                                        <p:tav tm="100000">
                                          <p:val>
                                            <p:strVal val="#ppt_h"/>
                                          </p:val>
                                        </p:tav>
                                      </p:tavLst>
                                    </p:anim>
                                    <p:animEffect transition="in" filter="fade">
                                      <p:cBhvr>
                                        <p:cTn id="93" dur="500"/>
                                        <p:tgtEl>
                                          <p:spTgt spid="8"/>
                                        </p:tgtEl>
                                      </p:cBhvr>
                                    </p:animEffect>
                                  </p:childTnLst>
                                </p:cTn>
                              </p:par>
                            </p:childTnLst>
                          </p:cTn>
                        </p:par>
                        <p:par>
                          <p:cTn id="94" fill="hold">
                            <p:stCondLst>
                              <p:cond delay="6500"/>
                            </p:stCondLst>
                            <p:childTnLst>
                              <p:par>
                                <p:cTn id="95" presetID="53" presetClass="entr" presetSubtype="0" fill="hold" grpId="0" nodeType="afterEffect">
                                  <p:stCondLst>
                                    <p:cond delay="0"/>
                                  </p:stCondLst>
                                  <p:childTnLst>
                                    <p:set>
                                      <p:cBhvr>
                                        <p:cTn id="96" dur="1" fill="hold">
                                          <p:stCondLst>
                                            <p:cond delay="0"/>
                                          </p:stCondLst>
                                        </p:cTn>
                                        <p:tgtEl>
                                          <p:spTgt spid="123"/>
                                        </p:tgtEl>
                                        <p:attrNameLst>
                                          <p:attrName>style.visibility</p:attrName>
                                        </p:attrNameLst>
                                      </p:cBhvr>
                                      <p:to>
                                        <p:strVal val="visible"/>
                                      </p:to>
                                    </p:set>
                                    <p:anim calcmode="lin" valueType="num">
                                      <p:cBhvr>
                                        <p:cTn id="97" dur="500" fill="hold"/>
                                        <p:tgtEl>
                                          <p:spTgt spid="123"/>
                                        </p:tgtEl>
                                        <p:attrNameLst>
                                          <p:attrName>ppt_w</p:attrName>
                                        </p:attrNameLst>
                                      </p:cBhvr>
                                      <p:tavLst>
                                        <p:tav tm="0">
                                          <p:val>
                                            <p:fltVal val="0"/>
                                          </p:val>
                                        </p:tav>
                                        <p:tav tm="100000">
                                          <p:val>
                                            <p:strVal val="#ppt_w"/>
                                          </p:val>
                                        </p:tav>
                                      </p:tavLst>
                                    </p:anim>
                                    <p:anim calcmode="lin" valueType="num">
                                      <p:cBhvr>
                                        <p:cTn id="98" dur="500" fill="hold"/>
                                        <p:tgtEl>
                                          <p:spTgt spid="123"/>
                                        </p:tgtEl>
                                        <p:attrNameLst>
                                          <p:attrName>ppt_h</p:attrName>
                                        </p:attrNameLst>
                                      </p:cBhvr>
                                      <p:tavLst>
                                        <p:tav tm="0">
                                          <p:val>
                                            <p:fltVal val="0"/>
                                          </p:val>
                                        </p:tav>
                                        <p:tav tm="100000">
                                          <p:val>
                                            <p:strVal val="#ppt_h"/>
                                          </p:val>
                                        </p:tav>
                                      </p:tavLst>
                                    </p:anim>
                                    <p:animEffect transition="in" filter="fade">
                                      <p:cBhvr>
                                        <p:cTn id="99" dur="500"/>
                                        <p:tgtEl>
                                          <p:spTgt spid="123"/>
                                        </p:tgtEl>
                                      </p:cBhvr>
                                    </p:animEffect>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79" grpId="0" animBg="1"/>
      <p:bldP spid="83" grpId="0" animBg="1"/>
      <p:bldP spid="87" grpId="0" animBg="1"/>
      <p:bldP spid="116" grpId="0" animBg="1"/>
      <p:bldP spid="120" grpId="0" animBg="1"/>
      <p:bldP spid="122" grpId="0" animBg="1"/>
      <p:bldP spid="123" grpId="0" animBg="1"/>
      <p:bldP spid="1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p:cNvSpPr>
          <p:nvPr/>
        </p:nvSpPr>
        <p:spPr bwMode="auto">
          <a:xfrm>
            <a:off x="3615851" y="2969152"/>
            <a:ext cx="1158267" cy="99002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AutoShape 6"/>
          <p:cNvSpPr>
            <a:spLocks/>
          </p:cNvSpPr>
          <p:nvPr/>
        </p:nvSpPr>
        <p:spPr bwMode="auto">
          <a:xfrm>
            <a:off x="5545668" y="3729402"/>
            <a:ext cx="698099" cy="1307681"/>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chemeClr val="accent5"/>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AutoShape 7"/>
          <p:cNvSpPr>
            <a:spLocks/>
          </p:cNvSpPr>
          <p:nvPr/>
        </p:nvSpPr>
        <p:spPr bwMode="auto">
          <a:xfrm>
            <a:off x="4867659" y="2986731"/>
            <a:ext cx="1161406" cy="9831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chemeClr val="accent3"/>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AutoShape 8"/>
          <p:cNvSpPr>
            <a:spLocks/>
          </p:cNvSpPr>
          <p:nvPr/>
        </p:nvSpPr>
        <p:spPr bwMode="auto">
          <a:xfrm>
            <a:off x="3406171" y="3744468"/>
            <a:ext cx="701238" cy="1307681"/>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AutoShape 10"/>
          <p:cNvSpPr>
            <a:spLocks/>
          </p:cNvSpPr>
          <p:nvPr/>
        </p:nvSpPr>
        <p:spPr bwMode="auto">
          <a:xfrm>
            <a:off x="3983106" y="3321341"/>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25%</a:t>
            </a:r>
          </a:p>
        </p:txBody>
      </p:sp>
      <p:sp>
        <p:nvSpPr>
          <p:cNvPr id="21" name="AutoShape 11"/>
          <p:cNvSpPr>
            <a:spLocks/>
          </p:cNvSpPr>
          <p:nvPr/>
        </p:nvSpPr>
        <p:spPr bwMode="auto">
          <a:xfrm>
            <a:off x="5084244" y="3323224"/>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29%</a:t>
            </a:r>
          </a:p>
        </p:txBody>
      </p:sp>
      <p:sp>
        <p:nvSpPr>
          <p:cNvPr id="22" name="AutoShape 12"/>
          <p:cNvSpPr>
            <a:spLocks/>
          </p:cNvSpPr>
          <p:nvPr/>
        </p:nvSpPr>
        <p:spPr bwMode="auto">
          <a:xfrm>
            <a:off x="5620375" y="4278088"/>
            <a:ext cx="632182"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17%</a:t>
            </a:r>
          </a:p>
        </p:txBody>
      </p:sp>
      <p:sp>
        <p:nvSpPr>
          <p:cNvPr id="23" name="AutoShape 13"/>
          <p:cNvSpPr>
            <a:spLocks/>
          </p:cNvSpPr>
          <p:nvPr/>
        </p:nvSpPr>
        <p:spPr bwMode="auto">
          <a:xfrm>
            <a:off x="3406171" y="4261137"/>
            <a:ext cx="632181"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73%</a:t>
            </a:r>
          </a:p>
        </p:txBody>
      </p:sp>
      <p:sp>
        <p:nvSpPr>
          <p:cNvPr id="25" name="Text Placeholder 7"/>
          <p:cNvSpPr txBox="1">
            <a:spLocks/>
          </p:cNvSpPr>
          <p:nvPr/>
        </p:nvSpPr>
        <p:spPr>
          <a:xfrm>
            <a:off x="1657448" y="2726487"/>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2"/>
          <p:cNvSpPr txBox="1">
            <a:spLocks/>
          </p:cNvSpPr>
          <p:nvPr/>
        </p:nvSpPr>
        <p:spPr>
          <a:xfrm>
            <a:off x="1063383" y="2959710"/>
            <a:ext cx="1620512" cy="471334"/>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7" name="Rounded Rectangle 11"/>
          <p:cNvSpPr>
            <a:spLocks noChangeAspect="1"/>
          </p:cNvSpPr>
          <p:nvPr/>
        </p:nvSpPr>
        <p:spPr>
          <a:xfrm>
            <a:off x="2834433" y="2782699"/>
            <a:ext cx="569456" cy="570011"/>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a:spLocks/>
          </p:cNvSpPr>
          <p:nvPr/>
        </p:nvSpPr>
        <p:spPr>
          <a:xfrm>
            <a:off x="2880094"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01</a:t>
            </a:r>
          </a:p>
        </p:txBody>
      </p:sp>
      <p:sp>
        <p:nvSpPr>
          <p:cNvPr id="29" name="Text Placeholder 7"/>
          <p:cNvSpPr txBox="1">
            <a:spLocks/>
          </p:cNvSpPr>
          <p:nvPr/>
        </p:nvSpPr>
        <p:spPr>
          <a:xfrm>
            <a:off x="7015683" y="2726487"/>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a:spLocks/>
          </p:cNvSpPr>
          <p:nvPr/>
        </p:nvSpPr>
        <p:spPr>
          <a:xfrm>
            <a:off x="7015683" y="2959711"/>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1" name="Rounded Rectangle 23"/>
          <p:cNvSpPr>
            <a:spLocks noChangeAspect="1"/>
          </p:cNvSpPr>
          <p:nvPr/>
        </p:nvSpPr>
        <p:spPr>
          <a:xfrm>
            <a:off x="6339685" y="2782699"/>
            <a:ext cx="569456" cy="570011"/>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6385345"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02</a:t>
            </a:r>
          </a:p>
        </p:txBody>
      </p:sp>
      <p:sp>
        <p:nvSpPr>
          <p:cNvPr id="33" name="Text Placeholder 7"/>
          <p:cNvSpPr txBox="1">
            <a:spLocks/>
          </p:cNvSpPr>
          <p:nvPr/>
        </p:nvSpPr>
        <p:spPr>
          <a:xfrm>
            <a:off x="1657448" y="4940211"/>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Placeholder 2"/>
          <p:cNvSpPr txBox="1">
            <a:spLocks/>
          </p:cNvSpPr>
          <p:nvPr/>
        </p:nvSpPr>
        <p:spPr>
          <a:xfrm>
            <a:off x="1063383" y="5173434"/>
            <a:ext cx="1620512" cy="471334"/>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5" name="Rounded Rectangle 27"/>
          <p:cNvSpPr>
            <a:spLocks noChangeAspect="1"/>
          </p:cNvSpPr>
          <p:nvPr/>
        </p:nvSpPr>
        <p:spPr>
          <a:xfrm>
            <a:off x="2795830" y="4996423"/>
            <a:ext cx="569456" cy="570011"/>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a:spLocks/>
          </p:cNvSpPr>
          <p:nvPr/>
        </p:nvSpPr>
        <p:spPr>
          <a:xfrm>
            <a:off x="2841490"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03</a:t>
            </a:r>
          </a:p>
        </p:txBody>
      </p:sp>
      <p:sp>
        <p:nvSpPr>
          <p:cNvPr id="37" name="Text Placeholder 7"/>
          <p:cNvSpPr txBox="1">
            <a:spLocks/>
          </p:cNvSpPr>
          <p:nvPr/>
        </p:nvSpPr>
        <p:spPr>
          <a:xfrm>
            <a:off x="7011570" y="4940211"/>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2"/>
          <p:cNvSpPr txBox="1">
            <a:spLocks/>
          </p:cNvSpPr>
          <p:nvPr/>
        </p:nvSpPr>
        <p:spPr>
          <a:xfrm>
            <a:off x="7011570" y="5173435"/>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3" name="Rounded Rectangle 16"/>
          <p:cNvSpPr>
            <a:spLocks noChangeAspect="1"/>
          </p:cNvSpPr>
          <p:nvPr/>
        </p:nvSpPr>
        <p:spPr>
          <a:xfrm>
            <a:off x="6339685" y="4996423"/>
            <a:ext cx="569456" cy="570011"/>
          </a:xfrm>
          <a:prstGeom prst="roundRect">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 Placeholder 7"/>
          <p:cNvSpPr txBox="1">
            <a:spLocks/>
          </p:cNvSpPr>
          <p:nvPr/>
        </p:nvSpPr>
        <p:spPr>
          <a:xfrm>
            <a:off x="6385345"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04</a:t>
            </a: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5376569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600"/>
                            </p:stCondLst>
                            <p:childTnLst>
                              <p:par>
                                <p:cTn id="9" presetID="9" presetClass="entr" presetSubtype="0" fill="hold" nodeType="afterEffect">
                                  <p:stCondLst>
                                    <p:cond delay="10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800"/>
                            </p:stCondLst>
                            <p:childTnLst>
                              <p:par>
                                <p:cTn id="17" presetID="9" presetClass="entr" presetSubtype="0" fill="hold" grpId="0" nodeType="afterEffect">
                                  <p:stCondLst>
                                    <p:cond delay="10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par>
                          <p:cTn id="20" fill="hold">
                            <p:stCondLst>
                              <p:cond delay="2400"/>
                            </p:stCondLst>
                            <p:childTnLst>
                              <p:par>
                                <p:cTn id="21" presetID="9" presetClass="entr" presetSubtype="0" fill="hold" grpId="0" nodeType="afterEffect">
                                  <p:stCondLst>
                                    <p:cond delay="10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600"/>
                            </p:stCondLst>
                            <p:childTnLst>
                              <p:par>
                                <p:cTn id="29" presetID="9" presetClass="entr" presetSubtype="0" fill="hold" grpId="0" nodeType="afterEffect">
                                  <p:stCondLst>
                                    <p:cond delay="10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par>
                          <p:cTn id="32" fill="hold">
                            <p:stCondLst>
                              <p:cond delay="4200"/>
                            </p:stCondLst>
                            <p:childTnLst>
                              <p:par>
                                <p:cTn id="33" presetID="9" presetClass="entr" presetSubtype="0" fill="hold" grpId="0" nodeType="afterEffect">
                                  <p:stCondLst>
                                    <p:cond delay="10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25">
                                            <p:txEl>
                                              <p:pRg st="0" end="0"/>
                                            </p:txEl>
                                          </p:spTgt>
                                        </p:tgtEl>
                                        <p:attrNameLst>
                                          <p:attrName>style.visibility</p:attrName>
                                        </p:attrNameLst>
                                      </p:cBhvr>
                                      <p:to>
                                        <p:strVal val="visible"/>
                                      </p:to>
                                    </p:set>
                                    <p:anim calcmode="lin" valueType="num">
                                      <p:cBhvr>
                                        <p:cTn id="3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5">
                                            <p:txEl>
                                              <p:pRg st="0" end="0"/>
                                            </p:txEl>
                                          </p:spTgt>
                                        </p:tgtEl>
                                      </p:cBhvr>
                                    </p:animEffect>
                                  </p:childTnLst>
                                </p:cTn>
                              </p:par>
                              <p:par>
                                <p:cTn id="41" presetID="23" presetClass="entr" presetSubtype="16" fill="hold" grpId="0" nodeType="withEffect">
                                  <p:stCondLst>
                                    <p:cond delay="200"/>
                                  </p:stCondLst>
                                  <p:childTnLst>
                                    <p:set>
                                      <p:cBhvr>
                                        <p:cTn id="42" dur="1" fill="hold">
                                          <p:stCondLst>
                                            <p:cond delay="0"/>
                                          </p:stCondLst>
                                        </p:cTn>
                                        <p:tgtEl>
                                          <p:spTgt spid="26">
                                            <p:txEl>
                                              <p:pRg st="0" end="0"/>
                                            </p:txEl>
                                          </p:spTgt>
                                        </p:tgtEl>
                                        <p:attrNameLst>
                                          <p:attrName>style.visibility</p:attrName>
                                        </p:attrNameLst>
                                      </p:cBhvr>
                                      <p:to>
                                        <p:strVal val="visible"/>
                                      </p:to>
                                    </p:set>
                                    <p:anim calcmode="lin" valueType="num">
                                      <p:cBhvr>
                                        <p:cTn id="4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26">
                                            <p:txEl>
                                              <p:pRg st="0" end="0"/>
                                            </p:txEl>
                                          </p:spTgt>
                                        </p:tgtEl>
                                        <p:attrNameLst>
                                          <p:attrName>ppt_h</p:attrName>
                                        </p:attrNameLst>
                                      </p:cBhvr>
                                      <p:tavLst>
                                        <p:tav tm="0">
                                          <p:val>
                                            <p:fltVal val="0"/>
                                          </p:val>
                                        </p:tav>
                                        <p:tav tm="100000">
                                          <p:val>
                                            <p:strVal val="#ppt_h"/>
                                          </p:val>
                                        </p:tav>
                                      </p:tavLst>
                                    </p:anim>
                                  </p:childTnLst>
                                </p:cTn>
                              </p:par>
                              <p:par>
                                <p:cTn id="45" presetID="53" presetClass="entr" presetSubtype="16" fill="hold" grpId="0" nodeType="withEffect">
                                  <p:stCondLst>
                                    <p:cond delay="2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8">
                                            <p:txEl>
                                              <p:pRg st="0" end="0"/>
                                            </p:txEl>
                                          </p:spTgt>
                                        </p:tgtEl>
                                        <p:attrNameLst>
                                          <p:attrName>style.visibility</p:attrName>
                                        </p:attrNameLst>
                                      </p:cBhvr>
                                      <p:to>
                                        <p:strVal val="visible"/>
                                      </p:to>
                                    </p:set>
                                    <p:anim calcmode="lin" valueType="num">
                                      <p:cBhvr>
                                        <p:cTn id="52"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28">
                                            <p:txEl>
                                              <p:pRg st="0" end="0"/>
                                            </p:txEl>
                                          </p:spTgt>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9">
                                            <p:txEl>
                                              <p:pRg st="0" end="0"/>
                                            </p:txEl>
                                          </p:spTgt>
                                        </p:tgtEl>
                                        <p:attrNameLst>
                                          <p:attrName>style.visibility</p:attrName>
                                        </p:attrNameLst>
                                      </p:cBhvr>
                                      <p:to>
                                        <p:strVal val="visible"/>
                                      </p:to>
                                    </p:set>
                                    <p:anim calcmode="lin" valueType="num">
                                      <p:cBhvr>
                                        <p:cTn id="57"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29">
                                            <p:txEl>
                                              <p:pRg st="0" end="0"/>
                                            </p:txEl>
                                          </p:spTgt>
                                        </p:tgtEl>
                                      </p:cBhvr>
                                    </p:animEffect>
                                  </p:childTnLst>
                                </p:cTn>
                              </p:par>
                              <p:par>
                                <p:cTn id="60" presetID="23" presetClass="entr" presetSubtype="16" fill="hold" grpId="0" nodeType="withEffect">
                                  <p:stCondLst>
                                    <p:cond delay="200"/>
                                  </p:stCondLst>
                                  <p:childTnLst>
                                    <p:set>
                                      <p:cBhvr>
                                        <p:cTn id="61" dur="1" fill="hold">
                                          <p:stCondLst>
                                            <p:cond delay="0"/>
                                          </p:stCondLst>
                                        </p:cTn>
                                        <p:tgtEl>
                                          <p:spTgt spid="30">
                                            <p:txEl>
                                              <p:pRg st="0" end="0"/>
                                            </p:txEl>
                                          </p:spTgt>
                                        </p:tgtEl>
                                        <p:attrNameLst>
                                          <p:attrName>style.visibility</p:attrName>
                                        </p:attrNameLst>
                                      </p:cBhvr>
                                      <p:to>
                                        <p:strVal val="visible"/>
                                      </p:to>
                                    </p:set>
                                    <p:anim calcmode="lin" valueType="num">
                                      <p:cBhvr>
                                        <p:cTn id="6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30">
                                            <p:txEl>
                                              <p:pRg st="0" end="0"/>
                                            </p:txEl>
                                          </p:spTgt>
                                        </p:tgtEl>
                                        <p:attrNameLst>
                                          <p:attrName>ppt_h</p:attrName>
                                        </p:attrNameLst>
                                      </p:cBhvr>
                                      <p:tavLst>
                                        <p:tav tm="0">
                                          <p:val>
                                            <p:fltVal val="0"/>
                                          </p:val>
                                        </p:tav>
                                        <p:tav tm="100000">
                                          <p:val>
                                            <p:strVal val="#ppt_h"/>
                                          </p:val>
                                        </p:tav>
                                      </p:tavLst>
                                    </p:anim>
                                  </p:childTnLst>
                                </p:cTn>
                              </p:par>
                              <p:par>
                                <p:cTn id="64" presetID="53" presetClass="entr" presetSubtype="16" fill="hold" grpId="0" nodeType="withEffect">
                                  <p:stCondLst>
                                    <p:cond delay="20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p:cTn id="71"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32">
                                            <p:txEl>
                                              <p:pRg st="0" end="0"/>
                                            </p:txEl>
                                          </p:spTgt>
                                        </p:tgtEl>
                                      </p:cBhvr>
                                    </p:animEffect>
                                  </p:childTnLst>
                                </p:cTn>
                              </p:par>
                              <p:par>
                                <p:cTn id="74" presetID="53" presetClass="entr" presetSubtype="16" fill="hold" grpId="0" nodeType="withEffect">
                                  <p:stCondLst>
                                    <p:cond delay="200"/>
                                  </p:stCondLst>
                                  <p:childTnLst>
                                    <p:set>
                                      <p:cBhvr>
                                        <p:cTn id="75" dur="1" fill="hold">
                                          <p:stCondLst>
                                            <p:cond delay="0"/>
                                          </p:stCondLst>
                                        </p:cTn>
                                        <p:tgtEl>
                                          <p:spTgt spid="33">
                                            <p:txEl>
                                              <p:pRg st="0" end="0"/>
                                            </p:txEl>
                                          </p:spTgt>
                                        </p:tgtEl>
                                        <p:attrNameLst>
                                          <p:attrName>style.visibility</p:attrName>
                                        </p:attrNameLst>
                                      </p:cBhvr>
                                      <p:to>
                                        <p:strVal val="visible"/>
                                      </p:to>
                                    </p:set>
                                    <p:anim calcmode="lin" valueType="num">
                                      <p:cBhvr>
                                        <p:cTn id="76"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77"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78" dur="500"/>
                                        <p:tgtEl>
                                          <p:spTgt spid="33">
                                            <p:txEl>
                                              <p:pRg st="0" end="0"/>
                                            </p:txEl>
                                          </p:spTgt>
                                        </p:tgtEl>
                                      </p:cBhvr>
                                    </p:animEffect>
                                  </p:childTnLst>
                                </p:cTn>
                              </p:par>
                              <p:par>
                                <p:cTn id="79" presetID="23" presetClass="entr" presetSubtype="16" fill="hold" grpId="0" nodeType="withEffect">
                                  <p:stCondLst>
                                    <p:cond delay="200"/>
                                  </p:stCondLst>
                                  <p:childTnLst>
                                    <p:set>
                                      <p:cBhvr>
                                        <p:cTn id="80" dur="1" fill="hold">
                                          <p:stCondLst>
                                            <p:cond delay="0"/>
                                          </p:stCondLst>
                                        </p:cTn>
                                        <p:tgtEl>
                                          <p:spTgt spid="34">
                                            <p:txEl>
                                              <p:pRg st="0" end="0"/>
                                            </p:txEl>
                                          </p:spTgt>
                                        </p:tgtEl>
                                        <p:attrNameLst>
                                          <p:attrName>style.visibility</p:attrName>
                                        </p:attrNameLst>
                                      </p:cBhvr>
                                      <p:to>
                                        <p:strVal val="visible"/>
                                      </p:to>
                                    </p:set>
                                    <p:anim calcmode="lin" valueType="num">
                                      <p:cBhvr>
                                        <p:cTn id="81"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34">
                                            <p:txEl>
                                              <p:pRg st="0" end="0"/>
                                            </p:txEl>
                                          </p:spTgt>
                                        </p:tgtEl>
                                        <p:attrNameLst>
                                          <p:attrName>ppt_h</p:attrName>
                                        </p:attrNameLst>
                                      </p:cBhvr>
                                      <p:tavLst>
                                        <p:tav tm="0">
                                          <p:val>
                                            <p:fltVal val="0"/>
                                          </p:val>
                                        </p:tav>
                                        <p:tav tm="100000">
                                          <p:val>
                                            <p:strVal val="#ppt_h"/>
                                          </p:val>
                                        </p:tav>
                                      </p:tavLst>
                                    </p:anim>
                                  </p:childTnLst>
                                </p:cTn>
                              </p:par>
                              <p:par>
                                <p:cTn id="83" presetID="53" presetClass="entr" presetSubtype="16" fill="hold" grpId="0" nodeType="withEffect">
                                  <p:stCondLst>
                                    <p:cond delay="20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6">
                                            <p:txEl>
                                              <p:pRg st="0" end="0"/>
                                            </p:txEl>
                                          </p:spTgt>
                                        </p:tgtEl>
                                        <p:attrNameLst>
                                          <p:attrName>style.visibility</p:attrName>
                                        </p:attrNameLst>
                                      </p:cBhvr>
                                      <p:to>
                                        <p:strVal val="visible"/>
                                      </p:to>
                                    </p:set>
                                    <p:anim calcmode="lin" valueType="num">
                                      <p:cBhvr>
                                        <p:cTn id="90"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6">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37">
                                            <p:txEl>
                                              <p:pRg st="0" end="0"/>
                                            </p:txEl>
                                          </p:spTgt>
                                        </p:tgtEl>
                                        <p:attrNameLst>
                                          <p:attrName>style.visibility</p:attrName>
                                        </p:attrNameLst>
                                      </p:cBhvr>
                                      <p:to>
                                        <p:strVal val="visible"/>
                                      </p:to>
                                    </p:set>
                                    <p:anim calcmode="lin" valueType="num">
                                      <p:cBhvr>
                                        <p:cTn id="95"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7">
                                            <p:txEl>
                                              <p:pRg st="0" end="0"/>
                                            </p:txEl>
                                          </p:spTgt>
                                        </p:tgtEl>
                                      </p:cBhvr>
                                    </p:animEffect>
                                  </p:childTnLst>
                                </p:cTn>
                              </p:par>
                              <p:par>
                                <p:cTn id="98" presetID="23" presetClass="entr" presetSubtype="16" fill="hold" grpId="0" nodeType="withEffect">
                                  <p:stCondLst>
                                    <p:cond delay="200"/>
                                  </p:stCondLst>
                                  <p:childTnLst>
                                    <p:set>
                                      <p:cBhvr>
                                        <p:cTn id="99" dur="1" fill="hold">
                                          <p:stCondLst>
                                            <p:cond delay="0"/>
                                          </p:stCondLst>
                                        </p:cTn>
                                        <p:tgtEl>
                                          <p:spTgt spid="52">
                                            <p:txEl>
                                              <p:pRg st="0" end="0"/>
                                            </p:txEl>
                                          </p:spTgt>
                                        </p:tgtEl>
                                        <p:attrNameLst>
                                          <p:attrName>style.visibility</p:attrName>
                                        </p:attrNameLst>
                                      </p:cBhvr>
                                      <p:to>
                                        <p:strVal val="visible"/>
                                      </p:to>
                                    </p:set>
                                    <p:anim calcmode="lin" valueType="num">
                                      <p:cBhvr>
                                        <p:cTn id="100"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52">
                                            <p:txEl>
                                              <p:pRg st="0" end="0"/>
                                            </p:txEl>
                                          </p:spTgt>
                                        </p:tgtEl>
                                        <p:attrNameLst>
                                          <p:attrName>ppt_h</p:attrName>
                                        </p:attrNameLst>
                                      </p:cBhvr>
                                      <p:tavLst>
                                        <p:tav tm="0">
                                          <p:val>
                                            <p:fltVal val="0"/>
                                          </p:val>
                                        </p:tav>
                                        <p:tav tm="100000">
                                          <p:val>
                                            <p:strVal val="#ppt_h"/>
                                          </p:val>
                                        </p:tav>
                                      </p:tavLst>
                                    </p:anim>
                                  </p:childTnLst>
                                </p:cTn>
                              </p:par>
                              <p:par>
                                <p:cTn id="102" presetID="53" presetClass="entr" presetSubtype="16" fill="hold" grpId="0" nodeType="withEffect">
                                  <p:stCondLst>
                                    <p:cond delay="200"/>
                                  </p:stCondLst>
                                  <p:childTnLst>
                                    <p:set>
                                      <p:cBhvr>
                                        <p:cTn id="103" dur="1" fill="hold">
                                          <p:stCondLst>
                                            <p:cond delay="0"/>
                                          </p:stCondLst>
                                        </p:cTn>
                                        <p:tgtEl>
                                          <p:spTgt spid="53"/>
                                        </p:tgtEl>
                                        <p:attrNameLst>
                                          <p:attrName>style.visibility</p:attrName>
                                        </p:attrNameLst>
                                      </p:cBhvr>
                                      <p:to>
                                        <p:strVal val="visible"/>
                                      </p:to>
                                    </p:set>
                                    <p:anim calcmode="lin" valueType="num">
                                      <p:cBhvr>
                                        <p:cTn id="104" dur="500" fill="hold"/>
                                        <p:tgtEl>
                                          <p:spTgt spid="53"/>
                                        </p:tgtEl>
                                        <p:attrNameLst>
                                          <p:attrName>ppt_w</p:attrName>
                                        </p:attrNameLst>
                                      </p:cBhvr>
                                      <p:tavLst>
                                        <p:tav tm="0">
                                          <p:val>
                                            <p:fltVal val="0"/>
                                          </p:val>
                                        </p:tav>
                                        <p:tav tm="100000">
                                          <p:val>
                                            <p:strVal val="#ppt_w"/>
                                          </p:val>
                                        </p:tav>
                                      </p:tavLst>
                                    </p:anim>
                                    <p:anim calcmode="lin" valueType="num">
                                      <p:cBhvr>
                                        <p:cTn id="105" dur="500" fill="hold"/>
                                        <p:tgtEl>
                                          <p:spTgt spid="53"/>
                                        </p:tgtEl>
                                        <p:attrNameLst>
                                          <p:attrName>ppt_h</p:attrName>
                                        </p:attrNameLst>
                                      </p:cBhvr>
                                      <p:tavLst>
                                        <p:tav tm="0">
                                          <p:val>
                                            <p:fltVal val="0"/>
                                          </p:val>
                                        </p:tav>
                                        <p:tav tm="100000">
                                          <p:val>
                                            <p:strVal val="#ppt_h"/>
                                          </p:val>
                                        </p:tav>
                                      </p:tavLst>
                                    </p:anim>
                                    <p:animEffect transition="in" filter="fade">
                                      <p:cBhvr>
                                        <p:cTn id="106" dur="500"/>
                                        <p:tgtEl>
                                          <p:spTgt spid="53"/>
                                        </p:tgtEl>
                                      </p:cBhvr>
                                    </p:animEffect>
                                  </p:childTnLst>
                                </p:cTn>
                              </p:par>
                              <p:par>
                                <p:cTn id="107" presetID="53" presetClass="entr" presetSubtype="16" fill="hold" grpId="0" nodeType="withEffect">
                                  <p:stCondLst>
                                    <p:cond delay="200"/>
                                  </p:stCondLst>
                                  <p:childTnLst>
                                    <p:set>
                                      <p:cBhvr>
                                        <p:cTn id="108" dur="1" fill="hold">
                                          <p:stCondLst>
                                            <p:cond delay="0"/>
                                          </p:stCondLst>
                                        </p:cTn>
                                        <p:tgtEl>
                                          <p:spTgt spid="54">
                                            <p:txEl>
                                              <p:pRg st="0" end="0"/>
                                            </p:txEl>
                                          </p:spTgt>
                                        </p:tgtEl>
                                        <p:attrNameLst>
                                          <p:attrName>style.visibility</p:attrName>
                                        </p:attrNameLst>
                                      </p:cBhvr>
                                      <p:to>
                                        <p:strVal val="visible"/>
                                      </p:to>
                                    </p:set>
                                    <p:anim calcmode="lin" valueType="num">
                                      <p:cBhvr>
                                        <p:cTn id="109"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utoUpdateAnimBg="0"/>
      <p:bldP spid="21" grpId="0" autoUpdateAnimBg="0"/>
      <p:bldP spid="22" grpId="0" autoUpdateAnimBg="0"/>
      <p:bldP spid="23" grpId="0" autoUpdateAnimBg="0"/>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2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2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52" grpId="0" build="p">
        <p:tmplLst>
          <p:tmpl lvl="1">
            <p:tnLst>
              <p:par>
                <p:cTn presetID="23" presetClass="entr" presetSubtype="16" fill="hold" nodeType="withEffect">
                  <p:stCondLst>
                    <p:cond delay="200"/>
                  </p:stCondLst>
                  <p:childTnLst>
                    <p:set>
                      <p:cBhvr>
                        <p:cTn dur="1" fill="hold">
                          <p:stCondLst>
                            <p:cond delay="0"/>
                          </p:stCondLst>
                        </p:cTn>
                        <p:tgtEl>
                          <p:spTgt spid="52"/>
                        </p:tgtEl>
                        <p:attrNameLst>
                          <p:attrName>style.visibility</p:attrName>
                        </p:attrNameLst>
                      </p:cBhvr>
                      <p:to>
                        <p:strVal val="visible"/>
                      </p:to>
                    </p:set>
                    <p:anim calcmode="lin" valueType="num">
                      <p:cBhvr>
                        <p:cTn dur="500" fill="hold"/>
                        <p:tgtEl>
                          <p:spTgt spid="52"/>
                        </p:tgtEl>
                        <p:attrNameLst>
                          <p:attrName>ppt_w</p:attrName>
                        </p:attrNameLst>
                      </p:cBhvr>
                      <p:tavLst>
                        <p:tav tm="0">
                          <p:val>
                            <p:fltVal val="0"/>
                          </p:val>
                        </p:tav>
                        <p:tav tm="100000">
                          <p:val>
                            <p:strVal val="#ppt_w"/>
                          </p:val>
                        </p:tav>
                      </p:tavLst>
                    </p:anim>
                    <p:anim calcmode="lin" valueType="num">
                      <p:cBhvr>
                        <p:cTn dur="500" fill="hold"/>
                        <p:tgtEl>
                          <p:spTgt spid="52"/>
                        </p:tgtEl>
                        <p:attrNameLst>
                          <p:attrName>ppt_h</p:attrName>
                        </p:attrNameLst>
                      </p:cBhvr>
                      <p:tavLst>
                        <p:tav tm="0">
                          <p:val>
                            <p:fltVal val="0"/>
                          </p:val>
                        </p:tav>
                        <p:tav tm="100000">
                          <p:val>
                            <p:strVal val="#ppt_h"/>
                          </p:val>
                        </p:tav>
                      </p:tavLst>
                    </p:anim>
                  </p:childTnLst>
                </p:cTn>
              </p:par>
            </p:tnLst>
          </p:tmpl>
        </p:tmplLst>
      </p:bldP>
      <p:bldP spid="53" grpId="0" animBg="1"/>
      <p:bldP spid="54" grpId="0" build="p">
        <p:tmplLst>
          <p:tmpl lvl="1">
            <p:tnLst>
              <p:par>
                <p:cTn presetID="53" presetClass="entr" presetSubtype="16"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04</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188799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AutoShape 4"/>
          <p:cNvSpPr>
            <a:spLocks/>
          </p:cNvSpPr>
          <p:nvPr/>
        </p:nvSpPr>
        <p:spPr bwMode="auto">
          <a:xfrm>
            <a:off x="5116495" y="5295296"/>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89" name="AutoShape 5"/>
          <p:cNvSpPr>
            <a:spLocks/>
          </p:cNvSpPr>
          <p:nvPr/>
        </p:nvSpPr>
        <p:spPr bwMode="auto">
          <a:xfrm>
            <a:off x="6491452" y="4364217"/>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0" name="AutoShape 6"/>
          <p:cNvSpPr>
            <a:spLocks/>
          </p:cNvSpPr>
          <p:nvPr/>
        </p:nvSpPr>
        <p:spPr bwMode="auto">
          <a:xfrm>
            <a:off x="3247433" y="5295296"/>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1" name="AutoShape 7"/>
          <p:cNvSpPr>
            <a:spLocks/>
          </p:cNvSpPr>
          <p:nvPr/>
        </p:nvSpPr>
        <p:spPr bwMode="auto">
          <a:xfrm>
            <a:off x="1691660" y="4272554"/>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2" name="AutoShape 8"/>
          <p:cNvSpPr>
            <a:spLocks/>
          </p:cNvSpPr>
          <p:nvPr/>
        </p:nvSpPr>
        <p:spPr bwMode="auto">
          <a:xfrm>
            <a:off x="7066549" y="3244790"/>
            <a:ext cx="1190518"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3" name="AutoShape 9"/>
          <p:cNvSpPr>
            <a:spLocks/>
          </p:cNvSpPr>
          <p:nvPr/>
        </p:nvSpPr>
        <p:spPr bwMode="auto">
          <a:xfrm>
            <a:off x="1321188" y="3179495"/>
            <a:ext cx="1293389"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4" name="AutoShape 10"/>
          <p:cNvSpPr>
            <a:spLocks/>
          </p:cNvSpPr>
          <p:nvPr/>
        </p:nvSpPr>
        <p:spPr bwMode="auto">
          <a:xfrm>
            <a:off x="3769163" y="2122850"/>
            <a:ext cx="524241" cy="1830764"/>
          </a:xfrm>
          <a:custGeom>
            <a:avLst/>
            <a:gdLst>
              <a:gd name="T0" fmla="+- 0 12581 3563"/>
              <a:gd name="T1" fmla="*/ T0 w 18037"/>
              <a:gd name="T2" fmla="*/ 10800 h 21600"/>
              <a:gd name="T3" fmla="+- 0 12581 3563"/>
              <a:gd name="T4" fmla="*/ T3 w 18037"/>
              <a:gd name="T5" fmla="*/ 10800 h 21600"/>
              <a:gd name="T6" fmla="+- 0 12581 3563"/>
              <a:gd name="T7" fmla="*/ T6 w 18037"/>
              <a:gd name="T8" fmla="*/ 10800 h 21600"/>
              <a:gd name="T9" fmla="+- 0 12581 3563"/>
              <a:gd name="T10" fmla="*/ T9 w 18037"/>
              <a:gd name="T11" fmla="*/ 10800 h 21600"/>
            </a:gdLst>
            <a:ahLst/>
            <a:cxnLst>
              <a:cxn ang="0">
                <a:pos x="T1" y="T2"/>
              </a:cxn>
              <a:cxn ang="0">
                <a:pos x="T4" y="T5"/>
              </a:cxn>
              <a:cxn ang="0">
                <a:pos x="T7" y="T8"/>
              </a:cxn>
              <a:cxn ang="0">
                <a:pos x="T10" y="T11"/>
              </a:cxn>
            </a:cxnLst>
            <a:rect l="0" t="0" r="r" b="b"/>
            <a:pathLst>
              <a:path w="18037" h="21600">
                <a:moveTo>
                  <a:pt x="18037" y="0"/>
                </a:moveTo>
                <a:cubicBezTo>
                  <a:pt x="15413" y="528"/>
                  <a:pt x="12938" y="1176"/>
                  <a:pt x="10687" y="1948"/>
                </a:cubicBezTo>
                <a:cubicBezTo>
                  <a:pt x="-3563" y="6836"/>
                  <a:pt x="-3563" y="14761"/>
                  <a:pt x="10687" y="19649"/>
                </a:cubicBezTo>
                <a:cubicBezTo>
                  <a:pt x="12938" y="20421"/>
                  <a:pt x="15413" y="21071"/>
                  <a:pt x="18037" y="21599"/>
                </a:cubicBezTo>
                <a:lnTo>
                  <a:pt x="18037" y="0"/>
                </a:ln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5" name="AutoShape 11"/>
          <p:cNvSpPr>
            <a:spLocks/>
          </p:cNvSpPr>
          <p:nvPr/>
        </p:nvSpPr>
        <p:spPr bwMode="auto">
          <a:xfrm>
            <a:off x="3856432" y="3150615"/>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01</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6" name="AutoShape 12"/>
          <p:cNvSpPr>
            <a:spLocks/>
          </p:cNvSpPr>
          <p:nvPr/>
        </p:nvSpPr>
        <p:spPr bwMode="auto">
          <a:xfrm>
            <a:off x="4353677" y="1979075"/>
            <a:ext cx="445763"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4175" y="45"/>
                  <a:pt x="6789" y="419"/>
                  <a:pt x="0" y="1136"/>
                </a:cubicBezTo>
                <a:lnTo>
                  <a:pt x="0" y="20463"/>
                </a:lnTo>
                <a:cubicBezTo>
                  <a:pt x="6789" y="21180"/>
                  <a:pt x="14175" y="21554"/>
                  <a:pt x="21600" y="21599"/>
                </a:cubicBezTo>
                <a:lnTo>
                  <a:pt x="21600" y="0"/>
                </a:ln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7" name="AutoShape 13"/>
          <p:cNvSpPr>
            <a:spLocks/>
          </p:cNvSpPr>
          <p:nvPr/>
        </p:nvSpPr>
        <p:spPr bwMode="auto">
          <a:xfrm>
            <a:off x="4385069"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02</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8" name="AutoShape 14"/>
          <p:cNvSpPr>
            <a:spLocks/>
          </p:cNvSpPr>
          <p:nvPr/>
        </p:nvSpPr>
        <p:spPr bwMode="auto">
          <a:xfrm>
            <a:off x="4859711" y="1979075"/>
            <a:ext cx="445135"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21599"/>
                </a:lnTo>
                <a:cubicBezTo>
                  <a:pt x="7424" y="21556"/>
                  <a:pt x="14807" y="21185"/>
                  <a:pt x="21600" y="20470"/>
                </a:cubicBezTo>
                <a:lnTo>
                  <a:pt x="21600" y="1129"/>
                </a:lnTo>
                <a:cubicBezTo>
                  <a:pt x="14807" y="414"/>
                  <a:pt x="7424" y="43"/>
                  <a:pt x="0" y="0"/>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9" name="AutoShape 15"/>
          <p:cNvSpPr>
            <a:spLocks/>
          </p:cNvSpPr>
          <p:nvPr/>
        </p:nvSpPr>
        <p:spPr bwMode="auto">
          <a:xfrm>
            <a:off x="4887964"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03</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0" name="AutoShape 16"/>
          <p:cNvSpPr>
            <a:spLocks/>
          </p:cNvSpPr>
          <p:nvPr/>
        </p:nvSpPr>
        <p:spPr bwMode="auto">
          <a:xfrm>
            <a:off x="5366374" y="2120965"/>
            <a:ext cx="525497" cy="1832021"/>
          </a:xfrm>
          <a:custGeom>
            <a:avLst/>
            <a:gdLst>
              <a:gd name="T0" fmla="*/ 9022 w 18044"/>
              <a:gd name="T1" fmla="*/ 10800 h 21600"/>
              <a:gd name="T2" fmla="*/ 9022 w 18044"/>
              <a:gd name="T3" fmla="*/ 10800 h 21600"/>
              <a:gd name="T4" fmla="*/ 9022 w 18044"/>
              <a:gd name="T5" fmla="*/ 10800 h 21600"/>
              <a:gd name="T6" fmla="*/ 9022 w 18044"/>
              <a:gd name="T7" fmla="*/ 10800 h 21600"/>
            </a:gdLst>
            <a:ahLst/>
            <a:cxnLst>
              <a:cxn ang="0">
                <a:pos x="T0" y="T1"/>
              </a:cxn>
              <a:cxn ang="0">
                <a:pos x="T2" y="T3"/>
              </a:cxn>
              <a:cxn ang="0">
                <a:pos x="T4" y="T5"/>
              </a:cxn>
              <a:cxn ang="0">
                <a:pos x="T6" y="T7"/>
              </a:cxn>
            </a:cxnLst>
            <a:rect l="0" t="0" r="r" b="b"/>
            <a:pathLst>
              <a:path w="18044" h="21600">
                <a:moveTo>
                  <a:pt x="0" y="0"/>
                </a:moveTo>
                <a:lnTo>
                  <a:pt x="0" y="21599"/>
                </a:lnTo>
                <a:cubicBezTo>
                  <a:pt x="2632" y="21070"/>
                  <a:pt x="5116" y="20418"/>
                  <a:pt x="7374" y="19643"/>
                </a:cubicBezTo>
                <a:cubicBezTo>
                  <a:pt x="21599" y="14759"/>
                  <a:pt x="21599" y="6839"/>
                  <a:pt x="7374" y="1954"/>
                </a:cubicBezTo>
                <a:cubicBezTo>
                  <a:pt x="5116" y="1179"/>
                  <a:pt x="2632" y="529"/>
                  <a:pt x="0" y="0"/>
                </a:cubicBezTo>
                <a:close/>
              </a:path>
            </a:pathLst>
          </a:custGeom>
          <a:solidFill>
            <a:schemeClr val="accent4"/>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1" name="AutoShape 17"/>
          <p:cNvSpPr>
            <a:spLocks/>
          </p:cNvSpPr>
          <p:nvPr/>
        </p:nvSpPr>
        <p:spPr bwMode="auto">
          <a:xfrm>
            <a:off x="5407182" y="3144336"/>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04</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2" name="AutoShape 18"/>
          <p:cNvSpPr>
            <a:spLocks/>
          </p:cNvSpPr>
          <p:nvPr/>
        </p:nvSpPr>
        <p:spPr bwMode="auto">
          <a:xfrm>
            <a:off x="3501078" y="3370356"/>
            <a:ext cx="364772" cy="613394"/>
          </a:xfrm>
          <a:custGeom>
            <a:avLst/>
            <a:gdLst>
              <a:gd name="T0" fmla="*/ 461169 w 21600"/>
              <a:gd name="T1" fmla="*/ 775494 h 21600"/>
              <a:gd name="T2" fmla="*/ 461169 w 21600"/>
              <a:gd name="T3" fmla="*/ 775494 h 21600"/>
              <a:gd name="T4" fmla="*/ 461169 w 21600"/>
              <a:gd name="T5" fmla="*/ 775494 h 21600"/>
              <a:gd name="T6" fmla="*/ 461169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057" y="4474"/>
                  <a:pt x="5213" y="8744"/>
                  <a:pt x="9365" y="12671"/>
                </a:cubicBezTo>
                <a:cubicBezTo>
                  <a:pt x="12814" y="15934"/>
                  <a:pt x="16923" y="18932"/>
                  <a:pt x="21600" y="21599"/>
                </a:cubicBezTo>
              </a:path>
            </a:pathLst>
          </a:custGeom>
          <a:noFill/>
          <a:ln w="101600" cap="flat" cmpd="sng">
            <a:solidFill>
              <a:schemeClr val="accent1"/>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3" name="AutoShape 19"/>
          <p:cNvSpPr>
            <a:spLocks/>
          </p:cNvSpPr>
          <p:nvPr/>
        </p:nvSpPr>
        <p:spPr bwMode="auto">
          <a:xfrm>
            <a:off x="2701846" y="3143080"/>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4" name="AutoShape 20"/>
          <p:cNvSpPr>
            <a:spLocks/>
          </p:cNvSpPr>
          <p:nvPr/>
        </p:nvSpPr>
        <p:spPr bwMode="auto">
          <a:xfrm>
            <a:off x="2770279" y="3207119"/>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5" name="AutoShape 21"/>
          <p:cNvSpPr>
            <a:spLocks/>
          </p:cNvSpPr>
          <p:nvPr/>
        </p:nvSpPr>
        <p:spPr bwMode="auto">
          <a:xfrm>
            <a:off x="2767002" y="32320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01</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06" name="Line 22"/>
          <p:cNvSpPr>
            <a:spLocks noChangeShapeType="1"/>
          </p:cNvSpPr>
          <p:nvPr/>
        </p:nvSpPr>
        <p:spPr bwMode="auto">
          <a:xfrm>
            <a:off x="3247433" y="3370984"/>
            <a:ext cx="298222" cy="0"/>
          </a:xfrm>
          <a:prstGeom prst="line">
            <a:avLst/>
          </a:prstGeom>
          <a:noFill/>
          <a:ln w="6350" cap="flat" cmpd="sng">
            <a:solidFill>
              <a:schemeClr val="bg1">
                <a:lumMod val="65000"/>
              </a:schemeClr>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7" name="AutoShape 23"/>
          <p:cNvSpPr>
            <a:spLocks/>
          </p:cNvSpPr>
          <p:nvPr/>
        </p:nvSpPr>
        <p:spPr bwMode="auto">
          <a:xfrm>
            <a:off x="3831319" y="3946707"/>
            <a:ext cx="678061" cy="384863"/>
          </a:xfrm>
          <a:custGeom>
            <a:avLst/>
            <a:gdLst>
              <a:gd name="T0" fmla="*/ 857250 w 21600"/>
              <a:gd name="T1" fmla="*/ 486568 h 21600"/>
              <a:gd name="T2" fmla="*/ 857250 w 21600"/>
              <a:gd name="T3" fmla="*/ 486568 h 21600"/>
              <a:gd name="T4" fmla="*/ 857250 w 21600"/>
              <a:gd name="T5" fmla="*/ 486568 h 21600"/>
              <a:gd name="T6" fmla="*/ 857250 w 21600"/>
              <a:gd name="T7" fmla="*/ 4865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952" y="5171"/>
                  <a:pt x="6281" y="9632"/>
                  <a:pt x="9898" y="13266"/>
                </a:cubicBezTo>
                <a:cubicBezTo>
                  <a:pt x="13569" y="16954"/>
                  <a:pt x="17505" y="19757"/>
                  <a:pt x="21600" y="21599"/>
                </a:cubicBezTo>
              </a:path>
            </a:pathLst>
          </a:custGeom>
          <a:noFill/>
          <a:ln w="101600" cap="flat" cmpd="sng">
            <a:solidFill>
              <a:schemeClr val="accent2"/>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8" name="AutoShape 24"/>
          <p:cNvSpPr>
            <a:spLocks/>
          </p:cNvSpPr>
          <p:nvPr/>
        </p:nvSpPr>
        <p:spPr bwMode="auto">
          <a:xfrm>
            <a:off x="3082313" y="4253719"/>
            <a:ext cx="452041" cy="451413"/>
          </a:xfrm>
          <a:custGeom>
            <a:avLst/>
            <a:gdLst>
              <a:gd name="T0" fmla="*/ 571500 w 21600"/>
              <a:gd name="T1" fmla="*/ 570707 h 21600"/>
              <a:gd name="T2" fmla="*/ 571500 w 21600"/>
              <a:gd name="T3" fmla="*/ 570707 h 21600"/>
              <a:gd name="T4" fmla="*/ 571500 w 21600"/>
              <a:gd name="T5" fmla="*/ 570707 h 21600"/>
              <a:gd name="T6" fmla="*/ 571500 w 21600"/>
              <a:gd name="T7" fmla="*/ 570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9" name="AutoShape 25"/>
          <p:cNvSpPr>
            <a:spLocks/>
          </p:cNvSpPr>
          <p:nvPr/>
        </p:nvSpPr>
        <p:spPr bwMode="auto">
          <a:xfrm>
            <a:off x="3152003" y="431775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0" name="Line 26"/>
          <p:cNvSpPr>
            <a:spLocks noChangeShapeType="1"/>
          </p:cNvSpPr>
          <p:nvPr/>
        </p:nvSpPr>
        <p:spPr bwMode="auto">
          <a:xfrm flipH="1">
            <a:off x="3544399" y="3985633"/>
            <a:ext cx="243600"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1" name="AutoShape 27"/>
          <p:cNvSpPr>
            <a:spLocks/>
          </p:cNvSpPr>
          <p:nvPr/>
        </p:nvSpPr>
        <p:spPr bwMode="auto">
          <a:xfrm>
            <a:off x="3153121" y="43395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02</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2" name="AutoShape 28"/>
          <p:cNvSpPr>
            <a:spLocks/>
          </p:cNvSpPr>
          <p:nvPr/>
        </p:nvSpPr>
        <p:spPr bwMode="auto">
          <a:xfrm>
            <a:off x="4403276" y="4302689"/>
            <a:ext cx="790443" cy="67806"/>
          </a:xfrm>
          <a:custGeom>
            <a:avLst/>
            <a:gdLst>
              <a:gd name="T0" fmla="*/ 999331 w 21600"/>
              <a:gd name="T1" fmla="*/ 85721 h 21275"/>
              <a:gd name="T2" fmla="*/ 999331 w 21600"/>
              <a:gd name="T3" fmla="*/ 85721 h 21275"/>
              <a:gd name="T4" fmla="*/ 999331 w 21600"/>
              <a:gd name="T5" fmla="*/ 85721 h 21275"/>
              <a:gd name="T6" fmla="*/ 999331 w 21600"/>
              <a:gd name="T7" fmla="*/ 85721 h 21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75">
                <a:moveTo>
                  <a:pt x="0" y="0"/>
                </a:moveTo>
                <a:cubicBezTo>
                  <a:pt x="3775" y="13687"/>
                  <a:pt x="7706" y="20851"/>
                  <a:pt x="11664" y="21257"/>
                </a:cubicBezTo>
                <a:cubicBezTo>
                  <a:pt x="15012" y="21599"/>
                  <a:pt x="18350" y="17101"/>
                  <a:pt x="21600" y="7866"/>
                </a:cubicBezTo>
              </a:path>
            </a:pathLst>
          </a:custGeom>
          <a:noFill/>
          <a:ln w="101600" cap="flat" cmpd="sng">
            <a:solidFill>
              <a:schemeClr val="accent3"/>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3" name="AutoShape 29"/>
          <p:cNvSpPr>
            <a:spLocks/>
          </p:cNvSpPr>
          <p:nvPr/>
        </p:nvSpPr>
        <p:spPr bwMode="auto">
          <a:xfrm>
            <a:off x="4000207"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4" name="AutoShape 30"/>
          <p:cNvSpPr>
            <a:spLocks/>
          </p:cNvSpPr>
          <p:nvPr/>
        </p:nvSpPr>
        <p:spPr bwMode="auto">
          <a:xfrm>
            <a:off x="4068013"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5" name="Line 31"/>
          <p:cNvSpPr>
            <a:spLocks noChangeShapeType="1"/>
          </p:cNvSpPr>
          <p:nvPr/>
        </p:nvSpPr>
        <p:spPr bwMode="auto">
          <a:xfrm flipH="1">
            <a:off x="4305335" y="4329687"/>
            <a:ext cx="93547"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6" name="AutoShape 32"/>
          <p:cNvSpPr>
            <a:spLocks/>
          </p:cNvSpPr>
          <p:nvPr/>
        </p:nvSpPr>
        <p:spPr bwMode="auto">
          <a:xfrm>
            <a:off x="4105469" y="4852159"/>
            <a:ext cx="254072" cy="239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03</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8" name="AutoShape 34"/>
          <p:cNvSpPr>
            <a:spLocks/>
          </p:cNvSpPr>
          <p:nvPr/>
        </p:nvSpPr>
        <p:spPr bwMode="auto">
          <a:xfrm>
            <a:off x="5116496"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9" name="AutoShape 35"/>
          <p:cNvSpPr>
            <a:spLocks/>
          </p:cNvSpPr>
          <p:nvPr/>
        </p:nvSpPr>
        <p:spPr bwMode="auto">
          <a:xfrm>
            <a:off x="5184929"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215">
              <a:solidFill>
                <a:srgbClr val="DBDBDB"/>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0" name="Line 36"/>
          <p:cNvSpPr>
            <a:spLocks noChangeShapeType="1"/>
          </p:cNvSpPr>
          <p:nvPr/>
        </p:nvSpPr>
        <p:spPr bwMode="auto">
          <a:xfrm>
            <a:off x="5139726" y="4329687"/>
            <a:ext cx="94175"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1" name="AutoShape 37"/>
          <p:cNvSpPr>
            <a:spLocks/>
          </p:cNvSpPr>
          <p:nvPr/>
        </p:nvSpPr>
        <p:spPr bwMode="auto">
          <a:xfrm>
            <a:off x="5108822" y="4810750"/>
            <a:ext cx="475550" cy="2904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04</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3" name="AutoShape 39"/>
          <p:cNvSpPr>
            <a:spLocks/>
          </p:cNvSpPr>
          <p:nvPr/>
        </p:nvSpPr>
        <p:spPr bwMode="auto">
          <a:xfrm>
            <a:off x="5965328" y="4343499"/>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4" name="AutoShape 40"/>
          <p:cNvSpPr>
            <a:spLocks/>
          </p:cNvSpPr>
          <p:nvPr/>
        </p:nvSpPr>
        <p:spPr bwMode="auto">
          <a:xfrm>
            <a:off x="6033761" y="440753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5" name="Line 41"/>
          <p:cNvSpPr>
            <a:spLocks noChangeShapeType="1"/>
          </p:cNvSpPr>
          <p:nvPr/>
        </p:nvSpPr>
        <p:spPr bwMode="auto">
          <a:xfrm>
            <a:off x="5709171" y="4111200"/>
            <a:ext cx="242972"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6" name="AutoShape 42"/>
          <p:cNvSpPr>
            <a:spLocks/>
          </p:cNvSpPr>
          <p:nvPr/>
        </p:nvSpPr>
        <p:spPr bwMode="auto">
          <a:xfrm>
            <a:off x="6030484" y="443249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05</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8" name="AutoShape 44"/>
          <p:cNvSpPr>
            <a:spLocks/>
          </p:cNvSpPr>
          <p:nvPr/>
        </p:nvSpPr>
        <p:spPr bwMode="auto">
          <a:xfrm>
            <a:off x="6549841" y="3213398"/>
            <a:ext cx="451413" cy="451412"/>
          </a:xfrm>
          <a:custGeom>
            <a:avLst/>
            <a:gdLst>
              <a:gd name="T0" fmla="*/ 570707 w 21600"/>
              <a:gd name="T1" fmla="*/ 570706 h 21600"/>
              <a:gd name="T2" fmla="*/ 570707 w 21600"/>
              <a:gd name="T3" fmla="*/ 570706 h 21600"/>
              <a:gd name="T4" fmla="*/ 570707 w 21600"/>
              <a:gd name="T5" fmla="*/ 570706 h 21600"/>
              <a:gd name="T6" fmla="*/ 570707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9" name="AutoShape 45"/>
          <p:cNvSpPr>
            <a:spLocks/>
          </p:cNvSpPr>
          <p:nvPr/>
        </p:nvSpPr>
        <p:spPr bwMode="auto">
          <a:xfrm>
            <a:off x="6618275" y="3277436"/>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30" name="AutoShape 46"/>
          <p:cNvSpPr>
            <a:spLocks/>
          </p:cNvSpPr>
          <p:nvPr/>
        </p:nvSpPr>
        <p:spPr bwMode="auto">
          <a:xfrm>
            <a:off x="6614998" y="3302392"/>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06</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31" name="Line 47"/>
          <p:cNvSpPr>
            <a:spLocks noChangeShapeType="1"/>
          </p:cNvSpPr>
          <p:nvPr/>
        </p:nvSpPr>
        <p:spPr bwMode="auto">
          <a:xfrm>
            <a:off x="6158700" y="3425605"/>
            <a:ext cx="298221" cy="0"/>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7" name="AutoShape 33"/>
          <p:cNvSpPr>
            <a:spLocks/>
          </p:cNvSpPr>
          <p:nvPr/>
        </p:nvSpPr>
        <p:spPr bwMode="auto">
          <a:xfrm rot="10627777" flipV="1">
            <a:off x="5131564" y="3969310"/>
            <a:ext cx="691245" cy="352215"/>
          </a:xfrm>
          <a:custGeom>
            <a:avLst/>
            <a:gdLst>
              <a:gd name="T0" fmla="*/ 873919 w 21600"/>
              <a:gd name="T1" fmla="*/ 445293 h 21600"/>
              <a:gd name="T2" fmla="*/ 873919 w 21600"/>
              <a:gd name="T3" fmla="*/ 445293 h 21600"/>
              <a:gd name="T4" fmla="*/ 873919 w 21600"/>
              <a:gd name="T5" fmla="*/ 445293 h 21600"/>
              <a:gd name="T6" fmla="*/ 873919 w 21600"/>
              <a:gd name="T7" fmla="*/ 4452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132" y="3949"/>
                  <a:pt x="4452" y="7455"/>
                  <a:pt x="6927" y="10463"/>
                </a:cubicBezTo>
                <a:cubicBezTo>
                  <a:pt x="11450" y="15964"/>
                  <a:pt x="16422" y="19738"/>
                  <a:pt x="21599" y="21600"/>
                </a:cubicBezTo>
              </a:path>
            </a:pathLst>
          </a:custGeom>
          <a:noFill/>
          <a:ln w="101600" cap="flat" cmpd="sng">
            <a:solidFill>
              <a:schemeClr val="accent4"/>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2" name="AutoShape 38"/>
          <p:cNvSpPr>
            <a:spLocks/>
          </p:cNvSpPr>
          <p:nvPr/>
        </p:nvSpPr>
        <p:spPr bwMode="auto">
          <a:xfrm rot="172778" flipH="1">
            <a:off x="5685942" y="3409909"/>
            <a:ext cx="433205" cy="683084"/>
          </a:xfrm>
          <a:custGeom>
            <a:avLst/>
            <a:gdLst>
              <a:gd name="T0" fmla="*/ 547688 w 21600"/>
              <a:gd name="T1" fmla="*/ 863600 h 21600"/>
              <a:gd name="T2" fmla="*/ 547688 w 21600"/>
              <a:gd name="T3" fmla="*/ 863600 h 21600"/>
              <a:gd name="T4" fmla="*/ 547688 w 21600"/>
              <a:gd name="T5" fmla="*/ 863600 h 21600"/>
              <a:gd name="T6" fmla="*/ 547688 w 21600"/>
              <a:gd name="T7" fmla="*/ 863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1541" y="4059"/>
                  <a:pt x="4096" y="7943"/>
                  <a:pt x="7570" y="11508"/>
                </a:cubicBezTo>
                <a:cubicBezTo>
                  <a:pt x="11303" y="15340"/>
                  <a:pt x="16046" y="18752"/>
                  <a:pt x="21599" y="21600"/>
                </a:cubicBezTo>
              </a:path>
            </a:pathLst>
          </a:custGeom>
          <a:noFill/>
          <a:ln w="101600" cap="flat" cmpd="sng">
            <a:solidFill>
              <a:schemeClr val="accent5"/>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7" name="AutoShape 43"/>
          <p:cNvSpPr>
            <a:spLocks/>
          </p:cNvSpPr>
          <p:nvPr/>
        </p:nvSpPr>
        <p:spPr bwMode="auto">
          <a:xfrm>
            <a:off x="6075825" y="3361566"/>
            <a:ext cx="127451" cy="1274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6" name="任意多边形 4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038099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95"/>
                                        </p:tgtEl>
                                        <p:attrNameLst>
                                          <p:attrName>style.visibility</p:attrName>
                                        </p:attrNameLst>
                                      </p:cBhvr>
                                      <p:to>
                                        <p:strVal val="visible"/>
                                      </p:to>
                                    </p:set>
                                    <p:anim calcmode="lin" valueType="num">
                                      <p:cBhvr additive="base">
                                        <p:cTn id="7" dur="500" fill="hold"/>
                                        <p:tgtEl>
                                          <p:spTgt spid="41995"/>
                                        </p:tgtEl>
                                        <p:attrNameLst>
                                          <p:attrName>ppt_x</p:attrName>
                                        </p:attrNameLst>
                                      </p:cBhvr>
                                      <p:tavLst>
                                        <p:tav tm="0">
                                          <p:val>
                                            <p:strVal val="#ppt_x"/>
                                          </p:val>
                                        </p:tav>
                                        <p:tav tm="100000">
                                          <p:val>
                                            <p:strVal val="#ppt_x"/>
                                          </p:val>
                                        </p:tav>
                                      </p:tavLst>
                                    </p:anim>
                                    <p:anim calcmode="lin" valueType="num">
                                      <p:cBhvr additive="base">
                                        <p:cTn id="8" dur="500" fill="hold"/>
                                        <p:tgtEl>
                                          <p:spTgt spid="419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100"/>
                                  </p:stCondLst>
                                  <p:childTnLst>
                                    <p:set>
                                      <p:cBhvr>
                                        <p:cTn id="11" dur="1" fill="hold">
                                          <p:stCondLst>
                                            <p:cond delay="0"/>
                                          </p:stCondLst>
                                        </p:cTn>
                                        <p:tgtEl>
                                          <p:spTgt spid="41994"/>
                                        </p:tgtEl>
                                        <p:attrNameLst>
                                          <p:attrName>style.visibility</p:attrName>
                                        </p:attrNameLst>
                                      </p:cBhvr>
                                      <p:to>
                                        <p:strVal val="visible"/>
                                      </p:to>
                                    </p:set>
                                    <p:animEffect transition="in" filter="wipe(up)">
                                      <p:cBhvr>
                                        <p:cTn id="12" dur="500"/>
                                        <p:tgtEl>
                                          <p:spTgt spid="41994"/>
                                        </p:tgtEl>
                                      </p:cBhvr>
                                    </p:animEffect>
                                  </p:childTnLst>
                                </p:cTn>
                              </p:par>
                            </p:childTnLst>
                          </p:cTn>
                        </p:par>
                        <p:par>
                          <p:cTn id="13" fill="hold" nodeType="afterGroup">
                            <p:stCondLst>
                              <p:cond delay="1100"/>
                            </p:stCondLst>
                            <p:childTnLst>
                              <p:par>
                                <p:cTn id="14" presetID="2" presetClass="entr" presetSubtype="4" fill="hold" grpId="0" nodeType="afterEffect">
                                  <p:stCondLst>
                                    <p:cond delay="0"/>
                                  </p:stCondLst>
                                  <p:childTnLst>
                                    <p:set>
                                      <p:cBhvr>
                                        <p:cTn id="15" dur="1" fill="hold">
                                          <p:stCondLst>
                                            <p:cond delay="0"/>
                                          </p:stCondLst>
                                        </p:cTn>
                                        <p:tgtEl>
                                          <p:spTgt spid="41997"/>
                                        </p:tgtEl>
                                        <p:attrNameLst>
                                          <p:attrName>style.visibility</p:attrName>
                                        </p:attrNameLst>
                                      </p:cBhvr>
                                      <p:to>
                                        <p:strVal val="visible"/>
                                      </p:to>
                                    </p:set>
                                    <p:anim calcmode="lin" valueType="num">
                                      <p:cBhvr additive="base">
                                        <p:cTn id="16" dur="500" fill="hold"/>
                                        <p:tgtEl>
                                          <p:spTgt spid="41997"/>
                                        </p:tgtEl>
                                        <p:attrNameLst>
                                          <p:attrName>ppt_x</p:attrName>
                                        </p:attrNameLst>
                                      </p:cBhvr>
                                      <p:tavLst>
                                        <p:tav tm="0">
                                          <p:val>
                                            <p:strVal val="#ppt_x"/>
                                          </p:val>
                                        </p:tav>
                                        <p:tav tm="100000">
                                          <p:val>
                                            <p:strVal val="#ppt_x"/>
                                          </p:val>
                                        </p:tav>
                                      </p:tavLst>
                                    </p:anim>
                                    <p:anim calcmode="lin" valueType="num">
                                      <p:cBhvr additive="base">
                                        <p:cTn id="17" dur="500" fill="hold"/>
                                        <p:tgtEl>
                                          <p:spTgt spid="4199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600"/>
                            </p:stCondLst>
                            <p:childTnLst>
                              <p:par>
                                <p:cTn id="19" presetID="22" presetClass="entr" presetSubtype="1" fill="hold" nodeType="afterEffect">
                                  <p:stCondLst>
                                    <p:cond delay="100"/>
                                  </p:stCondLst>
                                  <p:childTnLst>
                                    <p:set>
                                      <p:cBhvr>
                                        <p:cTn id="20" dur="1" fill="hold">
                                          <p:stCondLst>
                                            <p:cond delay="0"/>
                                          </p:stCondLst>
                                        </p:cTn>
                                        <p:tgtEl>
                                          <p:spTgt spid="41996"/>
                                        </p:tgtEl>
                                        <p:attrNameLst>
                                          <p:attrName>style.visibility</p:attrName>
                                        </p:attrNameLst>
                                      </p:cBhvr>
                                      <p:to>
                                        <p:strVal val="visible"/>
                                      </p:to>
                                    </p:set>
                                    <p:animEffect transition="in" filter="wipe(up)">
                                      <p:cBhvr>
                                        <p:cTn id="21" dur="500"/>
                                        <p:tgtEl>
                                          <p:spTgt spid="41996"/>
                                        </p:tgtEl>
                                      </p:cBhvr>
                                    </p:animEffect>
                                  </p:childTnLst>
                                </p:cTn>
                              </p:par>
                            </p:childTnLst>
                          </p:cTn>
                        </p:par>
                        <p:par>
                          <p:cTn id="22" fill="hold" nodeType="afterGroup">
                            <p:stCondLst>
                              <p:cond delay="2200"/>
                            </p:stCondLst>
                            <p:childTnLst>
                              <p:par>
                                <p:cTn id="23" presetID="2" presetClass="entr" presetSubtype="4" fill="hold" grpId="0" nodeType="afterEffect">
                                  <p:stCondLst>
                                    <p:cond delay="0"/>
                                  </p:stCondLst>
                                  <p:childTnLst>
                                    <p:set>
                                      <p:cBhvr>
                                        <p:cTn id="24" dur="1" fill="hold">
                                          <p:stCondLst>
                                            <p:cond delay="0"/>
                                          </p:stCondLst>
                                        </p:cTn>
                                        <p:tgtEl>
                                          <p:spTgt spid="41999"/>
                                        </p:tgtEl>
                                        <p:attrNameLst>
                                          <p:attrName>style.visibility</p:attrName>
                                        </p:attrNameLst>
                                      </p:cBhvr>
                                      <p:to>
                                        <p:strVal val="visible"/>
                                      </p:to>
                                    </p:set>
                                    <p:anim calcmode="lin" valueType="num">
                                      <p:cBhvr additive="base">
                                        <p:cTn id="25" dur="500" fill="hold"/>
                                        <p:tgtEl>
                                          <p:spTgt spid="41999"/>
                                        </p:tgtEl>
                                        <p:attrNameLst>
                                          <p:attrName>ppt_x</p:attrName>
                                        </p:attrNameLst>
                                      </p:cBhvr>
                                      <p:tavLst>
                                        <p:tav tm="0">
                                          <p:val>
                                            <p:strVal val="#ppt_x"/>
                                          </p:val>
                                        </p:tav>
                                        <p:tav tm="100000">
                                          <p:val>
                                            <p:strVal val="#ppt_x"/>
                                          </p:val>
                                        </p:tav>
                                      </p:tavLst>
                                    </p:anim>
                                    <p:anim calcmode="lin" valueType="num">
                                      <p:cBhvr additive="base">
                                        <p:cTn id="26" dur="500" fill="hold"/>
                                        <p:tgtEl>
                                          <p:spTgt spid="41999"/>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700"/>
                            </p:stCondLst>
                            <p:childTnLst>
                              <p:par>
                                <p:cTn id="28" presetID="22" presetClass="entr" presetSubtype="1" fill="hold" nodeType="afterEffect">
                                  <p:stCondLst>
                                    <p:cond delay="100"/>
                                  </p:stCondLst>
                                  <p:childTnLst>
                                    <p:set>
                                      <p:cBhvr>
                                        <p:cTn id="29" dur="1" fill="hold">
                                          <p:stCondLst>
                                            <p:cond delay="0"/>
                                          </p:stCondLst>
                                        </p:cTn>
                                        <p:tgtEl>
                                          <p:spTgt spid="41998"/>
                                        </p:tgtEl>
                                        <p:attrNameLst>
                                          <p:attrName>style.visibility</p:attrName>
                                        </p:attrNameLst>
                                      </p:cBhvr>
                                      <p:to>
                                        <p:strVal val="visible"/>
                                      </p:to>
                                    </p:set>
                                    <p:animEffect transition="in" filter="wipe(up)">
                                      <p:cBhvr>
                                        <p:cTn id="30" dur="500"/>
                                        <p:tgtEl>
                                          <p:spTgt spid="41998"/>
                                        </p:tgtEl>
                                      </p:cBhvr>
                                    </p:animEffect>
                                  </p:childTnLst>
                                </p:cTn>
                              </p:par>
                            </p:childTnLst>
                          </p:cTn>
                        </p:par>
                        <p:par>
                          <p:cTn id="31" fill="hold" nodeType="afterGroup">
                            <p:stCondLst>
                              <p:cond delay="3300"/>
                            </p:stCondLst>
                            <p:childTnLst>
                              <p:par>
                                <p:cTn id="32" presetID="2" presetClass="entr" presetSubtype="4" fill="hold" grpId="0" nodeType="afterEffect">
                                  <p:stCondLst>
                                    <p:cond delay="0"/>
                                  </p:stCondLst>
                                  <p:childTnLst>
                                    <p:set>
                                      <p:cBhvr>
                                        <p:cTn id="33" dur="1" fill="hold">
                                          <p:stCondLst>
                                            <p:cond delay="0"/>
                                          </p:stCondLst>
                                        </p:cTn>
                                        <p:tgtEl>
                                          <p:spTgt spid="42001"/>
                                        </p:tgtEl>
                                        <p:attrNameLst>
                                          <p:attrName>style.visibility</p:attrName>
                                        </p:attrNameLst>
                                      </p:cBhvr>
                                      <p:to>
                                        <p:strVal val="visible"/>
                                      </p:to>
                                    </p:set>
                                    <p:anim calcmode="lin" valueType="num">
                                      <p:cBhvr additive="base">
                                        <p:cTn id="34" dur="500" fill="hold"/>
                                        <p:tgtEl>
                                          <p:spTgt spid="42001"/>
                                        </p:tgtEl>
                                        <p:attrNameLst>
                                          <p:attrName>ppt_x</p:attrName>
                                        </p:attrNameLst>
                                      </p:cBhvr>
                                      <p:tavLst>
                                        <p:tav tm="0">
                                          <p:val>
                                            <p:strVal val="#ppt_x"/>
                                          </p:val>
                                        </p:tav>
                                        <p:tav tm="100000">
                                          <p:val>
                                            <p:strVal val="#ppt_x"/>
                                          </p:val>
                                        </p:tav>
                                      </p:tavLst>
                                    </p:anim>
                                    <p:anim calcmode="lin" valueType="num">
                                      <p:cBhvr additive="base">
                                        <p:cTn id="35" dur="500" fill="hold"/>
                                        <p:tgtEl>
                                          <p:spTgt spid="42001"/>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3800"/>
                            </p:stCondLst>
                            <p:childTnLst>
                              <p:par>
                                <p:cTn id="37" presetID="22" presetClass="entr" presetSubtype="1" fill="hold" nodeType="afterEffect">
                                  <p:stCondLst>
                                    <p:cond delay="100"/>
                                  </p:stCondLst>
                                  <p:childTnLst>
                                    <p:set>
                                      <p:cBhvr>
                                        <p:cTn id="38" dur="1" fill="hold">
                                          <p:stCondLst>
                                            <p:cond delay="0"/>
                                          </p:stCondLst>
                                        </p:cTn>
                                        <p:tgtEl>
                                          <p:spTgt spid="42000"/>
                                        </p:tgtEl>
                                        <p:attrNameLst>
                                          <p:attrName>style.visibility</p:attrName>
                                        </p:attrNameLst>
                                      </p:cBhvr>
                                      <p:to>
                                        <p:strVal val="visible"/>
                                      </p:to>
                                    </p:set>
                                    <p:animEffect transition="in" filter="wipe(up)">
                                      <p:cBhvr>
                                        <p:cTn id="39" dur="500"/>
                                        <p:tgtEl>
                                          <p:spTgt spid="42000"/>
                                        </p:tgtEl>
                                      </p:cBhvr>
                                    </p:animEffect>
                                  </p:childTnLst>
                                </p:cTn>
                              </p:par>
                            </p:childTnLst>
                          </p:cTn>
                        </p:par>
                        <p:par>
                          <p:cTn id="40" fill="hold" nodeType="afterGroup">
                            <p:stCondLst>
                              <p:cond delay="4400"/>
                            </p:stCondLst>
                            <p:childTnLst>
                              <p:par>
                                <p:cTn id="41" presetID="9" presetClass="entr" presetSubtype="0" fill="hold" grpId="0" nodeType="afterEffect">
                                  <p:stCondLst>
                                    <p:cond delay="100"/>
                                  </p:stCondLst>
                                  <p:childTnLst>
                                    <p:set>
                                      <p:cBhvr>
                                        <p:cTn id="42" dur="1" fill="hold">
                                          <p:stCondLst>
                                            <p:cond delay="0"/>
                                          </p:stCondLst>
                                        </p:cTn>
                                        <p:tgtEl>
                                          <p:spTgt spid="42005"/>
                                        </p:tgtEl>
                                        <p:attrNameLst>
                                          <p:attrName>style.visibility</p:attrName>
                                        </p:attrNameLst>
                                      </p:cBhvr>
                                      <p:to>
                                        <p:strVal val="visible"/>
                                      </p:to>
                                    </p:set>
                                    <p:animEffect transition="in" filter="dissolve">
                                      <p:cBhvr>
                                        <p:cTn id="43" dur="500"/>
                                        <p:tgtEl>
                                          <p:spTgt spid="42005"/>
                                        </p:tgtEl>
                                      </p:cBhvr>
                                    </p:animEffect>
                                  </p:childTnLst>
                                </p:cTn>
                              </p:par>
                            </p:childTnLst>
                          </p:cTn>
                        </p:par>
                        <p:par>
                          <p:cTn id="44" fill="hold" nodeType="afterGroup">
                            <p:stCondLst>
                              <p:cond delay="5000"/>
                            </p:stCondLst>
                            <p:childTnLst>
                              <p:par>
                                <p:cTn id="45" presetID="22" presetClass="entr" presetSubtype="4" fill="hold" nodeType="afterEffect">
                                  <p:stCondLst>
                                    <p:cond delay="100"/>
                                  </p:stCondLst>
                                  <p:childTnLst>
                                    <p:set>
                                      <p:cBhvr>
                                        <p:cTn id="46" dur="1" fill="hold">
                                          <p:stCondLst>
                                            <p:cond delay="0"/>
                                          </p:stCondLst>
                                        </p:cTn>
                                        <p:tgtEl>
                                          <p:spTgt spid="42006"/>
                                        </p:tgtEl>
                                        <p:attrNameLst>
                                          <p:attrName>style.visibility</p:attrName>
                                        </p:attrNameLst>
                                      </p:cBhvr>
                                      <p:to>
                                        <p:strVal val="visible"/>
                                      </p:to>
                                    </p:set>
                                    <p:animEffect transition="in" filter="wipe(down)">
                                      <p:cBhvr>
                                        <p:cTn id="47" dur="500"/>
                                        <p:tgtEl>
                                          <p:spTgt spid="42006"/>
                                        </p:tgtEl>
                                      </p:cBhvr>
                                    </p:animEffect>
                                  </p:childTnLst>
                                </p:cTn>
                              </p:par>
                            </p:childTnLst>
                          </p:cTn>
                        </p:par>
                        <p:par>
                          <p:cTn id="48" fill="hold" nodeType="afterGroup">
                            <p:stCondLst>
                              <p:cond delay="5600"/>
                            </p:stCondLst>
                            <p:childTnLst>
                              <p:par>
                                <p:cTn id="49" presetID="22" presetClass="entr" presetSubtype="8" fill="hold" grpId="0" nodeType="afterEffect">
                                  <p:stCondLst>
                                    <p:cond delay="100"/>
                                  </p:stCondLst>
                                  <p:childTnLst>
                                    <p:set>
                                      <p:cBhvr>
                                        <p:cTn id="50" dur="1" fill="hold">
                                          <p:stCondLst>
                                            <p:cond delay="0"/>
                                          </p:stCondLst>
                                        </p:cTn>
                                        <p:tgtEl>
                                          <p:spTgt spid="42002"/>
                                        </p:tgtEl>
                                        <p:attrNameLst>
                                          <p:attrName>style.visibility</p:attrName>
                                        </p:attrNameLst>
                                      </p:cBhvr>
                                      <p:to>
                                        <p:strVal val="visible"/>
                                      </p:to>
                                    </p:set>
                                    <p:animEffect transition="in" filter="wipe(left)">
                                      <p:cBhvr>
                                        <p:cTn id="51" dur="500"/>
                                        <p:tgtEl>
                                          <p:spTgt spid="42002"/>
                                        </p:tgtEl>
                                      </p:cBhvr>
                                    </p:animEffect>
                                  </p:childTnLst>
                                </p:cTn>
                              </p:par>
                            </p:childTnLst>
                          </p:cTn>
                        </p:par>
                        <p:par>
                          <p:cTn id="52" fill="hold" nodeType="afterGroup">
                            <p:stCondLst>
                              <p:cond delay="6200"/>
                            </p:stCondLst>
                            <p:childTnLst>
                              <p:par>
                                <p:cTn id="53" presetID="9" presetClass="entr" presetSubtype="0" fill="hold" grpId="0" nodeType="afterEffect">
                                  <p:stCondLst>
                                    <p:cond delay="100"/>
                                  </p:stCondLst>
                                  <p:childTnLst>
                                    <p:set>
                                      <p:cBhvr>
                                        <p:cTn id="54" dur="1" fill="hold">
                                          <p:stCondLst>
                                            <p:cond delay="0"/>
                                          </p:stCondLst>
                                        </p:cTn>
                                        <p:tgtEl>
                                          <p:spTgt spid="42003"/>
                                        </p:tgtEl>
                                        <p:attrNameLst>
                                          <p:attrName>style.visibility</p:attrName>
                                        </p:attrNameLst>
                                      </p:cBhvr>
                                      <p:to>
                                        <p:strVal val="visible"/>
                                      </p:to>
                                    </p:set>
                                    <p:animEffect transition="in" filter="dissolve">
                                      <p:cBhvr>
                                        <p:cTn id="55" dur="500"/>
                                        <p:tgtEl>
                                          <p:spTgt spid="42003"/>
                                        </p:tgtEl>
                                      </p:cBhvr>
                                    </p:animEffect>
                                  </p:childTnLst>
                                </p:cTn>
                              </p:par>
                            </p:childTnLst>
                          </p:cTn>
                        </p:par>
                        <p:par>
                          <p:cTn id="56" fill="hold" nodeType="afterGroup">
                            <p:stCondLst>
                              <p:cond delay="6800"/>
                            </p:stCondLst>
                            <p:childTnLst>
                              <p:par>
                                <p:cTn id="57" presetID="9" presetClass="entr" presetSubtype="0" fill="hold" nodeType="afterEffect">
                                  <p:stCondLst>
                                    <p:cond delay="100"/>
                                  </p:stCondLst>
                                  <p:childTnLst>
                                    <p:set>
                                      <p:cBhvr>
                                        <p:cTn id="58" dur="1" fill="hold">
                                          <p:stCondLst>
                                            <p:cond delay="0"/>
                                          </p:stCondLst>
                                        </p:cTn>
                                        <p:tgtEl>
                                          <p:spTgt spid="42004"/>
                                        </p:tgtEl>
                                        <p:attrNameLst>
                                          <p:attrName>style.visibility</p:attrName>
                                        </p:attrNameLst>
                                      </p:cBhvr>
                                      <p:to>
                                        <p:strVal val="visible"/>
                                      </p:to>
                                    </p:set>
                                    <p:animEffect transition="in" filter="dissolve">
                                      <p:cBhvr>
                                        <p:cTn id="59" dur="500"/>
                                        <p:tgtEl>
                                          <p:spTgt spid="42004"/>
                                        </p:tgtEl>
                                      </p:cBhvr>
                                    </p:animEffect>
                                  </p:childTnLst>
                                </p:cTn>
                              </p:par>
                            </p:childTnLst>
                          </p:cTn>
                        </p:par>
                        <p:par>
                          <p:cTn id="60" fill="hold" nodeType="afterGroup">
                            <p:stCondLst>
                              <p:cond delay="7400"/>
                            </p:stCondLst>
                            <p:childTnLst>
                              <p:par>
                                <p:cTn id="61" presetID="22" presetClass="entr" presetSubtype="4" fill="hold" nodeType="afterEffect">
                                  <p:stCondLst>
                                    <p:cond delay="100"/>
                                  </p:stCondLst>
                                  <p:childTnLst>
                                    <p:set>
                                      <p:cBhvr>
                                        <p:cTn id="62" dur="1" fill="hold">
                                          <p:stCondLst>
                                            <p:cond delay="0"/>
                                          </p:stCondLst>
                                        </p:cTn>
                                        <p:tgtEl>
                                          <p:spTgt spid="42010"/>
                                        </p:tgtEl>
                                        <p:attrNameLst>
                                          <p:attrName>style.visibility</p:attrName>
                                        </p:attrNameLst>
                                      </p:cBhvr>
                                      <p:to>
                                        <p:strVal val="visible"/>
                                      </p:to>
                                    </p:set>
                                    <p:animEffect transition="in" filter="wipe(down)">
                                      <p:cBhvr>
                                        <p:cTn id="63" dur="500"/>
                                        <p:tgtEl>
                                          <p:spTgt spid="42010"/>
                                        </p:tgtEl>
                                      </p:cBhvr>
                                    </p:animEffect>
                                  </p:childTnLst>
                                </p:cTn>
                              </p:par>
                            </p:childTnLst>
                          </p:cTn>
                        </p:par>
                        <p:par>
                          <p:cTn id="64" fill="hold" nodeType="afterGroup">
                            <p:stCondLst>
                              <p:cond delay="8000"/>
                            </p:stCondLst>
                            <p:childTnLst>
                              <p:par>
                                <p:cTn id="65" presetID="9" presetClass="entr" presetSubtype="0" fill="hold" grpId="0" nodeType="afterEffect">
                                  <p:stCondLst>
                                    <p:cond delay="100"/>
                                  </p:stCondLst>
                                  <p:childTnLst>
                                    <p:set>
                                      <p:cBhvr>
                                        <p:cTn id="66" dur="1" fill="hold">
                                          <p:stCondLst>
                                            <p:cond delay="0"/>
                                          </p:stCondLst>
                                        </p:cTn>
                                        <p:tgtEl>
                                          <p:spTgt spid="42011"/>
                                        </p:tgtEl>
                                        <p:attrNameLst>
                                          <p:attrName>style.visibility</p:attrName>
                                        </p:attrNameLst>
                                      </p:cBhvr>
                                      <p:to>
                                        <p:strVal val="visible"/>
                                      </p:to>
                                    </p:set>
                                    <p:animEffect transition="in" filter="dissolve">
                                      <p:cBhvr>
                                        <p:cTn id="67" dur="500"/>
                                        <p:tgtEl>
                                          <p:spTgt spid="42011"/>
                                        </p:tgtEl>
                                      </p:cBhvr>
                                    </p:animEffect>
                                  </p:childTnLst>
                                </p:cTn>
                              </p:par>
                            </p:childTnLst>
                          </p:cTn>
                        </p:par>
                        <p:par>
                          <p:cTn id="68" fill="hold" nodeType="afterGroup">
                            <p:stCondLst>
                              <p:cond delay="8600"/>
                            </p:stCondLst>
                            <p:childTnLst>
                              <p:par>
                                <p:cTn id="69" presetID="22" presetClass="entr" presetSubtype="8" fill="hold" grpId="0" nodeType="afterEffect">
                                  <p:stCondLst>
                                    <p:cond delay="100"/>
                                  </p:stCondLst>
                                  <p:childTnLst>
                                    <p:set>
                                      <p:cBhvr>
                                        <p:cTn id="70" dur="1" fill="hold">
                                          <p:stCondLst>
                                            <p:cond delay="0"/>
                                          </p:stCondLst>
                                        </p:cTn>
                                        <p:tgtEl>
                                          <p:spTgt spid="42007"/>
                                        </p:tgtEl>
                                        <p:attrNameLst>
                                          <p:attrName>style.visibility</p:attrName>
                                        </p:attrNameLst>
                                      </p:cBhvr>
                                      <p:to>
                                        <p:strVal val="visible"/>
                                      </p:to>
                                    </p:set>
                                    <p:animEffect transition="in" filter="wipe(left)">
                                      <p:cBhvr>
                                        <p:cTn id="71" dur="500"/>
                                        <p:tgtEl>
                                          <p:spTgt spid="42007"/>
                                        </p:tgtEl>
                                      </p:cBhvr>
                                    </p:animEffect>
                                  </p:childTnLst>
                                </p:cTn>
                              </p:par>
                            </p:childTnLst>
                          </p:cTn>
                        </p:par>
                        <p:par>
                          <p:cTn id="72" fill="hold" nodeType="afterGroup">
                            <p:stCondLst>
                              <p:cond delay="9200"/>
                            </p:stCondLst>
                            <p:childTnLst>
                              <p:par>
                                <p:cTn id="73" presetID="9" presetClass="entr" presetSubtype="0" fill="hold" grpId="0" nodeType="afterEffect">
                                  <p:stCondLst>
                                    <p:cond delay="100"/>
                                  </p:stCondLst>
                                  <p:childTnLst>
                                    <p:set>
                                      <p:cBhvr>
                                        <p:cTn id="74" dur="1" fill="hold">
                                          <p:stCondLst>
                                            <p:cond delay="0"/>
                                          </p:stCondLst>
                                        </p:cTn>
                                        <p:tgtEl>
                                          <p:spTgt spid="42008"/>
                                        </p:tgtEl>
                                        <p:attrNameLst>
                                          <p:attrName>style.visibility</p:attrName>
                                        </p:attrNameLst>
                                      </p:cBhvr>
                                      <p:to>
                                        <p:strVal val="visible"/>
                                      </p:to>
                                    </p:set>
                                    <p:animEffect transition="in" filter="dissolve">
                                      <p:cBhvr>
                                        <p:cTn id="75" dur="500"/>
                                        <p:tgtEl>
                                          <p:spTgt spid="42008"/>
                                        </p:tgtEl>
                                      </p:cBhvr>
                                    </p:animEffect>
                                  </p:childTnLst>
                                </p:cTn>
                              </p:par>
                            </p:childTnLst>
                          </p:cTn>
                        </p:par>
                        <p:par>
                          <p:cTn id="76" fill="hold" nodeType="afterGroup">
                            <p:stCondLst>
                              <p:cond delay="9800"/>
                            </p:stCondLst>
                            <p:childTnLst>
                              <p:par>
                                <p:cTn id="77" presetID="9" presetClass="entr" presetSubtype="0" fill="hold" nodeType="afterEffect">
                                  <p:stCondLst>
                                    <p:cond delay="100"/>
                                  </p:stCondLst>
                                  <p:childTnLst>
                                    <p:set>
                                      <p:cBhvr>
                                        <p:cTn id="78" dur="1" fill="hold">
                                          <p:stCondLst>
                                            <p:cond delay="0"/>
                                          </p:stCondLst>
                                        </p:cTn>
                                        <p:tgtEl>
                                          <p:spTgt spid="42009"/>
                                        </p:tgtEl>
                                        <p:attrNameLst>
                                          <p:attrName>style.visibility</p:attrName>
                                        </p:attrNameLst>
                                      </p:cBhvr>
                                      <p:to>
                                        <p:strVal val="visible"/>
                                      </p:to>
                                    </p:set>
                                    <p:animEffect transition="in" filter="dissolve">
                                      <p:cBhvr>
                                        <p:cTn id="79" dur="500"/>
                                        <p:tgtEl>
                                          <p:spTgt spid="42009"/>
                                        </p:tgtEl>
                                      </p:cBhvr>
                                    </p:animEffect>
                                  </p:childTnLst>
                                </p:cTn>
                              </p:par>
                            </p:childTnLst>
                          </p:cTn>
                        </p:par>
                        <p:par>
                          <p:cTn id="80" fill="hold" nodeType="afterGroup">
                            <p:stCondLst>
                              <p:cond delay="10400"/>
                            </p:stCondLst>
                            <p:childTnLst>
                              <p:par>
                                <p:cTn id="81" presetID="22" presetClass="entr" presetSubtype="4" fill="hold" nodeType="afterEffect">
                                  <p:stCondLst>
                                    <p:cond delay="100"/>
                                  </p:stCondLst>
                                  <p:childTnLst>
                                    <p:set>
                                      <p:cBhvr>
                                        <p:cTn id="82" dur="1" fill="hold">
                                          <p:stCondLst>
                                            <p:cond delay="0"/>
                                          </p:stCondLst>
                                        </p:cTn>
                                        <p:tgtEl>
                                          <p:spTgt spid="42015"/>
                                        </p:tgtEl>
                                        <p:attrNameLst>
                                          <p:attrName>style.visibility</p:attrName>
                                        </p:attrNameLst>
                                      </p:cBhvr>
                                      <p:to>
                                        <p:strVal val="visible"/>
                                      </p:to>
                                    </p:set>
                                    <p:animEffect transition="in" filter="wipe(down)">
                                      <p:cBhvr>
                                        <p:cTn id="83" dur="500"/>
                                        <p:tgtEl>
                                          <p:spTgt spid="42015"/>
                                        </p:tgtEl>
                                      </p:cBhvr>
                                    </p:animEffect>
                                  </p:childTnLst>
                                </p:cTn>
                              </p:par>
                            </p:childTnLst>
                          </p:cTn>
                        </p:par>
                        <p:par>
                          <p:cTn id="84" fill="hold" nodeType="afterGroup">
                            <p:stCondLst>
                              <p:cond delay="11000"/>
                            </p:stCondLst>
                            <p:childTnLst>
                              <p:par>
                                <p:cTn id="85" presetID="9" presetClass="entr" presetSubtype="0" fill="hold" grpId="0" nodeType="afterEffect">
                                  <p:stCondLst>
                                    <p:cond delay="100"/>
                                  </p:stCondLst>
                                  <p:childTnLst>
                                    <p:set>
                                      <p:cBhvr>
                                        <p:cTn id="86" dur="1" fill="hold">
                                          <p:stCondLst>
                                            <p:cond delay="0"/>
                                          </p:stCondLst>
                                        </p:cTn>
                                        <p:tgtEl>
                                          <p:spTgt spid="42016"/>
                                        </p:tgtEl>
                                        <p:attrNameLst>
                                          <p:attrName>style.visibility</p:attrName>
                                        </p:attrNameLst>
                                      </p:cBhvr>
                                      <p:to>
                                        <p:strVal val="visible"/>
                                      </p:to>
                                    </p:set>
                                    <p:animEffect transition="in" filter="dissolve">
                                      <p:cBhvr>
                                        <p:cTn id="87" dur="500"/>
                                        <p:tgtEl>
                                          <p:spTgt spid="42016"/>
                                        </p:tgtEl>
                                      </p:cBhvr>
                                    </p:animEffect>
                                  </p:childTnLst>
                                </p:cTn>
                              </p:par>
                            </p:childTnLst>
                          </p:cTn>
                        </p:par>
                        <p:par>
                          <p:cTn id="88" fill="hold" nodeType="afterGroup">
                            <p:stCondLst>
                              <p:cond delay="11600"/>
                            </p:stCondLst>
                            <p:childTnLst>
                              <p:par>
                                <p:cTn id="89" presetID="22" presetClass="entr" presetSubtype="8" fill="hold" grpId="0" nodeType="afterEffect">
                                  <p:stCondLst>
                                    <p:cond delay="100"/>
                                  </p:stCondLst>
                                  <p:childTnLst>
                                    <p:set>
                                      <p:cBhvr>
                                        <p:cTn id="90" dur="1" fill="hold">
                                          <p:stCondLst>
                                            <p:cond delay="0"/>
                                          </p:stCondLst>
                                        </p:cTn>
                                        <p:tgtEl>
                                          <p:spTgt spid="42012"/>
                                        </p:tgtEl>
                                        <p:attrNameLst>
                                          <p:attrName>style.visibility</p:attrName>
                                        </p:attrNameLst>
                                      </p:cBhvr>
                                      <p:to>
                                        <p:strVal val="visible"/>
                                      </p:to>
                                    </p:set>
                                    <p:animEffect transition="in" filter="wipe(left)">
                                      <p:cBhvr>
                                        <p:cTn id="91" dur="500"/>
                                        <p:tgtEl>
                                          <p:spTgt spid="42012"/>
                                        </p:tgtEl>
                                      </p:cBhvr>
                                    </p:animEffect>
                                  </p:childTnLst>
                                </p:cTn>
                              </p:par>
                            </p:childTnLst>
                          </p:cTn>
                        </p:par>
                        <p:par>
                          <p:cTn id="92" fill="hold" nodeType="afterGroup">
                            <p:stCondLst>
                              <p:cond delay="12200"/>
                            </p:stCondLst>
                            <p:childTnLst>
                              <p:par>
                                <p:cTn id="93" presetID="9" presetClass="entr" presetSubtype="0" fill="hold" grpId="0" nodeType="afterEffect">
                                  <p:stCondLst>
                                    <p:cond delay="100"/>
                                  </p:stCondLst>
                                  <p:childTnLst>
                                    <p:set>
                                      <p:cBhvr>
                                        <p:cTn id="94" dur="1" fill="hold">
                                          <p:stCondLst>
                                            <p:cond delay="0"/>
                                          </p:stCondLst>
                                        </p:cTn>
                                        <p:tgtEl>
                                          <p:spTgt spid="42013"/>
                                        </p:tgtEl>
                                        <p:attrNameLst>
                                          <p:attrName>style.visibility</p:attrName>
                                        </p:attrNameLst>
                                      </p:cBhvr>
                                      <p:to>
                                        <p:strVal val="visible"/>
                                      </p:to>
                                    </p:set>
                                    <p:animEffect transition="in" filter="dissolve">
                                      <p:cBhvr>
                                        <p:cTn id="95" dur="500"/>
                                        <p:tgtEl>
                                          <p:spTgt spid="42013"/>
                                        </p:tgtEl>
                                      </p:cBhvr>
                                    </p:animEffect>
                                  </p:childTnLst>
                                </p:cTn>
                              </p:par>
                            </p:childTnLst>
                          </p:cTn>
                        </p:par>
                        <p:par>
                          <p:cTn id="96" fill="hold" nodeType="afterGroup">
                            <p:stCondLst>
                              <p:cond delay="12800"/>
                            </p:stCondLst>
                            <p:childTnLst>
                              <p:par>
                                <p:cTn id="97" presetID="9" presetClass="entr" presetSubtype="0" fill="hold" nodeType="afterEffect">
                                  <p:stCondLst>
                                    <p:cond delay="100"/>
                                  </p:stCondLst>
                                  <p:childTnLst>
                                    <p:set>
                                      <p:cBhvr>
                                        <p:cTn id="98" dur="1" fill="hold">
                                          <p:stCondLst>
                                            <p:cond delay="0"/>
                                          </p:stCondLst>
                                        </p:cTn>
                                        <p:tgtEl>
                                          <p:spTgt spid="42014"/>
                                        </p:tgtEl>
                                        <p:attrNameLst>
                                          <p:attrName>style.visibility</p:attrName>
                                        </p:attrNameLst>
                                      </p:cBhvr>
                                      <p:to>
                                        <p:strVal val="visible"/>
                                      </p:to>
                                    </p:set>
                                    <p:animEffect transition="in" filter="dissolve">
                                      <p:cBhvr>
                                        <p:cTn id="99" dur="500"/>
                                        <p:tgtEl>
                                          <p:spTgt spid="42014"/>
                                        </p:tgtEl>
                                      </p:cBhvr>
                                    </p:animEffect>
                                  </p:childTnLst>
                                </p:cTn>
                              </p:par>
                            </p:childTnLst>
                          </p:cTn>
                        </p:par>
                        <p:par>
                          <p:cTn id="100" fill="hold" nodeType="afterGroup">
                            <p:stCondLst>
                              <p:cond delay="13400"/>
                            </p:stCondLst>
                            <p:childTnLst>
                              <p:par>
                                <p:cTn id="101" presetID="22" presetClass="entr" presetSubtype="4" fill="hold" nodeType="afterEffect">
                                  <p:stCondLst>
                                    <p:cond delay="100"/>
                                  </p:stCondLst>
                                  <p:childTnLst>
                                    <p:set>
                                      <p:cBhvr>
                                        <p:cTn id="102" dur="1" fill="hold">
                                          <p:stCondLst>
                                            <p:cond delay="0"/>
                                          </p:stCondLst>
                                        </p:cTn>
                                        <p:tgtEl>
                                          <p:spTgt spid="42020"/>
                                        </p:tgtEl>
                                        <p:attrNameLst>
                                          <p:attrName>style.visibility</p:attrName>
                                        </p:attrNameLst>
                                      </p:cBhvr>
                                      <p:to>
                                        <p:strVal val="visible"/>
                                      </p:to>
                                    </p:set>
                                    <p:animEffect transition="in" filter="wipe(down)">
                                      <p:cBhvr>
                                        <p:cTn id="103" dur="500"/>
                                        <p:tgtEl>
                                          <p:spTgt spid="42020"/>
                                        </p:tgtEl>
                                      </p:cBhvr>
                                    </p:animEffect>
                                  </p:childTnLst>
                                </p:cTn>
                              </p:par>
                            </p:childTnLst>
                          </p:cTn>
                        </p:par>
                        <p:par>
                          <p:cTn id="104" fill="hold" nodeType="afterGroup">
                            <p:stCondLst>
                              <p:cond delay="14000"/>
                            </p:stCondLst>
                            <p:childTnLst>
                              <p:par>
                                <p:cTn id="105" presetID="9" presetClass="entr" presetSubtype="0" fill="hold" grpId="0" nodeType="afterEffect">
                                  <p:stCondLst>
                                    <p:cond delay="100"/>
                                  </p:stCondLst>
                                  <p:childTnLst>
                                    <p:set>
                                      <p:cBhvr>
                                        <p:cTn id="106" dur="1" fill="hold">
                                          <p:stCondLst>
                                            <p:cond delay="0"/>
                                          </p:stCondLst>
                                        </p:cTn>
                                        <p:tgtEl>
                                          <p:spTgt spid="42021"/>
                                        </p:tgtEl>
                                        <p:attrNameLst>
                                          <p:attrName>style.visibility</p:attrName>
                                        </p:attrNameLst>
                                      </p:cBhvr>
                                      <p:to>
                                        <p:strVal val="visible"/>
                                      </p:to>
                                    </p:set>
                                    <p:animEffect transition="in" filter="dissolve">
                                      <p:cBhvr>
                                        <p:cTn id="107" dur="500"/>
                                        <p:tgtEl>
                                          <p:spTgt spid="42021"/>
                                        </p:tgtEl>
                                      </p:cBhvr>
                                    </p:animEffect>
                                  </p:childTnLst>
                                </p:cTn>
                              </p:par>
                            </p:childTnLst>
                          </p:cTn>
                        </p:par>
                        <p:par>
                          <p:cTn id="108" fill="hold" nodeType="afterGroup">
                            <p:stCondLst>
                              <p:cond delay="14600"/>
                            </p:stCondLst>
                            <p:childTnLst>
                              <p:par>
                                <p:cTn id="109" presetID="22" presetClass="entr" presetSubtype="8" fill="hold" grpId="0" nodeType="afterEffect">
                                  <p:stCondLst>
                                    <p:cond delay="100"/>
                                  </p:stCondLst>
                                  <p:childTnLst>
                                    <p:set>
                                      <p:cBhvr>
                                        <p:cTn id="110" dur="1" fill="hold">
                                          <p:stCondLst>
                                            <p:cond delay="0"/>
                                          </p:stCondLst>
                                        </p:cTn>
                                        <p:tgtEl>
                                          <p:spTgt spid="42017"/>
                                        </p:tgtEl>
                                        <p:attrNameLst>
                                          <p:attrName>style.visibility</p:attrName>
                                        </p:attrNameLst>
                                      </p:cBhvr>
                                      <p:to>
                                        <p:strVal val="visible"/>
                                      </p:to>
                                    </p:set>
                                    <p:animEffect transition="in" filter="wipe(left)">
                                      <p:cBhvr>
                                        <p:cTn id="111" dur="500"/>
                                        <p:tgtEl>
                                          <p:spTgt spid="42017"/>
                                        </p:tgtEl>
                                      </p:cBhvr>
                                    </p:animEffect>
                                  </p:childTnLst>
                                </p:cTn>
                              </p:par>
                            </p:childTnLst>
                          </p:cTn>
                        </p:par>
                        <p:par>
                          <p:cTn id="112" fill="hold" nodeType="afterGroup">
                            <p:stCondLst>
                              <p:cond delay="15200"/>
                            </p:stCondLst>
                            <p:childTnLst>
                              <p:par>
                                <p:cTn id="113" presetID="9" presetClass="entr" presetSubtype="0" fill="hold" grpId="0" nodeType="afterEffect">
                                  <p:stCondLst>
                                    <p:cond delay="100"/>
                                  </p:stCondLst>
                                  <p:childTnLst>
                                    <p:set>
                                      <p:cBhvr>
                                        <p:cTn id="114" dur="1" fill="hold">
                                          <p:stCondLst>
                                            <p:cond delay="0"/>
                                          </p:stCondLst>
                                        </p:cTn>
                                        <p:tgtEl>
                                          <p:spTgt spid="42018"/>
                                        </p:tgtEl>
                                        <p:attrNameLst>
                                          <p:attrName>style.visibility</p:attrName>
                                        </p:attrNameLst>
                                      </p:cBhvr>
                                      <p:to>
                                        <p:strVal val="visible"/>
                                      </p:to>
                                    </p:set>
                                    <p:animEffect transition="in" filter="dissolve">
                                      <p:cBhvr>
                                        <p:cTn id="115" dur="500"/>
                                        <p:tgtEl>
                                          <p:spTgt spid="42018"/>
                                        </p:tgtEl>
                                      </p:cBhvr>
                                    </p:animEffect>
                                  </p:childTnLst>
                                </p:cTn>
                              </p:par>
                            </p:childTnLst>
                          </p:cTn>
                        </p:par>
                        <p:par>
                          <p:cTn id="116" fill="hold" nodeType="afterGroup">
                            <p:stCondLst>
                              <p:cond delay="15800"/>
                            </p:stCondLst>
                            <p:childTnLst>
                              <p:par>
                                <p:cTn id="117" presetID="9" presetClass="entr" presetSubtype="0" fill="hold" nodeType="afterEffect">
                                  <p:stCondLst>
                                    <p:cond delay="100"/>
                                  </p:stCondLst>
                                  <p:childTnLst>
                                    <p:set>
                                      <p:cBhvr>
                                        <p:cTn id="118" dur="1" fill="hold">
                                          <p:stCondLst>
                                            <p:cond delay="0"/>
                                          </p:stCondLst>
                                        </p:cTn>
                                        <p:tgtEl>
                                          <p:spTgt spid="42019"/>
                                        </p:tgtEl>
                                        <p:attrNameLst>
                                          <p:attrName>style.visibility</p:attrName>
                                        </p:attrNameLst>
                                      </p:cBhvr>
                                      <p:to>
                                        <p:strVal val="visible"/>
                                      </p:to>
                                    </p:set>
                                    <p:animEffect transition="in" filter="dissolve">
                                      <p:cBhvr>
                                        <p:cTn id="119" dur="500"/>
                                        <p:tgtEl>
                                          <p:spTgt spid="42019"/>
                                        </p:tgtEl>
                                      </p:cBhvr>
                                    </p:animEffect>
                                  </p:childTnLst>
                                </p:cTn>
                              </p:par>
                            </p:childTnLst>
                          </p:cTn>
                        </p:par>
                        <p:par>
                          <p:cTn id="120" fill="hold" nodeType="afterGroup">
                            <p:stCondLst>
                              <p:cond delay="16400"/>
                            </p:stCondLst>
                            <p:childTnLst>
                              <p:par>
                                <p:cTn id="121" presetID="22" presetClass="entr" presetSubtype="4" fill="hold" nodeType="afterEffect">
                                  <p:stCondLst>
                                    <p:cond delay="100"/>
                                  </p:stCondLst>
                                  <p:childTnLst>
                                    <p:set>
                                      <p:cBhvr>
                                        <p:cTn id="122" dur="1" fill="hold">
                                          <p:stCondLst>
                                            <p:cond delay="0"/>
                                          </p:stCondLst>
                                        </p:cTn>
                                        <p:tgtEl>
                                          <p:spTgt spid="42025"/>
                                        </p:tgtEl>
                                        <p:attrNameLst>
                                          <p:attrName>style.visibility</p:attrName>
                                        </p:attrNameLst>
                                      </p:cBhvr>
                                      <p:to>
                                        <p:strVal val="visible"/>
                                      </p:to>
                                    </p:set>
                                    <p:animEffect transition="in" filter="wipe(down)">
                                      <p:cBhvr>
                                        <p:cTn id="123" dur="500"/>
                                        <p:tgtEl>
                                          <p:spTgt spid="42025"/>
                                        </p:tgtEl>
                                      </p:cBhvr>
                                    </p:animEffect>
                                  </p:childTnLst>
                                </p:cTn>
                              </p:par>
                            </p:childTnLst>
                          </p:cTn>
                        </p:par>
                        <p:par>
                          <p:cTn id="124" fill="hold" nodeType="afterGroup">
                            <p:stCondLst>
                              <p:cond delay="17000"/>
                            </p:stCondLst>
                            <p:childTnLst>
                              <p:par>
                                <p:cTn id="125" presetID="9" presetClass="entr" presetSubtype="0" fill="hold" grpId="0" nodeType="afterEffect">
                                  <p:stCondLst>
                                    <p:cond delay="100"/>
                                  </p:stCondLst>
                                  <p:childTnLst>
                                    <p:set>
                                      <p:cBhvr>
                                        <p:cTn id="126" dur="1" fill="hold">
                                          <p:stCondLst>
                                            <p:cond delay="0"/>
                                          </p:stCondLst>
                                        </p:cTn>
                                        <p:tgtEl>
                                          <p:spTgt spid="42026"/>
                                        </p:tgtEl>
                                        <p:attrNameLst>
                                          <p:attrName>style.visibility</p:attrName>
                                        </p:attrNameLst>
                                      </p:cBhvr>
                                      <p:to>
                                        <p:strVal val="visible"/>
                                      </p:to>
                                    </p:set>
                                    <p:animEffect transition="in" filter="dissolve">
                                      <p:cBhvr>
                                        <p:cTn id="127" dur="500"/>
                                        <p:tgtEl>
                                          <p:spTgt spid="42026"/>
                                        </p:tgtEl>
                                      </p:cBhvr>
                                    </p:animEffect>
                                  </p:childTnLst>
                                </p:cTn>
                              </p:par>
                            </p:childTnLst>
                          </p:cTn>
                        </p:par>
                        <p:par>
                          <p:cTn id="128" fill="hold" nodeType="afterGroup">
                            <p:stCondLst>
                              <p:cond delay="17600"/>
                            </p:stCondLst>
                            <p:childTnLst>
                              <p:par>
                                <p:cTn id="129" presetID="22" presetClass="entr" presetSubtype="8" fill="hold" grpId="0" nodeType="afterEffect">
                                  <p:stCondLst>
                                    <p:cond delay="100"/>
                                  </p:stCondLst>
                                  <p:childTnLst>
                                    <p:set>
                                      <p:cBhvr>
                                        <p:cTn id="130" dur="1" fill="hold">
                                          <p:stCondLst>
                                            <p:cond delay="0"/>
                                          </p:stCondLst>
                                        </p:cTn>
                                        <p:tgtEl>
                                          <p:spTgt spid="42022"/>
                                        </p:tgtEl>
                                        <p:attrNameLst>
                                          <p:attrName>style.visibility</p:attrName>
                                        </p:attrNameLst>
                                      </p:cBhvr>
                                      <p:to>
                                        <p:strVal val="visible"/>
                                      </p:to>
                                    </p:set>
                                    <p:animEffect transition="in" filter="wipe(left)">
                                      <p:cBhvr>
                                        <p:cTn id="131" dur="500"/>
                                        <p:tgtEl>
                                          <p:spTgt spid="42022"/>
                                        </p:tgtEl>
                                      </p:cBhvr>
                                    </p:animEffect>
                                  </p:childTnLst>
                                </p:cTn>
                              </p:par>
                            </p:childTnLst>
                          </p:cTn>
                        </p:par>
                        <p:par>
                          <p:cTn id="132" fill="hold" nodeType="afterGroup">
                            <p:stCondLst>
                              <p:cond delay="18200"/>
                            </p:stCondLst>
                            <p:childTnLst>
                              <p:par>
                                <p:cTn id="133" presetID="9" presetClass="entr" presetSubtype="0" fill="hold" grpId="0" nodeType="afterEffect">
                                  <p:stCondLst>
                                    <p:cond delay="100"/>
                                  </p:stCondLst>
                                  <p:childTnLst>
                                    <p:set>
                                      <p:cBhvr>
                                        <p:cTn id="134" dur="1" fill="hold">
                                          <p:stCondLst>
                                            <p:cond delay="0"/>
                                          </p:stCondLst>
                                        </p:cTn>
                                        <p:tgtEl>
                                          <p:spTgt spid="42023"/>
                                        </p:tgtEl>
                                        <p:attrNameLst>
                                          <p:attrName>style.visibility</p:attrName>
                                        </p:attrNameLst>
                                      </p:cBhvr>
                                      <p:to>
                                        <p:strVal val="visible"/>
                                      </p:to>
                                    </p:set>
                                    <p:animEffect transition="in" filter="dissolve">
                                      <p:cBhvr>
                                        <p:cTn id="135" dur="500"/>
                                        <p:tgtEl>
                                          <p:spTgt spid="42023"/>
                                        </p:tgtEl>
                                      </p:cBhvr>
                                    </p:animEffect>
                                  </p:childTnLst>
                                </p:cTn>
                              </p:par>
                            </p:childTnLst>
                          </p:cTn>
                        </p:par>
                        <p:par>
                          <p:cTn id="136" fill="hold" nodeType="afterGroup">
                            <p:stCondLst>
                              <p:cond delay="18800"/>
                            </p:stCondLst>
                            <p:childTnLst>
                              <p:par>
                                <p:cTn id="137" presetID="9" presetClass="entr" presetSubtype="0" fill="hold" nodeType="afterEffect">
                                  <p:stCondLst>
                                    <p:cond delay="100"/>
                                  </p:stCondLst>
                                  <p:childTnLst>
                                    <p:set>
                                      <p:cBhvr>
                                        <p:cTn id="138" dur="1" fill="hold">
                                          <p:stCondLst>
                                            <p:cond delay="0"/>
                                          </p:stCondLst>
                                        </p:cTn>
                                        <p:tgtEl>
                                          <p:spTgt spid="42024"/>
                                        </p:tgtEl>
                                        <p:attrNameLst>
                                          <p:attrName>style.visibility</p:attrName>
                                        </p:attrNameLst>
                                      </p:cBhvr>
                                      <p:to>
                                        <p:strVal val="visible"/>
                                      </p:to>
                                    </p:set>
                                    <p:animEffect transition="in" filter="dissolve">
                                      <p:cBhvr>
                                        <p:cTn id="139" dur="500"/>
                                        <p:tgtEl>
                                          <p:spTgt spid="42024"/>
                                        </p:tgtEl>
                                      </p:cBhvr>
                                    </p:animEffect>
                                  </p:childTnLst>
                                </p:cTn>
                              </p:par>
                            </p:childTnLst>
                          </p:cTn>
                        </p:par>
                        <p:par>
                          <p:cTn id="140" fill="hold" nodeType="afterGroup">
                            <p:stCondLst>
                              <p:cond delay="19400"/>
                            </p:stCondLst>
                            <p:childTnLst>
                              <p:par>
                                <p:cTn id="141" presetID="9" presetClass="entr" presetSubtype="0" fill="hold" grpId="0" nodeType="afterEffect">
                                  <p:stCondLst>
                                    <p:cond delay="100"/>
                                  </p:stCondLst>
                                  <p:childTnLst>
                                    <p:set>
                                      <p:cBhvr>
                                        <p:cTn id="142" dur="1" fill="hold">
                                          <p:stCondLst>
                                            <p:cond delay="0"/>
                                          </p:stCondLst>
                                        </p:cTn>
                                        <p:tgtEl>
                                          <p:spTgt spid="42030"/>
                                        </p:tgtEl>
                                        <p:attrNameLst>
                                          <p:attrName>style.visibility</p:attrName>
                                        </p:attrNameLst>
                                      </p:cBhvr>
                                      <p:to>
                                        <p:strVal val="visible"/>
                                      </p:to>
                                    </p:set>
                                    <p:animEffect transition="in" filter="dissolve">
                                      <p:cBhvr>
                                        <p:cTn id="143" dur="500"/>
                                        <p:tgtEl>
                                          <p:spTgt spid="42030"/>
                                        </p:tgtEl>
                                      </p:cBhvr>
                                    </p:animEffect>
                                  </p:childTnLst>
                                </p:cTn>
                              </p:par>
                            </p:childTnLst>
                          </p:cTn>
                        </p:par>
                        <p:par>
                          <p:cTn id="144" fill="hold" nodeType="afterGroup">
                            <p:stCondLst>
                              <p:cond delay="20000"/>
                            </p:stCondLst>
                            <p:childTnLst>
                              <p:par>
                                <p:cTn id="145" presetID="22" presetClass="entr" presetSubtype="4" fill="hold" nodeType="afterEffect">
                                  <p:stCondLst>
                                    <p:cond delay="100"/>
                                  </p:stCondLst>
                                  <p:childTnLst>
                                    <p:set>
                                      <p:cBhvr>
                                        <p:cTn id="146" dur="1" fill="hold">
                                          <p:stCondLst>
                                            <p:cond delay="0"/>
                                          </p:stCondLst>
                                        </p:cTn>
                                        <p:tgtEl>
                                          <p:spTgt spid="42031"/>
                                        </p:tgtEl>
                                        <p:attrNameLst>
                                          <p:attrName>style.visibility</p:attrName>
                                        </p:attrNameLst>
                                      </p:cBhvr>
                                      <p:to>
                                        <p:strVal val="visible"/>
                                      </p:to>
                                    </p:set>
                                    <p:animEffect transition="in" filter="wipe(down)">
                                      <p:cBhvr>
                                        <p:cTn id="147" dur="500"/>
                                        <p:tgtEl>
                                          <p:spTgt spid="42031"/>
                                        </p:tgtEl>
                                      </p:cBhvr>
                                    </p:animEffect>
                                  </p:childTnLst>
                                </p:cTn>
                              </p:par>
                            </p:childTnLst>
                          </p:cTn>
                        </p:par>
                        <p:par>
                          <p:cTn id="148" fill="hold" nodeType="afterGroup">
                            <p:stCondLst>
                              <p:cond delay="20600"/>
                            </p:stCondLst>
                            <p:childTnLst>
                              <p:par>
                                <p:cTn id="149" presetID="22" presetClass="entr" presetSubtype="8" fill="hold" nodeType="afterEffect">
                                  <p:stCondLst>
                                    <p:cond delay="100"/>
                                  </p:stCondLst>
                                  <p:childTnLst>
                                    <p:set>
                                      <p:cBhvr>
                                        <p:cTn id="150" dur="1" fill="hold">
                                          <p:stCondLst>
                                            <p:cond delay="0"/>
                                          </p:stCondLst>
                                        </p:cTn>
                                        <p:tgtEl>
                                          <p:spTgt spid="42027"/>
                                        </p:tgtEl>
                                        <p:attrNameLst>
                                          <p:attrName>style.visibility</p:attrName>
                                        </p:attrNameLst>
                                      </p:cBhvr>
                                      <p:to>
                                        <p:strVal val="visible"/>
                                      </p:to>
                                    </p:set>
                                    <p:animEffect transition="in" filter="wipe(left)">
                                      <p:cBhvr>
                                        <p:cTn id="151" dur="500"/>
                                        <p:tgtEl>
                                          <p:spTgt spid="42027"/>
                                        </p:tgtEl>
                                      </p:cBhvr>
                                    </p:animEffect>
                                  </p:childTnLst>
                                </p:cTn>
                              </p:par>
                            </p:childTnLst>
                          </p:cTn>
                        </p:par>
                        <p:par>
                          <p:cTn id="152" fill="hold" nodeType="afterGroup">
                            <p:stCondLst>
                              <p:cond delay="21200"/>
                            </p:stCondLst>
                            <p:childTnLst>
                              <p:par>
                                <p:cTn id="153" presetID="9" presetClass="entr" presetSubtype="0" fill="hold" grpId="0" nodeType="afterEffect">
                                  <p:stCondLst>
                                    <p:cond delay="100"/>
                                  </p:stCondLst>
                                  <p:childTnLst>
                                    <p:set>
                                      <p:cBhvr>
                                        <p:cTn id="154" dur="1" fill="hold">
                                          <p:stCondLst>
                                            <p:cond delay="0"/>
                                          </p:stCondLst>
                                        </p:cTn>
                                        <p:tgtEl>
                                          <p:spTgt spid="42028"/>
                                        </p:tgtEl>
                                        <p:attrNameLst>
                                          <p:attrName>style.visibility</p:attrName>
                                        </p:attrNameLst>
                                      </p:cBhvr>
                                      <p:to>
                                        <p:strVal val="visible"/>
                                      </p:to>
                                    </p:set>
                                    <p:animEffect transition="in" filter="dissolve">
                                      <p:cBhvr>
                                        <p:cTn id="155" dur="500"/>
                                        <p:tgtEl>
                                          <p:spTgt spid="42028"/>
                                        </p:tgtEl>
                                      </p:cBhvr>
                                    </p:animEffect>
                                  </p:childTnLst>
                                </p:cTn>
                              </p:par>
                            </p:childTnLst>
                          </p:cTn>
                        </p:par>
                        <p:par>
                          <p:cTn id="156" fill="hold" nodeType="afterGroup">
                            <p:stCondLst>
                              <p:cond delay="21800"/>
                            </p:stCondLst>
                            <p:childTnLst>
                              <p:par>
                                <p:cTn id="157" presetID="9" presetClass="entr" presetSubtype="0" fill="hold" nodeType="afterEffect">
                                  <p:stCondLst>
                                    <p:cond delay="100"/>
                                  </p:stCondLst>
                                  <p:childTnLst>
                                    <p:set>
                                      <p:cBhvr>
                                        <p:cTn id="158" dur="1" fill="hold">
                                          <p:stCondLst>
                                            <p:cond delay="0"/>
                                          </p:stCondLst>
                                        </p:cTn>
                                        <p:tgtEl>
                                          <p:spTgt spid="42029"/>
                                        </p:tgtEl>
                                        <p:attrNameLst>
                                          <p:attrName>style.visibility</p:attrName>
                                        </p:attrNameLst>
                                      </p:cBhvr>
                                      <p:to>
                                        <p:strVal val="visible"/>
                                      </p:to>
                                    </p:set>
                                    <p:animEffect transition="in" filter="dissolve">
                                      <p:cBhvr>
                                        <p:cTn id="159" dur="500"/>
                                        <p:tgtEl>
                                          <p:spTgt spid="42029"/>
                                        </p:tgtEl>
                                      </p:cBhvr>
                                    </p:animEffect>
                                  </p:childTnLst>
                                </p:cTn>
                              </p:par>
                            </p:childTnLst>
                          </p:cTn>
                        </p:par>
                        <p:par>
                          <p:cTn id="160" fill="hold" nodeType="afterGroup">
                            <p:stCondLst>
                              <p:cond delay="22400"/>
                            </p:stCondLst>
                            <p:childTnLst>
                              <p:par>
                                <p:cTn id="161" presetID="9" presetClass="entr" presetSubtype="0" fill="hold" grpId="0" nodeType="afterEffect">
                                  <p:stCondLst>
                                    <p:cond delay="100"/>
                                  </p:stCondLst>
                                  <p:childTnLst>
                                    <p:set>
                                      <p:cBhvr>
                                        <p:cTn id="162" dur="1" fill="hold">
                                          <p:stCondLst>
                                            <p:cond delay="0"/>
                                          </p:stCondLst>
                                        </p:cTn>
                                        <p:tgtEl>
                                          <p:spTgt spid="41992"/>
                                        </p:tgtEl>
                                        <p:attrNameLst>
                                          <p:attrName>style.visibility</p:attrName>
                                        </p:attrNameLst>
                                      </p:cBhvr>
                                      <p:to>
                                        <p:strVal val="visible"/>
                                      </p:to>
                                    </p:set>
                                    <p:animEffect transition="in" filter="dissolve">
                                      <p:cBhvr>
                                        <p:cTn id="163" dur="500"/>
                                        <p:tgtEl>
                                          <p:spTgt spid="41992"/>
                                        </p:tgtEl>
                                      </p:cBhvr>
                                    </p:animEffect>
                                  </p:childTnLst>
                                </p:cTn>
                              </p:par>
                            </p:childTnLst>
                          </p:cTn>
                        </p:par>
                        <p:par>
                          <p:cTn id="164" fill="hold" nodeType="afterGroup">
                            <p:stCondLst>
                              <p:cond delay="23000"/>
                            </p:stCondLst>
                            <p:childTnLst>
                              <p:par>
                                <p:cTn id="165" presetID="9" presetClass="entr" presetSubtype="0" fill="hold" grpId="0" nodeType="afterEffect">
                                  <p:stCondLst>
                                    <p:cond delay="100"/>
                                  </p:stCondLst>
                                  <p:childTnLst>
                                    <p:set>
                                      <p:cBhvr>
                                        <p:cTn id="166" dur="1" fill="hold">
                                          <p:stCondLst>
                                            <p:cond delay="0"/>
                                          </p:stCondLst>
                                        </p:cTn>
                                        <p:tgtEl>
                                          <p:spTgt spid="41993"/>
                                        </p:tgtEl>
                                        <p:attrNameLst>
                                          <p:attrName>style.visibility</p:attrName>
                                        </p:attrNameLst>
                                      </p:cBhvr>
                                      <p:to>
                                        <p:strVal val="visible"/>
                                      </p:to>
                                    </p:set>
                                    <p:animEffect transition="in" filter="dissolve">
                                      <p:cBhvr>
                                        <p:cTn id="167" dur="500"/>
                                        <p:tgtEl>
                                          <p:spTgt spid="41993"/>
                                        </p:tgtEl>
                                      </p:cBhvr>
                                    </p:animEffect>
                                  </p:childTnLst>
                                </p:cTn>
                              </p:par>
                            </p:childTnLst>
                          </p:cTn>
                        </p:par>
                        <p:par>
                          <p:cTn id="168" fill="hold" nodeType="afterGroup">
                            <p:stCondLst>
                              <p:cond delay="23600"/>
                            </p:stCondLst>
                            <p:childTnLst>
                              <p:par>
                                <p:cTn id="169" presetID="9" presetClass="entr" presetSubtype="0" fill="hold" grpId="0" nodeType="afterEffect">
                                  <p:stCondLst>
                                    <p:cond delay="100"/>
                                  </p:stCondLst>
                                  <p:childTnLst>
                                    <p:set>
                                      <p:cBhvr>
                                        <p:cTn id="170" dur="1" fill="hold">
                                          <p:stCondLst>
                                            <p:cond delay="0"/>
                                          </p:stCondLst>
                                        </p:cTn>
                                        <p:tgtEl>
                                          <p:spTgt spid="41989"/>
                                        </p:tgtEl>
                                        <p:attrNameLst>
                                          <p:attrName>style.visibility</p:attrName>
                                        </p:attrNameLst>
                                      </p:cBhvr>
                                      <p:to>
                                        <p:strVal val="visible"/>
                                      </p:to>
                                    </p:set>
                                    <p:animEffect transition="in" filter="dissolve">
                                      <p:cBhvr>
                                        <p:cTn id="171" dur="500"/>
                                        <p:tgtEl>
                                          <p:spTgt spid="41989"/>
                                        </p:tgtEl>
                                      </p:cBhvr>
                                    </p:animEffect>
                                  </p:childTnLst>
                                </p:cTn>
                              </p:par>
                            </p:childTnLst>
                          </p:cTn>
                        </p:par>
                        <p:par>
                          <p:cTn id="172" fill="hold" nodeType="afterGroup">
                            <p:stCondLst>
                              <p:cond delay="24200"/>
                            </p:stCondLst>
                            <p:childTnLst>
                              <p:par>
                                <p:cTn id="173" presetID="9" presetClass="entr" presetSubtype="0" fill="hold" grpId="0" nodeType="afterEffect">
                                  <p:stCondLst>
                                    <p:cond delay="100"/>
                                  </p:stCondLst>
                                  <p:childTnLst>
                                    <p:set>
                                      <p:cBhvr>
                                        <p:cTn id="174" dur="1" fill="hold">
                                          <p:stCondLst>
                                            <p:cond delay="0"/>
                                          </p:stCondLst>
                                        </p:cTn>
                                        <p:tgtEl>
                                          <p:spTgt spid="41991"/>
                                        </p:tgtEl>
                                        <p:attrNameLst>
                                          <p:attrName>style.visibility</p:attrName>
                                        </p:attrNameLst>
                                      </p:cBhvr>
                                      <p:to>
                                        <p:strVal val="visible"/>
                                      </p:to>
                                    </p:set>
                                    <p:animEffect transition="in" filter="dissolve">
                                      <p:cBhvr>
                                        <p:cTn id="175" dur="500"/>
                                        <p:tgtEl>
                                          <p:spTgt spid="41991"/>
                                        </p:tgtEl>
                                      </p:cBhvr>
                                    </p:animEffect>
                                  </p:childTnLst>
                                </p:cTn>
                              </p:par>
                            </p:childTnLst>
                          </p:cTn>
                        </p:par>
                        <p:par>
                          <p:cTn id="176" fill="hold" nodeType="afterGroup">
                            <p:stCondLst>
                              <p:cond delay="24800"/>
                            </p:stCondLst>
                            <p:childTnLst>
                              <p:par>
                                <p:cTn id="177" presetID="9" presetClass="entr" presetSubtype="0" fill="hold" grpId="0" nodeType="afterEffect">
                                  <p:stCondLst>
                                    <p:cond delay="100"/>
                                  </p:stCondLst>
                                  <p:childTnLst>
                                    <p:set>
                                      <p:cBhvr>
                                        <p:cTn id="178" dur="1" fill="hold">
                                          <p:stCondLst>
                                            <p:cond delay="0"/>
                                          </p:stCondLst>
                                        </p:cTn>
                                        <p:tgtEl>
                                          <p:spTgt spid="41990"/>
                                        </p:tgtEl>
                                        <p:attrNameLst>
                                          <p:attrName>style.visibility</p:attrName>
                                        </p:attrNameLst>
                                      </p:cBhvr>
                                      <p:to>
                                        <p:strVal val="visible"/>
                                      </p:to>
                                    </p:set>
                                    <p:animEffect transition="in" filter="dissolve">
                                      <p:cBhvr>
                                        <p:cTn id="179" dur="500"/>
                                        <p:tgtEl>
                                          <p:spTgt spid="41990"/>
                                        </p:tgtEl>
                                      </p:cBhvr>
                                    </p:animEffect>
                                  </p:childTnLst>
                                </p:cTn>
                              </p:par>
                            </p:childTnLst>
                          </p:cTn>
                        </p:par>
                        <p:par>
                          <p:cTn id="180" fill="hold" nodeType="afterGroup">
                            <p:stCondLst>
                              <p:cond delay="25400"/>
                            </p:stCondLst>
                            <p:childTnLst>
                              <p:par>
                                <p:cTn id="181" presetID="9" presetClass="entr" presetSubtype="0" fill="hold" grpId="0" nodeType="afterEffect">
                                  <p:stCondLst>
                                    <p:cond delay="100"/>
                                  </p:stCondLst>
                                  <p:childTnLst>
                                    <p:set>
                                      <p:cBhvr>
                                        <p:cTn id="182" dur="1" fill="hold">
                                          <p:stCondLst>
                                            <p:cond delay="0"/>
                                          </p:stCondLst>
                                        </p:cTn>
                                        <p:tgtEl>
                                          <p:spTgt spid="41988"/>
                                        </p:tgtEl>
                                        <p:attrNameLst>
                                          <p:attrName>style.visibility</p:attrName>
                                        </p:attrNameLst>
                                      </p:cBhvr>
                                      <p:to>
                                        <p:strVal val="visible"/>
                                      </p:to>
                                    </p:set>
                                    <p:animEffect transition="in" filter="dissolve">
                                      <p:cBhvr>
                                        <p:cTn id="18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0" grpId="0" autoUpdateAnimBg="0"/>
      <p:bldP spid="41991" grpId="0" autoUpdateAnimBg="0"/>
      <p:bldP spid="41992" grpId="0" autoUpdateAnimBg="0"/>
      <p:bldP spid="41993" grpId="0" autoUpdateAnimBg="0"/>
      <p:bldP spid="41995" grpId="0" autoUpdateAnimBg="0"/>
      <p:bldP spid="41997" grpId="0" autoUpdateAnimBg="0"/>
      <p:bldP spid="41999" grpId="0" autoUpdateAnimBg="0"/>
      <p:bldP spid="42001" grpId="0" autoUpdateAnimBg="0"/>
      <p:bldP spid="42002" grpId="0" animBg="1"/>
      <p:bldP spid="42003" grpId="0" animBg="1"/>
      <p:bldP spid="42005" grpId="0" autoUpdateAnimBg="0"/>
      <p:bldP spid="42007" grpId="0" animBg="1"/>
      <p:bldP spid="42008" grpId="0" animBg="1"/>
      <p:bldP spid="42011" grpId="0" autoUpdateAnimBg="0"/>
      <p:bldP spid="42012" grpId="0" animBg="1"/>
      <p:bldP spid="42013" grpId="0" animBg="1"/>
      <p:bldP spid="42016" grpId="0" autoUpdateAnimBg="0"/>
      <p:bldP spid="42018" grpId="0" animBg="1"/>
      <p:bldP spid="42021" grpId="0" autoUpdateAnimBg="0"/>
      <p:bldP spid="42023" grpId="0" animBg="1"/>
      <p:bldP spid="42026" grpId="0" autoUpdateAnimBg="0"/>
      <p:bldP spid="42028" grpId="0" animBg="1"/>
      <p:bldP spid="42030" grpId="0" autoUpdateAnimBg="0"/>
      <p:bldP spid="42017" grpId="0" animBg="1"/>
      <p:bldP spid="420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637838" y="2839645"/>
            <a:ext cx="3183308" cy="2800883"/>
            <a:chOff x="2187184" y="1723730"/>
            <a:chExt cx="3475701" cy="3058149"/>
          </a:xfrm>
        </p:grpSpPr>
        <p:grpSp>
          <p:nvGrpSpPr>
            <p:cNvPr id="10" name="Group 9"/>
            <p:cNvGrpSpPr/>
            <p:nvPr/>
          </p:nvGrpSpPr>
          <p:grpSpPr>
            <a:xfrm rot="213443">
              <a:off x="2187184" y="3362127"/>
              <a:ext cx="1677010" cy="1419752"/>
              <a:chOff x="2955668" y="2969079"/>
              <a:chExt cx="1677010" cy="1419752"/>
            </a:xfrm>
          </p:grpSpPr>
          <p:sp>
            <p:nvSpPr>
              <p:cNvPr id="4" name="Freeform 3"/>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 Same Side Corner Rectangle 4"/>
              <p:cNvSpPr>
                <a:spLocks/>
              </p:cNvSpPr>
              <p:nvPr/>
            </p:nvSpPr>
            <p:spPr bwMode="auto">
              <a:xfrm rot="13500000">
                <a:off x="3568110" y="3071025"/>
                <a:ext cx="343555" cy="1568440"/>
              </a:xfrm>
              <a:prstGeom prst="round2SameRect">
                <a:avLst>
                  <a:gd name="adj1" fmla="val 16667"/>
                  <a:gd name="adj2" fmla="val 22024"/>
                </a:avLst>
              </a:prstGeom>
              <a:solidFill>
                <a:schemeClr val="accent1">
                  <a:lumMod val="75000"/>
                </a:schemeClr>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3488641" y="1723730"/>
              <a:ext cx="2174244" cy="2174244"/>
              <a:chOff x="4220769" y="1605276"/>
              <a:chExt cx="1739904" cy="1739904"/>
            </a:xfrm>
          </p:grpSpPr>
          <p:sp>
            <p:nvSpPr>
              <p:cNvPr id="9" name="Donut 8"/>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Donut 7"/>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0" name="Group 39"/>
          <p:cNvGrpSpPr/>
          <p:nvPr/>
        </p:nvGrpSpPr>
        <p:grpSpPr>
          <a:xfrm>
            <a:off x="4230792" y="4699673"/>
            <a:ext cx="666887" cy="666886"/>
            <a:chOff x="3926454" y="3754605"/>
            <a:chExt cx="728142" cy="728140"/>
          </a:xfrm>
        </p:grpSpPr>
        <p:sp>
          <p:nvSpPr>
            <p:cNvPr id="15" name="Oval 14"/>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0"/>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465496" y="2749706"/>
            <a:ext cx="666887" cy="666886"/>
            <a:chOff x="5274567" y="1625529"/>
            <a:chExt cx="728142" cy="728140"/>
          </a:xfrm>
        </p:grpSpPr>
        <p:sp>
          <p:nvSpPr>
            <p:cNvPr id="13" name="Oval 12"/>
            <p:cNvSpPr/>
            <p:nvPr/>
          </p:nvSpPr>
          <p:spPr>
            <a:xfrm rot="20300499">
              <a:off x="5274567" y="1625529"/>
              <a:ext cx="728142" cy="728140"/>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3"/>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a:off x="5556511" y="4173221"/>
            <a:ext cx="666887" cy="666886"/>
            <a:chOff x="5373943" y="3179798"/>
            <a:chExt cx="728142" cy="728140"/>
          </a:xfrm>
        </p:grpSpPr>
        <p:sp>
          <p:nvSpPr>
            <p:cNvPr id="14" name="Oval 13"/>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2"/>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4083526" y="2396375"/>
            <a:ext cx="666887" cy="666886"/>
            <a:chOff x="3765661" y="1239745"/>
            <a:chExt cx="728142" cy="728140"/>
          </a:xfrm>
        </p:grpSpPr>
        <p:sp>
          <p:nvSpPr>
            <p:cNvPr id="12" name="Oval 11"/>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21"/>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3320437" y="3601521"/>
            <a:ext cx="666887" cy="666886"/>
            <a:chOff x="2932481" y="2555586"/>
            <a:chExt cx="728142" cy="728140"/>
          </a:xfrm>
        </p:grpSpPr>
        <p:sp>
          <p:nvSpPr>
            <p:cNvPr id="16" name="Oval 15"/>
            <p:cNvSpPr/>
            <p:nvPr/>
          </p:nvSpPr>
          <p:spPr>
            <a:xfrm rot="20300499">
              <a:off x="2932481" y="2555586"/>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86"/>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8" name="Footer Text"/>
          <p:cNvSpPr txBox="1"/>
          <p:nvPr/>
        </p:nvSpPr>
        <p:spPr>
          <a:xfrm flipH="1">
            <a:off x="1276445" y="3707295"/>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9" name="Footer Text"/>
          <p:cNvSpPr txBox="1"/>
          <p:nvPr/>
        </p:nvSpPr>
        <p:spPr>
          <a:xfrm flipH="1">
            <a:off x="4309630" y="3482411"/>
            <a:ext cx="1013484" cy="4330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0" name="Footer Text"/>
          <p:cNvSpPr txBox="1"/>
          <p:nvPr/>
        </p:nvSpPr>
        <p:spPr>
          <a:xfrm flipH="1">
            <a:off x="2067725" y="2497077"/>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Footer Text"/>
          <p:cNvSpPr txBox="1"/>
          <p:nvPr/>
        </p:nvSpPr>
        <p:spPr>
          <a:xfrm flipH="1">
            <a:off x="6309401" y="2820894"/>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2" name="Footer Text"/>
          <p:cNvSpPr txBox="1"/>
          <p:nvPr/>
        </p:nvSpPr>
        <p:spPr>
          <a:xfrm flipH="1">
            <a:off x="6362859" y="4307456"/>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3" name="Footer Text"/>
          <p:cNvSpPr txBox="1"/>
          <p:nvPr/>
        </p:nvSpPr>
        <p:spPr>
          <a:xfrm flipH="1">
            <a:off x="5059627" y="4930370"/>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任意多边形 3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4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245958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1+#ppt_w/2"/>
                                          </p:val>
                                        </p:tav>
                                        <p:tav tm="100000">
                                          <p:val>
                                            <p:strVal val="#ppt_x"/>
                                          </p:val>
                                        </p:tav>
                                      </p:tavLst>
                                    </p:anim>
                                    <p:anim calcmode="lin" valueType="num">
                                      <p:cBhvr additive="base">
                                        <p:cTn id="45" dur="50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1+#ppt_w/2"/>
                                          </p:val>
                                        </p:tav>
                                        <p:tav tm="100000">
                                          <p:val>
                                            <p:strVal val="#ppt_x"/>
                                          </p:val>
                                        </p:tav>
                                      </p:tavLst>
                                    </p:anim>
                                    <p:anim calcmode="lin" valueType="num">
                                      <p:cBhvr additive="base">
                                        <p:cTn id="6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46B8FE-2791-46E6-8E87-06C1560F43C9}"/>
              </a:ext>
            </a:extLst>
          </p:cNvPr>
          <p:cNvPicPr>
            <a:picLocks noChangeAspect="1"/>
          </p:cNvPicPr>
          <p:nvPr/>
        </p:nvPicPr>
        <p:blipFill>
          <a:blip r:embed="rId5"/>
          <a:stretch>
            <a:fillRect/>
          </a:stretch>
        </p:blipFill>
        <p:spPr>
          <a:xfrm>
            <a:off x="-1" y="2184261"/>
            <a:ext cx="9644063" cy="5032464"/>
          </a:xfrm>
          <a:prstGeom prst="rect">
            <a:avLst/>
          </a:prstGeom>
        </p:spPr>
      </p:pic>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64932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1045" y="3136243"/>
            <a:ext cx="3964604" cy="1814697"/>
            <a:chOff x="3212076" y="2449974"/>
            <a:chExt cx="5771680" cy="2641840"/>
          </a:xfrm>
        </p:grpSpPr>
        <p:sp>
          <p:nvSpPr>
            <p:cNvPr id="85" name="Freeform 5"/>
            <p:cNvSpPr>
              <a:spLocks/>
            </p:cNvSpPr>
            <p:nvPr/>
          </p:nvSpPr>
          <p:spPr bwMode="auto">
            <a:xfrm>
              <a:off x="7360072" y="2683754"/>
              <a:ext cx="1623684" cy="1549589"/>
            </a:xfrm>
            <a:custGeom>
              <a:avLst/>
              <a:gdLst>
                <a:gd name="T0" fmla="*/ 1271 w 1271"/>
                <a:gd name="T1" fmla="*/ 1213 h 1213"/>
                <a:gd name="T2" fmla="*/ 811 w 1271"/>
                <a:gd name="T3" fmla="*/ 1213 h 1213"/>
                <a:gd name="T4" fmla="*/ 0 w 1271"/>
                <a:gd name="T5" fmla="*/ 0 h 1213"/>
                <a:gd name="T6" fmla="*/ 459 w 1271"/>
                <a:gd name="T7" fmla="*/ 0 h 1213"/>
                <a:gd name="T8" fmla="*/ 1271 w 1271"/>
                <a:gd name="T9" fmla="*/ 1213 h 1213"/>
              </a:gdLst>
              <a:ahLst/>
              <a:cxnLst>
                <a:cxn ang="0">
                  <a:pos x="T0" y="T1"/>
                </a:cxn>
                <a:cxn ang="0">
                  <a:pos x="T2" y="T3"/>
                </a:cxn>
                <a:cxn ang="0">
                  <a:pos x="T4" y="T5"/>
                </a:cxn>
                <a:cxn ang="0">
                  <a:pos x="T6" y="T7"/>
                </a:cxn>
                <a:cxn ang="0">
                  <a:pos x="T8" y="T9"/>
                </a:cxn>
              </a:cxnLst>
              <a:rect l="0" t="0" r="r" b="b"/>
              <a:pathLst>
                <a:path w="1271" h="1213">
                  <a:moveTo>
                    <a:pt x="1271" y="1213"/>
                  </a:moveTo>
                  <a:lnTo>
                    <a:pt x="811" y="1213"/>
                  </a:lnTo>
                  <a:lnTo>
                    <a:pt x="0" y="0"/>
                  </a:lnTo>
                  <a:lnTo>
                    <a:pt x="459" y="0"/>
                  </a:lnTo>
                  <a:lnTo>
                    <a:pt x="1271" y="1213"/>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6"/>
            <p:cNvSpPr>
              <a:spLocks/>
            </p:cNvSpPr>
            <p:nvPr/>
          </p:nvSpPr>
          <p:spPr bwMode="auto">
            <a:xfrm>
              <a:off x="6324031" y="2449974"/>
              <a:ext cx="1622407" cy="2408059"/>
            </a:xfrm>
            <a:custGeom>
              <a:avLst/>
              <a:gdLst>
                <a:gd name="T0" fmla="*/ 1270 w 1270"/>
                <a:gd name="T1" fmla="*/ 1885 h 1885"/>
                <a:gd name="T2" fmla="*/ 811 w 1270"/>
                <a:gd name="T3" fmla="*/ 1885 h 1885"/>
                <a:gd name="T4" fmla="*/ 0 w 1270"/>
                <a:gd name="T5" fmla="*/ 0 h 1885"/>
                <a:gd name="T6" fmla="*/ 459 w 1270"/>
                <a:gd name="T7" fmla="*/ 0 h 1885"/>
                <a:gd name="T8" fmla="*/ 1270 w 1270"/>
                <a:gd name="T9" fmla="*/ 1885 h 1885"/>
              </a:gdLst>
              <a:ahLst/>
              <a:cxnLst>
                <a:cxn ang="0">
                  <a:pos x="T0" y="T1"/>
                </a:cxn>
                <a:cxn ang="0">
                  <a:pos x="T2" y="T3"/>
                </a:cxn>
                <a:cxn ang="0">
                  <a:pos x="T4" y="T5"/>
                </a:cxn>
                <a:cxn ang="0">
                  <a:pos x="T6" y="T7"/>
                </a:cxn>
                <a:cxn ang="0">
                  <a:pos x="T8" y="T9"/>
                </a:cxn>
              </a:cxnLst>
              <a:rect l="0" t="0" r="r" b="b"/>
              <a:pathLst>
                <a:path w="1270" h="1885">
                  <a:moveTo>
                    <a:pt x="1270" y="1885"/>
                  </a:moveTo>
                  <a:lnTo>
                    <a:pt x="811" y="1885"/>
                  </a:lnTo>
                  <a:lnTo>
                    <a:pt x="0" y="0"/>
                  </a:lnTo>
                  <a:lnTo>
                    <a:pt x="459" y="0"/>
                  </a:lnTo>
                  <a:lnTo>
                    <a:pt x="1270" y="1885"/>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7"/>
            <p:cNvSpPr>
              <a:spLocks/>
            </p:cNvSpPr>
            <p:nvPr/>
          </p:nvSpPr>
          <p:spPr bwMode="auto">
            <a:xfrm>
              <a:off x="5285435" y="2917534"/>
              <a:ext cx="1624962" cy="2174280"/>
            </a:xfrm>
            <a:custGeom>
              <a:avLst/>
              <a:gdLst>
                <a:gd name="T0" fmla="*/ 459 w 1272"/>
                <a:gd name="T1" fmla="*/ 0 h 1702"/>
                <a:gd name="T2" fmla="*/ 1272 w 1272"/>
                <a:gd name="T3" fmla="*/ 1702 h 1702"/>
                <a:gd name="T4" fmla="*/ 813 w 1272"/>
                <a:gd name="T5" fmla="*/ 1702 h 1702"/>
                <a:gd name="T6" fmla="*/ 0 w 1272"/>
                <a:gd name="T7" fmla="*/ 0 h 1702"/>
                <a:gd name="T8" fmla="*/ 459 w 1272"/>
                <a:gd name="T9" fmla="*/ 0 h 1702"/>
              </a:gdLst>
              <a:ahLst/>
              <a:cxnLst>
                <a:cxn ang="0">
                  <a:pos x="T0" y="T1"/>
                </a:cxn>
                <a:cxn ang="0">
                  <a:pos x="T2" y="T3"/>
                </a:cxn>
                <a:cxn ang="0">
                  <a:pos x="T4" y="T5"/>
                </a:cxn>
                <a:cxn ang="0">
                  <a:pos x="T6" y="T7"/>
                </a:cxn>
                <a:cxn ang="0">
                  <a:pos x="T8" y="T9"/>
                </a:cxn>
              </a:cxnLst>
              <a:rect l="0" t="0" r="r" b="b"/>
              <a:pathLst>
                <a:path w="1272" h="1702">
                  <a:moveTo>
                    <a:pt x="459" y="0"/>
                  </a:moveTo>
                  <a:lnTo>
                    <a:pt x="1272" y="1702"/>
                  </a:lnTo>
                  <a:lnTo>
                    <a:pt x="813" y="170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8"/>
            <p:cNvSpPr>
              <a:spLocks/>
            </p:cNvSpPr>
            <p:nvPr/>
          </p:nvSpPr>
          <p:spPr bwMode="auto">
            <a:xfrm>
              <a:off x="4249394" y="2683754"/>
              <a:ext cx="1622407" cy="1940500"/>
            </a:xfrm>
            <a:custGeom>
              <a:avLst/>
              <a:gdLst>
                <a:gd name="T0" fmla="*/ 459 w 1270"/>
                <a:gd name="T1" fmla="*/ 0 h 1519"/>
                <a:gd name="T2" fmla="*/ 1270 w 1270"/>
                <a:gd name="T3" fmla="*/ 1519 h 1519"/>
                <a:gd name="T4" fmla="*/ 811 w 1270"/>
                <a:gd name="T5" fmla="*/ 1519 h 1519"/>
                <a:gd name="T6" fmla="*/ 0 w 1270"/>
                <a:gd name="T7" fmla="*/ 0 h 1519"/>
                <a:gd name="T8" fmla="*/ 459 w 1270"/>
                <a:gd name="T9" fmla="*/ 0 h 1519"/>
              </a:gdLst>
              <a:ahLst/>
              <a:cxnLst>
                <a:cxn ang="0">
                  <a:pos x="T0" y="T1"/>
                </a:cxn>
                <a:cxn ang="0">
                  <a:pos x="T2" y="T3"/>
                </a:cxn>
                <a:cxn ang="0">
                  <a:pos x="T4" y="T5"/>
                </a:cxn>
                <a:cxn ang="0">
                  <a:pos x="T6" y="T7"/>
                </a:cxn>
                <a:cxn ang="0">
                  <a:pos x="T8" y="T9"/>
                </a:cxn>
              </a:cxnLst>
              <a:rect l="0" t="0" r="r" b="b"/>
              <a:pathLst>
                <a:path w="1270" h="1519">
                  <a:moveTo>
                    <a:pt x="459" y="0"/>
                  </a:moveTo>
                  <a:lnTo>
                    <a:pt x="1270" y="1519"/>
                  </a:lnTo>
                  <a:lnTo>
                    <a:pt x="811" y="1519"/>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9"/>
            <p:cNvSpPr>
              <a:spLocks/>
            </p:cNvSpPr>
            <p:nvPr/>
          </p:nvSpPr>
          <p:spPr bwMode="auto">
            <a:xfrm>
              <a:off x="3212076" y="3130873"/>
              <a:ext cx="1623684" cy="1727160"/>
            </a:xfrm>
            <a:custGeom>
              <a:avLst/>
              <a:gdLst>
                <a:gd name="T0" fmla="*/ 459 w 1271"/>
                <a:gd name="T1" fmla="*/ 0 h 1352"/>
                <a:gd name="T2" fmla="*/ 1271 w 1271"/>
                <a:gd name="T3" fmla="*/ 1352 h 1352"/>
                <a:gd name="T4" fmla="*/ 812 w 1271"/>
                <a:gd name="T5" fmla="*/ 1352 h 1352"/>
                <a:gd name="T6" fmla="*/ 0 w 1271"/>
                <a:gd name="T7" fmla="*/ 0 h 1352"/>
                <a:gd name="T8" fmla="*/ 459 w 1271"/>
                <a:gd name="T9" fmla="*/ 0 h 1352"/>
              </a:gdLst>
              <a:ahLst/>
              <a:cxnLst>
                <a:cxn ang="0">
                  <a:pos x="T0" y="T1"/>
                </a:cxn>
                <a:cxn ang="0">
                  <a:pos x="T2" y="T3"/>
                </a:cxn>
                <a:cxn ang="0">
                  <a:pos x="T4" y="T5"/>
                </a:cxn>
                <a:cxn ang="0">
                  <a:pos x="T6" y="T7"/>
                </a:cxn>
                <a:cxn ang="0">
                  <a:pos x="T8" y="T9"/>
                </a:cxn>
              </a:cxnLst>
              <a:rect l="0" t="0" r="r" b="b"/>
              <a:pathLst>
                <a:path w="1271" h="1352">
                  <a:moveTo>
                    <a:pt x="459" y="0"/>
                  </a:moveTo>
                  <a:lnTo>
                    <a:pt x="1271" y="1352"/>
                  </a:lnTo>
                  <a:lnTo>
                    <a:pt x="812" y="135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Rounded Rectangle 123"/>
          <p:cNvSpPr/>
          <p:nvPr/>
        </p:nvSpPr>
        <p:spPr>
          <a:xfrm rot="5400000">
            <a:off x="2411066" y="3844397"/>
            <a:ext cx="1259231" cy="4045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ounded Rectangle 124"/>
          <p:cNvSpPr/>
          <p:nvPr/>
        </p:nvSpPr>
        <p:spPr>
          <a:xfrm rot="5400000">
            <a:off x="2799803" y="3844398"/>
            <a:ext cx="1901573" cy="4045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Rounded Rectangle 125"/>
          <p:cNvSpPr/>
          <p:nvPr/>
        </p:nvSpPr>
        <p:spPr>
          <a:xfrm rot="5400000">
            <a:off x="3677679" y="3844398"/>
            <a:ext cx="1580402" cy="40453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Rounded Rectangle 126"/>
          <p:cNvSpPr/>
          <p:nvPr/>
        </p:nvSpPr>
        <p:spPr>
          <a:xfrm rot="5400000">
            <a:off x="4062543" y="3844399"/>
            <a:ext cx="2224497" cy="40453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ounded Rectangle 127"/>
          <p:cNvSpPr/>
          <p:nvPr/>
        </p:nvSpPr>
        <p:spPr>
          <a:xfrm rot="5400000">
            <a:off x="4945734" y="3844399"/>
            <a:ext cx="1901575" cy="4045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Rounded Rectangle 128"/>
          <p:cNvSpPr/>
          <p:nvPr/>
        </p:nvSpPr>
        <p:spPr>
          <a:xfrm rot="5400000">
            <a:off x="6081286" y="3844398"/>
            <a:ext cx="1043366" cy="40453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Text Placeholder 32"/>
          <p:cNvSpPr txBox="1">
            <a:spLocks/>
          </p:cNvSpPr>
          <p:nvPr/>
        </p:nvSpPr>
        <p:spPr>
          <a:xfrm>
            <a:off x="6956117" y="2548768"/>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Rounded Rectangle 131"/>
          <p:cNvSpPr/>
          <p:nvPr/>
        </p:nvSpPr>
        <p:spPr>
          <a:xfrm>
            <a:off x="6396728" y="2494873"/>
            <a:ext cx="415369" cy="415369"/>
          </a:xfrm>
          <a:prstGeom prst="roundRect">
            <a:avLst>
              <a:gd name="adj" fmla="val 165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Text Placeholder 32"/>
          <p:cNvSpPr txBox="1">
            <a:spLocks/>
          </p:cNvSpPr>
          <p:nvPr/>
        </p:nvSpPr>
        <p:spPr>
          <a:xfrm>
            <a:off x="6975371" y="5165486"/>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ounded Rectangle 133"/>
          <p:cNvSpPr/>
          <p:nvPr/>
        </p:nvSpPr>
        <p:spPr>
          <a:xfrm>
            <a:off x="6415983" y="5111591"/>
            <a:ext cx="415369" cy="415369"/>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Arc 134"/>
          <p:cNvSpPr/>
          <p:nvPr/>
        </p:nvSpPr>
        <p:spPr>
          <a:xfrm rot="14978043" flipH="1">
            <a:off x="5270170" y="4267961"/>
            <a:ext cx="1222140" cy="1222140"/>
          </a:xfrm>
          <a:prstGeom prst="arc">
            <a:avLst>
              <a:gd name="adj1" fmla="val 17014246"/>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Arc 135"/>
          <p:cNvSpPr/>
          <p:nvPr/>
        </p:nvSpPr>
        <p:spPr>
          <a:xfrm rot="6621957" flipH="1" flipV="1">
            <a:off x="5790044"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Text Placeholder 32"/>
          <p:cNvSpPr txBox="1">
            <a:spLocks/>
          </p:cNvSpPr>
          <p:nvPr/>
        </p:nvSpPr>
        <p:spPr>
          <a:xfrm flipH="1">
            <a:off x="1438908" y="2548769"/>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Rounded Rectangle 137"/>
          <p:cNvSpPr/>
          <p:nvPr/>
        </p:nvSpPr>
        <p:spPr>
          <a:xfrm flipH="1">
            <a:off x="2776605" y="2494873"/>
            <a:ext cx="415369" cy="415369"/>
          </a:xfrm>
          <a:prstGeom prst="roundRect">
            <a:avLst>
              <a:gd name="adj" fmla="val 165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Text Placeholder 32"/>
          <p:cNvSpPr txBox="1">
            <a:spLocks/>
          </p:cNvSpPr>
          <p:nvPr/>
        </p:nvSpPr>
        <p:spPr>
          <a:xfrm flipH="1">
            <a:off x="1419653" y="5165487"/>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Rounded Rectangle 139"/>
          <p:cNvSpPr/>
          <p:nvPr/>
        </p:nvSpPr>
        <p:spPr>
          <a:xfrm flipH="1">
            <a:off x="2757350" y="5111591"/>
            <a:ext cx="415369" cy="415369"/>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Arc 140"/>
          <p:cNvSpPr/>
          <p:nvPr/>
        </p:nvSpPr>
        <p:spPr>
          <a:xfrm rot="6621957">
            <a:off x="3060439" y="4055041"/>
            <a:ext cx="1397285" cy="1397285"/>
          </a:xfrm>
          <a:prstGeom prst="arc">
            <a:avLst>
              <a:gd name="adj1" fmla="val 16087243"/>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Arc 141"/>
          <p:cNvSpPr/>
          <p:nvPr/>
        </p:nvSpPr>
        <p:spPr>
          <a:xfrm rot="14978043" flipV="1">
            <a:off x="2576516"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任意多边形 2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2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20915097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down)">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down)">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down)">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down)">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down)">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fade">
                                      <p:cBhvr>
                                        <p:cTn id="45" dur="500"/>
                                        <p:tgtEl>
                                          <p:spTgt spid="1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2"/>
                                        </p:tgtEl>
                                        <p:attrNameLst>
                                          <p:attrName>style.visibility</p:attrName>
                                        </p:attrNameLst>
                                      </p:cBhvr>
                                      <p:to>
                                        <p:strVal val="visible"/>
                                      </p:to>
                                    </p:set>
                                    <p:animEffect transition="in" filter="fade">
                                      <p:cBhvr>
                                        <p:cTn id="48" dur="500"/>
                                        <p:tgtEl>
                                          <p:spTgt spid="1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fade">
                                      <p:cBhvr>
                                        <p:cTn id="59" dur="500"/>
                                        <p:tgtEl>
                                          <p:spTgt spid="13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fade">
                                      <p:cBhvr>
                                        <p:cTn id="64" dur="500"/>
                                        <p:tgtEl>
                                          <p:spTgt spid="1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fade">
                                      <p:cBhvr>
                                        <p:cTn id="67" dur="500"/>
                                        <p:tgtEl>
                                          <p:spTgt spid="1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fade">
                                      <p:cBhvr>
                                        <p:cTn id="78" dur="500"/>
                                        <p:tgtEl>
                                          <p:spTgt spid="1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fade">
                                      <p:cBhvr>
                                        <p:cTn id="8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28" grpId="0" animBg="1"/>
      <p:bldP spid="129" grpId="0" animBg="1"/>
      <p:bldP spid="131" grpId="0"/>
      <p:bldP spid="132" grpId="0" animBg="1"/>
      <p:bldP spid="133" grpId="0"/>
      <p:bldP spid="134" grpId="0" animBg="1"/>
      <p:bldP spid="135" grpId="0" animBg="1"/>
      <p:bldP spid="136" grpId="0" animBg="1"/>
      <p:bldP spid="137" grpId="0"/>
      <p:bldP spid="138" grpId="0" animBg="1"/>
      <p:bldP spid="139" grpId="0"/>
      <p:bldP spid="140" grpId="0" animBg="1"/>
      <p:bldP spid="141" grpId="0" animBg="1"/>
      <p:bldP spid="14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a:spLocks/>
          </p:cNvSpPr>
          <p:nvPr/>
        </p:nvSpPr>
        <p:spPr bwMode="auto">
          <a:xfrm>
            <a:off x="1065071" y="3504571"/>
            <a:ext cx="1774888"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a:grpSpLocks/>
          </p:cNvGrpSpPr>
          <p:nvPr/>
        </p:nvGrpSpPr>
        <p:grpSpPr bwMode="auto">
          <a:xfrm>
            <a:off x="1065072" y="2775027"/>
            <a:ext cx="629090" cy="629090"/>
            <a:chOff x="0" y="0"/>
            <a:chExt cx="1591420" cy="1591420"/>
          </a:xfrm>
        </p:grpSpPr>
        <p:sp>
          <p:nvSpPr>
            <p:cNvPr id="62471" name="AutoShape 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a:spLocks/>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050" b="0" dirty="0">
                  <a:solidFill>
                    <a:schemeClr val="bg1"/>
                  </a:solidFill>
                  <a:latin typeface="Arial" panose="020B0604020202020204" pitchFamily="34" charset="0"/>
                  <a:ea typeface="微软雅黑" panose="020B0503020204020204" pitchFamily="34" charset="-122"/>
                  <a:sym typeface="Arial" panose="020B0604020202020204" pitchFamily="34" charset="0"/>
                </a:rPr>
                <a:t>2012</a:t>
              </a:r>
            </a:p>
          </p:txBody>
        </p:sp>
      </p:grpSp>
      <p:sp>
        <p:nvSpPr>
          <p:cNvPr id="62473" name="AutoShape 9"/>
          <p:cNvSpPr>
            <a:spLocks/>
          </p:cNvSpPr>
          <p:nvPr/>
        </p:nvSpPr>
        <p:spPr bwMode="auto">
          <a:xfrm>
            <a:off x="130239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a:spLocks/>
          </p:cNvSpPr>
          <p:nvPr/>
        </p:nvSpPr>
        <p:spPr bwMode="auto">
          <a:xfrm>
            <a:off x="2965526" y="3650228"/>
            <a:ext cx="1775515"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a:grpSpLocks/>
          </p:cNvGrpSpPr>
          <p:nvPr/>
        </p:nvGrpSpPr>
        <p:grpSpPr bwMode="auto">
          <a:xfrm>
            <a:off x="2965526" y="4403629"/>
            <a:ext cx="629717" cy="629718"/>
            <a:chOff x="0" y="0"/>
            <a:chExt cx="1591420" cy="1591420"/>
          </a:xfrm>
        </p:grpSpPr>
        <p:sp>
          <p:nvSpPr>
            <p:cNvPr id="62476" name="AutoShape 1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2013</a:t>
              </a:r>
            </a:p>
          </p:txBody>
        </p:sp>
      </p:grpSp>
      <p:sp>
        <p:nvSpPr>
          <p:cNvPr id="62478" name="AutoShape 14"/>
          <p:cNvSpPr>
            <a:spLocks/>
          </p:cNvSpPr>
          <p:nvPr/>
        </p:nvSpPr>
        <p:spPr bwMode="auto">
          <a:xfrm>
            <a:off x="3214776"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a:spLocks/>
          </p:cNvSpPr>
          <p:nvPr/>
        </p:nvSpPr>
        <p:spPr bwMode="auto">
          <a:xfrm>
            <a:off x="4846517" y="3504571"/>
            <a:ext cx="1774887" cy="652948"/>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0" name="Group 16"/>
          <p:cNvGrpSpPr>
            <a:grpSpLocks/>
          </p:cNvGrpSpPr>
          <p:nvPr/>
        </p:nvGrpSpPr>
        <p:grpSpPr bwMode="auto">
          <a:xfrm>
            <a:off x="4846517" y="2775027"/>
            <a:ext cx="629090" cy="629090"/>
            <a:chOff x="0" y="0"/>
            <a:chExt cx="1591420" cy="1591420"/>
          </a:xfrm>
        </p:grpSpPr>
        <p:sp>
          <p:nvSpPr>
            <p:cNvPr id="62481" name="AutoShape 1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a:spLocks/>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2014</a:t>
              </a:r>
            </a:p>
          </p:txBody>
        </p:sp>
      </p:grpSp>
      <p:sp>
        <p:nvSpPr>
          <p:cNvPr id="62483" name="AutoShape 19"/>
          <p:cNvSpPr>
            <a:spLocks/>
          </p:cNvSpPr>
          <p:nvPr/>
        </p:nvSpPr>
        <p:spPr bwMode="auto">
          <a:xfrm>
            <a:off x="5115857" y="3814624"/>
            <a:ext cx="1256297" cy="1703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10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a:spLocks/>
          </p:cNvSpPr>
          <p:nvPr/>
        </p:nvSpPr>
        <p:spPr bwMode="auto">
          <a:xfrm>
            <a:off x="6746971" y="3650228"/>
            <a:ext cx="1775515" cy="652948"/>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5" name="Group 21"/>
          <p:cNvGrpSpPr>
            <a:grpSpLocks/>
          </p:cNvGrpSpPr>
          <p:nvPr/>
        </p:nvGrpSpPr>
        <p:grpSpPr bwMode="auto">
          <a:xfrm>
            <a:off x="6746971" y="4403629"/>
            <a:ext cx="629090" cy="629718"/>
            <a:chOff x="0" y="0"/>
            <a:chExt cx="1591420" cy="1591420"/>
          </a:xfrm>
        </p:grpSpPr>
        <p:sp>
          <p:nvSpPr>
            <p:cNvPr id="62486" name="AutoShape 2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201N</a:t>
              </a:r>
            </a:p>
          </p:txBody>
        </p:sp>
      </p:grpSp>
      <p:sp>
        <p:nvSpPr>
          <p:cNvPr id="62488" name="AutoShape 24"/>
          <p:cNvSpPr>
            <a:spLocks/>
          </p:cNvSpPr>
          <p:nvPr/>
        </p:nvSpPr>
        <p:spPr bwMode="auto">
          <a:xfrm>
            <a:off x="701631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a:spLocks/>
          </p:cNvSpPr>
          <p:nvPr/>
        </p:nvSpPr>
        <p:spPr bwMode="auto">
          <a:xfrm>
            <a:off x="1122205" y="4317530"/>
            <a:ext cx="959958"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a:spLocks/>
          </p:cNvSpPr>
          <p:nvPr/>
        </p:nvSpPr>
        <p:spPr bwMode="auto">
          <a:xfrm>
            <a:off x="1134133" y="4518523"/>
            <a:ext cx="1685735"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a:spLocks/>
          </p:cNvSpPr>
          <p:nvPr/>
        </p:nvSpPr>
        <p:spPr bwMode="auto">
          <a:xfrm>
            <a:off x="3012613" y="296454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a:spLocks/>
          </p:cNvSpPr>
          <p:nvPr/>
        </p:nvSpPr>
        <p:spPr bwMode="auto">
          <a:xfrm>
            <a:off x="3024542" y="3139799"/>
            <a:ext cx="1686363"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a:spLocks/>
          </p:cNvSpPr>
          <p:nvPr/>
        </p:nvSpPr>
        <p:spPr bwMode="auto">
          <a:xfrm>
            <a:off x="4973967" y="435331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a:spLocks/>
          </p:cNvSpPr>
          <p:nvPr/>
        </p:nvSpPr>
        <p:spPr bwMode="auto">
          <a:xfrm>
            <a:off x="4985897" y="454991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a:spLocks/>
          </p:cNvSpPr>
          <p:nvPr/>
        </p:nvSpPr>
        <p:spPr bwMode="auto">
          <a:xfrm>
            <a:off x="6842402" y="2951991"/>
            <a:ext cx="1565191"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a:spLocks/>
          </p:cNvSpPr>
          <p:nvPr/>
        </p:nvSpPr>
        <p:spPr bwMode="auto">
          <a:xfrm>
            <a:off x="6845541" y="314984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609179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nodeType="afterGroup">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nodeType="afterGroup">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nodeType="afterGroup">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nodeType="afterGroup">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nodeType="afterGroup">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nodeType="afterGroup">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nodeType="afterGroup">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nodeType="afterGroup">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nodeType="afterGroup">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nodeType="afterGroup">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nodeType="afterGroup">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nodeType="afterGroup">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nodeType="afterGroup">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nodeType="afterGroup">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nodeType="afterGroup">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nodeType="afterGroup">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nodeType="afterGroup">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3" grpId="0" autoUpdateAnimBg="0"/>
      <p:bldP spid="62474" grpId="0" animBg="1"/>
      <p:bldP spid="62478" grpId="0" autoUpdateAnimBg="0"/>
      <p:bldP spid="62483" grpId="0" autoUpdateAnimBg="0"/>
      <p:bldP spid="62488" grpId="0" autoUpdateAnimBg="0"/>
      <p:bldP spid="62489" grpId="0" autoUpdateAnimBg="0"/>
      <p:bldP spid="62490" grpId="0" autoUpdateAnimBg="0"/>
      <p:bldP spid="62491" grpId="0" autoUpdateAnimBg="0"/>
      <p:bldP spid="62492" grpId="0" autoUpdateAnimBg="0"/>
      <p:bldP spid="62493" grpId="0" autoUpdateAnimBg="0"/>
      <p:bldP spid="62494" grpId="0" autoUpdateAnimBg="0"/>
      <p:bldP spid="62495" grpId="0" autoUpdateAnimBg="0"/>
      <p:bldP spid="6249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ound Same Side Corner Rectangle 112"/>
          <p:cNvSpPr/>
          <p:nvPr/>
        </p:nvSpPr>
        <p:spPr>
          <a:xfrm rot="16200000">
            <a:off x="4813440" y="-1222516"/>
            <a:ext cx="1524361" cy="812133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5" name="Round Same Side Corner Rectangle 114"/>
          <p:cNvSpPr/>
          <p:nvPr/>
        </p:nvSpPr>
        <p:spPr>
          <a:xfrm rot="10800000">
            <a:off x="2635308" y="2086056"/>
            <a:ext cx="859538" cy="740981"/>
          </a:xfrm>
          <a:prstGeom prst="round2SameRect">
            <a:avLst/>
          </a:prstGeom>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6" name="Round Same Side Corner Rectangle 115"/>
          <p:cNvSpPr/>
          <p:nvPr/>
        </p:nvSpPr>
        <p:spPr>
          <a:xfrm rot="10800000">
            <a:off x="5441534" y="2086058"/>
            <a:ext cx="859538" cy="931164"/>
          </a:xfrm>
          <a:prstGeom prst="round2SameRect">
            <a:avLst/>
          </a:prstGeom>
          <a:ln/>
          <a:effectLst/>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Round Same Side Corner Rectangle 116"/>
          <p:cNvSpPr/>
          <p:nvPr/>
        </p:nvSpPr>
        <p:spPr>
          <a:xfrm rot="10800000">
            <a:off x="4037938" y="2086056"/>
            <a:ext cx="859538" cy="1146051"/>
          </a:xfrm>
          <a:prstGeom prst="round2SameRect">
            <a:avLst/>
          </a:prstGeom>
          <a:ln/>
          <a:effectLst/>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Round Same Side Corner Rectangle 117"/>
          <p:cNvSpPr/>
          <p:nvPr/>
        </p:nvSpPr>
        <p:spPr>
          <a:xfrm rot="10800000">
            <a:off x="6775440" y="2086056"/>
            <a:ext cx="859538" cy="1146052"/>
          </a:xfrm>
          <a:prstGeom prst="round2SameRect">
            <a:avLst/>
          </a:prstGeom>
          <a:ln/>
          <a:effectLst/>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9" name="Round Same Side Corner Rectangle 118"/>
          <p:cNvSpPr/>
          <p:nvPr/>
        </p:nvSpPr>
        <p:spPr>
          <a:xfrm rot="10800000">
            <a:off x="8088699" y="2086056"/>
            <a:ext cx="859538" cy="740981"/>
          </a:xfrm>
          <a:prstGeom prst="round2SameRect">
            <a:avLst/>
          </a:prstGeom>
          <a:ln/>
          <a:effectLst/>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103"/>
          <p:cNvSpPr>
            <a:spLocks noEditPoints="1"/>
          </p:cNvSpPr>
          <p:nvPr/>
        </p:nvSpPr>
        <p:spPr bwMode="auto">
          <a:xfrm>
            <a:off x="2914408" y="2234683"/>
            <a:ext cx="301339" cy="443730"/>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178"/>
          <p:cNvSpPr>
            <a:spLocks noEditPoints="1"/>
          </p:cNvSpPr>
          <p:nvPr/>
        </p:nvSpPr>
        <p:spPr bwMode="auto">
          <a:xfrm>
            <a:off x="4261489" y="2503767"/>
            <a:ext cx="412436" cy="310630"/>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83"/>
          <p:cNvSpPr>
            <a:spLocks noEditPoints="1"/>
          </p:cNvSpPr>
          <p:nvPr/>
        </p:nvSpPr>
        <p:spPr bwMode="auto">
          <a:xfrm>
            <a:off x="5727820" y="2336411"/>
            <a:ext cx="286967" cy="43045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62"/>
          <p:cNvSpPr>
            <a:spLocks noEditPoints="1"/>
          </p:cNvSpPr>
          <p:nvPr/>
        </p:nvSpPr>
        <p:spPr bwMode="auto">
          <a:xfrm>
            <a:off x="7001995" y="2454242"/>
            <a:ext cx="406429" cy="4096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228"/>
          <p:cNvSpPr>
            <a:spLocks/>
          </p:cNvSpPr>
          <p:nvPr/>
        </p:nvSpPr>
        <p:spPr bwMode="auto">
          <a:xfrm>
            <a:off x="8340807" y="2249253"/>
            <a:ext cx="355325" cy="35774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grpSp>
        <p:nvGrpSpPr>
          <p:cNvPr id="3" name="Group 151"/>
          <p:cNvGrpSpPr/>
          <p:nvPr/>
        </p:nvGrpSpPr>
        <p:grpSpPr>
          <a:xfrm>
            <a:off x="2970991" y="2873968"/>
            <a:ext cx="188173" cy="1232027"/>
            <a:chOff x="4067062" y="2800350"/>
            <a:chExt cx="200183" cy="1310663"/>
          </a:xfrm>
        </p:grpSpPr>
        <p:sp>
          <p:nvSpPr>
            <p:cNvPr id="126" name="Oval 125"/>
            <p:cNvSpPr>
              <a:spLocks noChangeAspect="1"/>
            </p:cNvSpPr>
            <p:nvPr/>
          </p:nvSpPr>
          <p:spPr>
            <a:xfrm>
              <a:off x="4067062" y="2800350"/>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TextBox 12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9" name="Straight Connector 12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 name="Group 155"/>
          <p:cNvGrpSpPr/>
          <p:nvPr/>
        </p:nvGrpSpPr>
        <p:grpSpPr>
          <a:xfrm>
            <a:off x="4368870" y="3260760"/>
            <a:ext cx="188173" cy="1232027"/>
            <a:chOff x="4067062" y="2800350"/>
            <a:chExt cx="200183" cy="1310663"/>
          </a:xfrm>
        </p:grpSpPr>
        <p:sp>
          <p:nvSpPr>
            <p:cNvPr id="157" name="Oval 156"/>
            <p:cNvSpPr>
              <a:spLocks noChangeAspect="1"/>
            </p:cNvSpPr>
            <p:nvPr/>
          </p:nvSpPr>
          <p:spPr>
            <a:xfrm>
              <a:off x="4067062" y="2800350"/>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TextBox 15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59" name="Straight Connector 15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159"/>
          <p:cNvGrpSpPr/>
          <p:nvPr/>
        </p:nvGrpSpPr>
        <p:grpSpPr>
          <a:xfrm>
            <a:off x="5807445" y="3053037"/>
            <a:ext cx="188173" cy="1232027"/>
            <a:chOff x="4067062" y="2800350"/>
            <a:chExt cx="200183" cy="1310663"/>
          </a:xfrm>
        </p:grpSpPr>
        <p:sp>
          <p:nvSpPr>
            <p:cNvPr id="161" name="Oval 160"/>
            <p:cNvSpPr>
              <a:spLocks noChangeAspect="1"/>
            </p:cNvSpPr>
            <p:nvPr/>
          </p:nvSpPr>
          <p:spPr>
            <a:xfrm>
              <a:off x="4067062" y="2800350"/>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TextBox 161"/>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3" name="Straight Connector 162"/>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6" name="Group 163"/>
          <p:cNvGrpSpPr/>
          <p:nvPr/>
        </p:nvGrpSpPr>
        <p:grpSpPr>
          <a:xfrm>
            <a:off x="7111122" y="3260760"/>
            <a:ext cx="188173" cy="1232027"/>
            <a:chOff x="4067062" y="2800350"/>
            <a:chExt cx="200183" cy="1310663"/>
          </a:xfrm>
        </p:grpSpPr>
        <p:sp>
          <p:nvSpPr>
            <p:cNvPr id="165" name="Oval 164"/>
            <p:cNvSpPr>
              <a:spLocks noChangeAspect="1"/>
            </p:cNvSpPr>
            <p:nvPr/>
          </p:nvSpPr>
          <p:spPr>
            <a:xfrm>
              <a:off x="4067062" y="2800350"/>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6" name="TextBox 165"/>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7" name="Straight Connector 166"/>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9" name="Group 167"/>
          <p:cNvGrpSpPr/>
          <p:nvPr/>
        </p:nvGrpSpPr>
        <p:grpSpPr>
          <a:xfrm>
            <a:off x="8424382" y="2882921"/>
            <a:ext cx="188173" cy="1232027"/>
            <a:chOff x="4067062" y="2800350"/>
            <a:chExt cx="200183" cy="1310663"/>
          </a:xfrm>
        </p:grpSpPr>
        <p:sp>
          <p:nvSpPr>
            <p:cNvPr id="169" name="Oval 168"/>
            <p:cNvSpPr>
              <a:spLocks noChangeAspect="1"/>
            </p:cNvSpPr>
            <p:nvPr/>
          </p:nvSpPr>
          <p:spPr>
            <a:xfrm>
              <a:off x="4067062" y="2800350"/>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0" name="TextBox 169"/>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71" name="Straight Connector 170"/>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4" name="Group 56"/>
          <p:cNvGrpSpPr/>
          <p:nvPr/>
        </p:nvGrpSpPr>
        <p:grpSpPr>
          <a:xfrm>
            <a:off x="2593624" y="4166658"/>
            <a:ext cx="1071686" cy="735574"/>
            <a:chOff x="1315495" y="1261722"/>
            <a:chExt cx="3432321" cy="495878"/>
          </a:xfrm>
        </p:grpSpPr>
        <p:sp>
          <p:nvSpPr>
            <p:cNvPr id="45"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47" name="Group 56"/>
          <p:cNvGrpSpPr/>
          <p:nvPr/>
        </p:nvGrpSpPr>
        <p:grpSpPr>
          <a:xfrm>
            <a:off x="3984741" y="4490590"/>
            <a:ext cx="1071686" cy="735574"/>
            <a:chOff x="1315495" y="1261722"/>
            <a:chExt cx="3432321" cy="495878"/>
          </a:xfrm>
        </p:grpSpPr>
        <p:sp>
          <p:nvSpPr>
            <p:cNvPr id="48"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0" name="Group 56"/>
          <p:cNvGrpSpPr/>
          <p:nvPr/>
        </p:nvGrpSpPr>
        <p:grpSpPr>
          <a:xfrm>
            <a:off x="5375859" y="4166658"/>
            <a:ext cx="1071686" cy="735574"/>
            <a:chOff x="1315495" y="1261722"/>
            <a:chExt cx="3432321" cy="495878"/>
          </a:xfrm>
        </p:grpSpPr>
        <p:sp>
          <p:nvSpPr>
            <p:cNvPr id="51"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3" name="Group 56"/>
          <p:cNvGrpSpPr/>
          <p:nvPr/>
        </p:nvGrpSpPr>
        <p:grpSpPr>
          <a:xfrm>
            <a:off x="6695924" y="4490590"/>
            <a:ext cx="1071686" cy="735574"/>
            <a:chOff x="1315495" y="1261722"/>
            <a:chExt cx="3432321" cy="495878"/>
          </a:xfrm>
        </p:grpSpPr>
        <p:sp>
          <p:nvSpPr>
            <p:cNvPr id="54"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6" name="Group 56"/>
          <p:cNvGrpSpPr/>
          <p:nvPr/>
        </p:nvGrpSpPr>
        <p:grpSpPr>
          <a:xfrm>
            <a:off x="7977121" y="4166658"/>
            <a:ext cx="1071686" cy="735574"/>
            <a:chOff x="1315495" y="1261722"/>
            <a:chExt cx="3432321" cy="495878"/>
          </a:xfrm>
        </p:grpSpPr>
        <p:sp>
          <p:nvSpPr>
            <p:cNvPr id="57"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sp>
        <p:nvSpPr>
          <p:cNvPr id="59" name="任意多边形 5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701874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right)">
                                      <p:cBhvr>
                                        <p:cTn id="7" dur="500"/>
                                        <p:tgtEl>
                                          <p:spTgt spid="1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up)">
                                      <p:cBhvr>
                                        <p:cTn id="11" dur="500"/>
                                        <p:tgtEl>
                                          <p:spTgt spid="115"/>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p:cTn id="15" dur="500" fill="hold"/>
                                        <p:tgtEl>
                                          <p:spTgt spid="120"/>
                                        </p:tgtEl>
                                        <p:attrNameLst>
                                          <p:attrName>ppt_w</p:attrName>
                                        </p:attrNameLst>
                                      </p:cBhvr>
                                      <p:tavLst>
                                        <p:tav tm="0">
                                          <p:val>
                                            <p:fltVal val="0"/>
                                          </p:val>
                                        </p:tav>
                                        <p:tav tm="100000">
                                          <p:val>
                                            <p:strVal val="#ppt_w"/>
                                          </p:val>
                                        </p:tav>
                                      </p:tavLst>
                                    </p:anim>
                                    <p:anim calcmode="lin" valueType="num">
                                      <p:cBhvr>
                                        <p:cTn id="16" dur="500" fill="hold"/>
                                        <p:tgtEl>
                                          <p:spTgt spid="120"/>
                                        </p:tgtEl>
                                        <p:attrNameLst>
                                          <p:attrName>ppt_h</p:attrName>
                                        </p:attrNameLst>
                                      </p:cBhvr>
                                      <p:tavLst>
                                        <p:tav tm="0">
                                          <p:val>
                                            <p:fltVal val="0"/>
                                          </p:val>
                                        </p:tav>
                                        <p:tav tm="100000">
                                          <p:val>
                                            <p:strVal val="#ppt_h"/>
                                          </p:val>
                                        </p:tav>
                                      </p:tavLst>
                                    </p:anim>
                                    <p:animEffect transition="in" filter="fade">
                                      <p:cBhvr>
                                        <p:cTn id="17" dur="500"/>
                                        <p:tgtEl>
                                          <p:spTgt spid="12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up)">
                                      <p:cBhvr>
                                        <p:cTn id="25" dur="500"/>
                                        <p:tgtEl>
                                          <p:spTgt spid="117"/>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121"/>
                                        </p:tgtEl>
                                        <p:attrNameLst>
                                          <p:attrName>style.visibility</p:attrName>
                                        </p:attrNameLst>
                                      </p:cBhvr>
                                      <p:to>
                                        <p:strVal val="visible"/>
                                      </p:to>
                                    </p:set>
                                    <p:anim calcmode="lin" valueType="num">
                                      <p:cBhvr>
                                        <p:cTn id="29" dur="500" fill="hold"/>
                                        <p:tgtEl>
                                          <p:spTgt spid="121"/>
                                        </p:tgtEl>
                                        <p:attrNameLst>
                                          <p:attrName>ppt_w</p:attrName>
                                        </p:attrNameLst>
                                      </p:cBhvr>
                                      <p:tavLst>
                                        <p:tav tm="0">
                                          <p:val>
                                            <p:fltVal val="0"/>
                                          </p:val>
                                        </p:tav>
                                        <p:tav tm="100000">
                                          <p:val>
                                            <p:strVal val="#ppt_w"/>
                                          </p:val>
                                        </p:tav>
                                      </p:tavLst>
                                    </p:anim>
                                    <p:anim calcmode="lin" valueType="num">
                                      <p:cBhvr>
                                        <p:cTn id="30" dur="500" fill="hold"/>
                                        <p:tgtEl>
                                          <p:spTgt spid="121"/>
                                        </p:tgtEl>
                                        <p:attrNameLst>
                                          <p:attrName>ppt_h</p:attrName>
                                        </p:attrNameLst>
                                      </p:cBhvr>
                                      <p:tavLst>
                                        <p:tav tm="0">
                                          <p:val>
                                            <p:fltVal val="0"/>
                                          </p:val>
                                        </p:tav>
                                        <p:tav tm="100000">
                                          <p:val>
                                            <p:strVal val="#ppt_h"/>
                                          </p:val>
                                        </p:tav>
                                      </p:tavLst>
                                    </p:anim>
                                    <p:animEffect transition="in" filter="fade">
                                      <p:cBhvr>
                                        <p:cTn id="31" dur="500"/>
                                        <p:tgtEl>
                                          <p:spTgt spid="121"/>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wipe(up)">
                                      <p:cBhvr>
                                        <p:cTn id="39" dur="500"/>
                                        <p:tgtEl>
                                          <p:spTgt spid="116"/>
                                        </p:tgtEl>
                                      </p:cBhvr>
                                    </p:animEffec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p:cTn id="43" dur="500" fill="hold"/>
                                        <p:tgtEl>
                                          <p:spTgt spid="122"/>
                                        </p:tgtEl>
                                        <p:attrNameLst>
                                          <p:attrName>ppt_w</p:attrName>
                                        </p:attrNameLst>
                                      </p:cBhvr>
                                      <p:tavLst>
                                        <p:tav tm="0">
                                          <p:val>
                                            <p:fltVal val="0"/>
                                          </p:val>
                                        </p:tav>
                                        <p:tav tm="100000">
                                          <p:val>
                                            <p:strVal val="#ppt_w"/>
                                          </p:val>
                                        </p:tav>
                                      </p:tavLst>
                                    </p:anim>
                                    <p:anim calcmode="lin" valueType="num">
                                      <p:cBhvr>
                                        <p:cTn id="44" dur="500" fill="hold"/>
                                        <p:tgtEl>
                                          <p:spTgt spid="122"/>
                                        </p:tgtEl>
                                        <p:attrNameLst>
                                          <p:attrName>ppt_h</p:attrName>
                                        </p:attrNameLst>
                                      </p:cBhvr>
                                      <p:tavLst>
                                        <p:tav tm="0">
                                          <p:val>
                                            <p:fltVal val="0"/>
                                          </p:val>
                                        </p:tav>
                                        <p:tav tm="100000">
                                          <p:val>
                                            <p:strVal val="#ppt_h"/>
                                          </p:val>
                                        </p:tav>
                                      </p:tavLst>
                                    </p:anim>
                                    <p:animEffect transition="in" filter="fade">
                                      <p:cBhvr>
                                        <p:cTn id="45" dur="500"/>
                                        <p:tgtEl>
                                          <p:spTgt spid="122"/>
                                        </p:tgtEl>
                                      </p:cBhvr>
                                    </p:animEffect>
                                  </p:childTnLst>
                                </p:cTn>
                              </p:par>
                            </p:childTnLst>
                          </p:cTn>
                        </p:par>
                        <p:par>
                          <p:cTn id="46" fill="hold">
                            <p:stCondLst>
                              <p:cond delay="4500"/>
                            </p:stCondLst>
                            <p:childTnLst>
                              <p:par>
                                <p:cTn id="47" presetID="22" presetClass="entr" presetSubtype="1"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wipe(up)">
                                      <p:cBhvr>
                                        <p:cTn id="53" dur="500"/>
                                        <p:tgtEl>
                                          <p:spTgt spid="118"/>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p:cTn id="57" dur="500" fill="hold"/>
                                        <p:tgtEl>
                                          <p:spTgt spid="123"/>
                                        </p:tgtEl>
                                        <p:attrNameLst>
                                          <p:attrName>ppt_w</p:attrName>
                                        </p:attrNameLst>
                                      </p:cBhvr>
                                      <p:tavLst>
                                        <p:tav tm="0">
                                          <p:val>
                                            <p:fltVal val="0"/>
                                          </p:val>
                                        </p:tav>
                                        <p:tav tm="100000">
                                          <p:val>
                                            <p:strVal val="#ppt_w"/>
                                          </p:val>
                                        </p:tav>
                                      </p:tavLst>
                                    </p:anim>
                                    <p:anim calcmode="lin" valueType="num">
                                      <p:cBhvr>
                                        <p:cTn id="58" dur="500" fill="hold"/>
                                        <p:tgtEl>
                                          <p:spTgt spid="123"/>
                                        </p:tgtEl>
                                        <p:attrNameLst>
                                          <p:attrName>ppt_h</p:attrName>
                                        </p:attrNameLst>
                                      </p:cBhvr>
                                      <p:tavLst>
                                        <p:tav tm="0">
                                          <p:val>
                                            <p:fltVal val="0"/>
                                          </p:val>
                                        </p:tav>
                                        <p:tav tm="100000">
                                          <p:val>
                                            <p:strVal val="#ppt_h"/>
                                          </p:val>
                                        </p:tav>
                                      </p:tavLst>
                                    </p:anim>
                                    <p:animEffect transition="in" filter="fade">
                                      <p:cBhvr>
                                        <p:cTn id="59" dur="500"/>
                                        <p:tgtEl>
                                          <p:spTgt spid="123"/>
                                        </p:tgtEl>
                                      </p:cBhvr>
                                    </p:animEffect>
                                  </p:childTnLst>
                                </p:cTn>
                              </p:par>
                            </p:childTnLst>
                          </p:cTn>
                        </p:par>
                        <p:par>
                          <p:cTn id="60" fill="hold">
                            <p:stCondLst>
                              <p:cond delay="60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119"/>
                                        </p:tgtEl>
                                        <p:attrNameLst>
                                          <p:attrName>style.visibility</p:attrName>
                                        </p:attrNameLst>
                                      </p:cBhvr>
                                      <p:to>
                                        <p:strVal val="visible"/>
                                      </p:to>
                                    </p:set>
                                    <p:animEffect transition="in" filter="wipe(up)">
                                      <p:cBhvr>
                                        <p:cTn id="67" dur="500"/>
                                        <p:tgtEl>
                                          <p:spTgt spid="119"/>
                                        </p:tgtEl>
                                      </p:cBhvr>
                                    </p:animEffect>
                                  </p:childTnLst>
                                </p:cTn>
                              </p:par>
                            </p:childTnLst>
                          </p:cTn>
                        </p:par>
                        <p:par>
                          <p:cTn id="68" fill="hold">
                            <p:stCondLst>
                              <p:cond delay="7000"/>
                            </p:stCondLst>
                            <p:childTnLst>
                              <p:par>
                                <p:cTn id="69" presetID="53" presetClass="entr" presetSubtype="0" fill="hold" grpId="0" nodeType="after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p:cTn id="71" dur="500" fill="hold"/>
                                        <p:tgtEl>
                                          <p:spTgt spid="124"/>
                                        </p:tgtEl>
                                        <p:attrNameLst>
                                          <p:attrName>ppt_w</p:attrName>
                                        </p:attrNameLst>
                                      </p:cBhvr>
                                      <p:tavLst>
                                        <p:tav tm="0">
                                          <p:val>
                                            <p:fltVal val="0"/>
                                          </p:val>
                                        </p:tav>
                                        <p:tav tm="100000">
                                          <p:val>
                                            <p:strVal val="#ppt_w"/>
                                          </p:val>
                                        </p:tav>
                                      </p:tavLst>
                                    </p:anim>
                                    <p:anim calcmode="lin" valueType="num">
                                      <p:cBhvr>
                                        <p:cTn id="72" dur="500" fill="hold"/>
                                        <p:tgtEl>
                                          <p:spTgt spid="124"/>
                                        </p:tgtEl>
                                        <p:attrNameLst>
                                          <p:attrName>ppt_h</p:attrName>
                                        </p:attrNameLst>
                                      </p:cBhvr>
                                      <p:tavLst>
                                        <p:tav tm="0">
                                          <p:val>
                                            <p:fltVal val="0"/>
                                          </p:val>
                                        </p:tav>
                                        <p:tav tm="100000">
                                          <p:val>
                                            <p:strVal val="#ppt_h"/>
                                          </p:val>
                                        </p:tav>
                                      </p:tavLst>
                                    </p:anim>
                                    <p:animEffect transition="in" filter="fade">
                                      <p:cBhvr>
                                        <p:cTn id="73" dur="500"/>
                                        <p:tgtEl>
                                          <p:spTgt spid="124"/>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childTnLst>
                          </p:cTn>
                        </p:par>
                        <p:par>
                          <p:cTn id="78" fill="hold">
                            <p:stCondLst>
                              <p:cond delay="8000"/>
                            </p:stCondLst>
                            <p:childTnLst>
                              <p:par>
                                <p:cTn id="79" presetID="2" presetClass="entr" presetSubtype="4" accel="50000" decel="50000"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2" presetClass="entr" presetSubtype="4" accel="50000" decel="50000" fill="hold" nodeType="after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additive="base">
                                        <p:cTn id="86" dur="500" fill="hold"/>
                                        <p:tgtEl>
                                          <p:spTgt spid="47"/>
                                        </p:tgtEl>
                                        <p:attrNameLst>
                                          <p:attrName>ppt_x</p:attrName>
                                        </p:attrNameLst>
                                      </p:cBhvr>
                                      <p:tavLst>
                                        <p:tav tm="0">
                                          <p:val>
                                            <p:strVal val="#ppt_x"/>
                                          </p:val>
                                        </p:tav>
                                        <p:tav tm="100000">
                                          <p:val>
                                            <p:strVal val="#ppt_x"/>
                                          </p:val>
                                        </p:tav>
                                      </p:tavLst>
                                    </p:anim>
                                    <p:anim calcmode="lin" valueType="num">
                                      <p:cBhvr additive="base">
                                        <p:cTn id="87" dur="500" fill="hold"/>
                                        <p:tgtEl>
                                          <p:spTgt spid="47"/>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2" presetClass="entr" presetSubtype="4" accel="50000" decel="5000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nodeType="afterEffect">
                                  <p:stCondLst>
                                    <p:cond delay="0"/>
                                  </p:stCondLst>
                                  <p:childTnLst>
                                    <p:set>
                                      <p:cBhvr>
                                        <p:cTn id="95" dur="1" fill="hold">
                                          <p:stCondLst>
                                            <p:cond delay="0"/>
                                          </p:stCondLst>
                                        </p:cTn>
                                        <p:tgtEl>
                                          <p:spTgt spid="53"/>
                                        </p:tgtEl>
                                        <p:attrNameLst>
                                          <p:attrName>style.visibility</p:attrName>
                                        </p:attrNameLst>
                                      </p:cBhvr>
                                      <p:to>
                                        <p:strVal val="visible"/>
                                      </p:to>
                                    </p:set>
                                    <p:anim calcmode="lin" valueType="num">
                                      <p:cBhvr additive="base">
                                        <p:cTn id="96" dur="500" fill="hold"/>
                                        <p:tgtEl>
                                          <p:spTgt spid="53"/>
                                        </p:tgtEl>
                                        <p:attrNameLst>
                                          <p:attrName>ppt_x</p:attrName>
                                        </p:attrNameLst>
                                      </p:cBhvr>
                                      <p:tavLst>
                                        <p:tav tm="0">
                                          <p:val>
                                            <p:strVal val="#ppt_x"/>
                                          </p:val>
                                        </p:tav>
                                        <p:tav tm="100000">
                                          <p:val>
                                            <p:strVal val="#ppt_x"/>
                                          </p:val>
                                        </p:tav>
                                      </p:tavLst>
                                    </p:anim>
                                    <p:anim calcmode="lin" valueType="num">
                                      <p:cBhvr additive="base">
                                        <p:cTn id="97" dur="500" fill="hold"/>
                                        <p:tgtEl>
                                          <p:spTgt spid="53"/>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 presetClass="entr" presetSubtype="4" accel="50000" decel="50000" fill="hold" nodeType="afterEffect">
                                  <p:stCondLst>
                                    <p:cond delay="0"/>
                                  </p:stCondLst>
                                  <p:childTnLst>
                                    <p:set>
                                      <p:cBhvr>
                                        <p:cTn id="100" dur="1" fill="hold">
                                          <p:stCondLst>
                                            <p:cond delay="0"/>
                                          </p:stCondLst>
                                        </p:cTn>
                                        <p:tgtEl>
                                          <p:spTgt spid="56"/>
                                        </p:tgtEl>
                                        <p:attrNameLst>
                                          <p:attrName>style.visibility</p:attrName>
                                        </p:attrNameLst>
                                      </p:cBhvr>
                                      <p:to>
                                        <p:strVal val="visible"/>
                                      </p:to>
                                    </p:set>
                                    <p:anim calcmode="lin" valueType="num">
                                      <p:cBhvr additive="base">
                                        <p:cTn id="101" dur="500" fill="hold"/>
                                        <p:tgtEl>
                                          <p:spTgt spid="56"/>
                                        </p:tgtEl>
                                        <p:attrNameLst>
                                          <p:attrName>ppt_x</p:attrName>
                                        </p:attrNameLst>
                                      </p:cBhvr>
                                      <p:tavLst>
                                        <p:tav tm="0">
                                          <p:val>
                                            <p:strVal val="#ppt_x"/>
                                          </p:val>
                                        </p:tav>
                                        <p:tav tm="100000">
                                          <p:val>
                                            <p:strVal val="#ppt_x"/>
                                          </p:val>
                                        </p:tav>
                                      </p:tavLst>
                                    </p:anim>
                                    <p:anim calcmode="lin" valueType="num">
                                      <p:cBhvr additive="base">
                                        <p:cTn id="10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2661791" y="2365206"/>
            <a:ext cx="45905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b="1" cap="all" dirty="0">
                <a:solidFill>
                  <a:schemeClr val="accent1"/>
                </a:solidFill>
                <a:latin typeface="Agency FB" panose="020B0503020202020204" pitchFamily="34" charset="0"/>
                <a:cs typeface="Arial" panose="020B0604020202020204" pitchFamily="34" charset="0"/>
              </a:rPr>
              <a:t>YOURLOGO</a:t>
            </a:r>
            <a:endParaRPr lang="zh-CN" altLang="en-US" sz="3600" b="1" cap="all" dirty="0">
              <a:solidFill>
                <a:schemeClr val="accent1"/>
              </a:solidFill>
              <a:latin typeface="Agency FB" panose="020B0503020202020204" pitchFamily="34" charset="0"/>
              <a:cs typeface="Arial" panose="020B0604020202020204" pitchFamily="34" charset="0"/>
            </a:endParaRPr>
          </a:p>
        </p:txBody>
      </p:sp>
      <p:sp>
        <p:nvSpPr>
          <p:cNvPr id="4" name="矩形 259"/>
          <p:cNvSpPr>
            <a:spLocks noChangeArrowheads="1"/>
          </p:cNvSpPr>
          <p:nvPr/>
        </p:nvSpPr>
        <p:spPr bwMode="auto">
          <a:xfrm>
            <a:off x="2274434" y="2844599"/>
            <a:ext cx="509519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感谢聆听，批评指导</a:t>
            </a:r>
            <a:endParaRPr lang="en-US" altLang="zh-CN" sz="3300" b="1" cap="all" dirty="0">
              <a:solidFill>
                <a:schemeClr val="accent1"/>
              </a:solidFill>
              <a:cs typeface="Arial" panose="020B0604020202020204" pitchFamily="34" charset="0"/>
            </a:endParaRPr>
          </a:p>
          <a:p>
            <a:pPr algn="ctr">
              <a:buNone/>
            </a:pPr>
            <a:r>
              <a:rPr lang="en-US" altLang="zh-CN" sz="1200" cap="all" dirty="0">
                <a:solidFill>
                  <a:schemeClr val="accent1"/>
                </a:solidFill>
                <a:cs typeface="Arial" panose="020B0604020202020204" pitchFamily="34" charset="0"/>
              </a:rPr>
              <a:t>Thank you to listen to criticism guidance</a:t>
            </a:r>
            <a:endParaRPr lang="zh-CN" altLang="en-US" sz="12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2807834" y="3702012"/>
            <a:ext cx="4028394" cy="39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6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600" dirty="0">
              <a:solidFill>
                <a:schemeClr val="accent1"/>
              </a:solidFill>
              <a:latin typeface="Arial" panose="020B0604020202020204" pitchFamily="34" charset="0"/>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703977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anim calcmode="lin" valueType="num">
                                      <p:cBhvr>
                                        <p:cTn id="16"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gtEl>
                                      </p:cBhvr>
                                    </p:animEffect>
                                  </p:childTnLst>
                                </p:cTn>
                              </p:par>
                            </p:childTnLst>
                          </p:cTn>
                        </p:par>
                        <p:par>
                          <p:cTn id="19" fill="hold">
                            <p:stCondLst>
                              <p:cond delay="13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3"/>
                                        </p:tgtEl>
                                      </p:cBhvr>
                                    </p:animEffect>
                                    <p:animScale>
                                      <p:cBhvr>
                                        <p:cTn id="22" dur="250" autoRev="1" fill="hold"/>
                                        <p:tgtEl>
                                          <p:spTgt spid="3"/>
                                        </p:tgtEl>
                                      </p:cBhvr>
                                      <p:by x="105000" y="105000"/>
                                    </p:animScale>
                                  </p:childTnLst>
                                </p:cTn>
                              </p:par>
                            </p:childTnLst>
                          </p:cTn>
                        </p:par>
                        <p:par>
                          <p:cTn id="23" fill="hold">
                            <p:stCondLst>
                              <p:cond delay="18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
                                        </p:tgtEl>
                                      </p:cBhvr>
                                    </p:animEffect>
                                  </p:childTnLst>
                                </p:cTn>
                              </p:par>
                            </p:childTnLst>
                          </p:cTn>
                        </p:par>
                        <p:par>
                          <p:cTn id="31" fill="hold">
                            <p:stCondLst>
                              <p:cond delay="450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4"/>
                                        </p:tgtEl>
                                      </p:cBhvr>
                                    </p:animEffect>
                                    <p:animScale>
                                      <p:cBhvr>
                                        <p:cTn id="34" dur="250" autoRev="1" fill="hold"/>
                                        <p:tgtEl>
                                          <p:spTgt spid="4"/>
                                        </p:tgtEl>
                                      </p:cBhvr>
                                      <p:by x="105000" y="105000"/>
                                    </p:animScale>
                                  </p:childTnLst>
                                </p:cTn>
                              </p:par>
                            </p:childTnLst>
                          </p:cTn>
                        </p:par>
                        <p:par>
                          <p:cTn id="35" fill="hold">
                            <p:stCondLst>
                              <p:cond delay="50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3"/>
                                        </p:tgtEl>
                                        <p:attrNameLst>
                                          <p:attrName>ppt_y</p:attrName>
                                        </p:attrNameLst>
                                      </p:cBhvr>
                                      <p:tavLst>
                                        <p:tav tm="0">
                                          <p:val>
                                            <p:strVal val="#ppt_y"/>
                                          </p:val>
                                        </p:tav>
                                        <p:tav tm="100000">
                                          <p:val>
                                            <p:strVal val="#ppt_y"/>
                                          </p:val>
                                        </p:tav>
                                      </p:tavLst>
                                    </p:anim>
                                    <p:anim calcmode="lin" valueType="num">
                                      <p:cBhvr>
                                        <p:cTn id="4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3"/>
                                        </p:tgtEl>
                                      </p:cBhvr>
                                    </p:animEffect>
                                  </p:childTnLst>
                                </p:cTn>
                              </p:par>
                            </p:childTnLst>
                          </p:cTn>
                        </p:par>
                        <p:par>
                          <p:cTn id="43" fill="hold">
                            <p:stCondLst>
                              <p:cond delay="13250"/>
                            </p:stCondLst>
                            <p:childTnLst>
                              <p:par>
                                <p:cTn id="44" presetID="26" presetClass="emph" presetSubtype="0" fill="hold" grpId="1" nodeType="afterEffect">
                                  <p:stCondLst>
                                    <p:cond delay="0"/>
                                  </p:stCondLst>
                                  <p:iterate type="lt">
                                    <p:tmPct val="0"/>
                                  </p:iterate>
                                  <p:childTnLst>
                                    <p:animEffect transition="out" filter="fade">
                                      <p:cBhvr>
                                        <p:cTn id="45" dur="500" tmFilter="0, 0; .2, .5; .8, .5; 1, 0"/>
                                        <p:tgtEl>
                                          <p:spTgt spid="13"/>
                                        </p:tgtEl>
                                      </p:cBhvr>
                                    </p:animEffect>
                                    <p:animScale>
                                      <p:cBhvr>
                                        <p:cTn id="46"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3" grpId="0"/>
      <p:bldP spid="13" grpId="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32302" y="4413715"/>
            <a:ext cx="6808619" cy="133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6092" tIns="43046" rIns="86092" bIns="43046" rtlCol="0" anchor="ctr"/>
          <a:lstStyle/>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050" dirty="0">
              <a:solidFill>
                <a:srgbClr val="EEECE1">
                  <a:lumMod val="25000"/>
                </a:srgbClr>
              </a:solidFill>
              <a:latin typeface="微软雅黑" panose="020B0503020204020204" pitchFamily="34" charset="-122"/>
              <a:ea typeface="微软雅黑" panose="020B0503020204020204" pitchFamily="34" charset="-122"/>
            </a:endParaRP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5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 y="3275634"/>
            <a:ext cx="9644063" cy="1081124"/>
          </a:xfrm>
          <a:prstGeom prst="rect">
            <a:avLst/>
          </a:prstGeom>
          <a:solidFill>
            <a:schemeClr val="tx2">
              <a:lumMod val="75000"/>
            </a:schemeClr>
          </a:solidFill>
          <a:ln w="9525">
            <a:noFill/>
            <a:miter lim="800000"/>
            <a:headEnd/>
            <a:tailEnd/>
          </a:ln>
        </p:spPr>
        <p:txBody>
          <a:bodyPr wrap="none" lIns="86092" tIns="43046" rIns="86092" bIns="43046" anchor="ctr"/>
          <a:lstStyle/>
          <a:p>
            <a:pPr defTabSz="860918"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5691" y="1153380"/>
            <a:ext cx="8133368" cy="2121207"/>
          </a:xfrm>
          <a:prstGeom prst="rect">
            <a:avLst/>
          </a:prstGeom>
          <a:noFill/>
          <a:ln>
            <a:noFill/>
          </a:ln>
        </p:spPr>
      </p:pic>
      <p:sp>
        <p:nvSpPr>
          <p:cNvPr id="15" name="Rectangle 3"/>
          <p:cNvSpPr>
            <a:spLocks noChangeArrowheads="1"/>
          </p:cNvSpPr>
          <p:nvPr/>
        </p:nvSpPr>
        <p:spPr bwMode="auto">
          <a:xfrm>
            <a:off x="493925" y="3353997"/>
            <a:ext cx="4328108" cy="1280330"/>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可以在下列情况使用</a:t>
            </a:r>
            <a:endParaRPr lang="zh-CN" altLang="en-US" sz="1125"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不限次数的用于您个人</a:t>
            </a:r>
            <a:r>
              <a:rPr lang="en-US" altLang="zh-CN" sz="1125" kern="0" dirty="0">
                <a:solidFill>
                  <a:prstClr val="white"/>
                </a:solidFill>
                <a:latin typeface="微软雅黑" pitchFamily="34" charset="-122"/>
                <a:ea typeface="微软雅黑" pitchFamily="34" charset="-122"/>
              </a:rPr>
              <a:t>/</a:t>
            </a:r>
            <a:r>
              <a:rPr lang="zh-CN" altLang="en-US" sz="1125" kern="0" dirty="0">
                <a:solidFill>
                  <a:prstClr val="white"/>
                </a:solidFill>
                <a:latin typeface="微软雅黑" pitchFamily="34" charset="-122"/>
                <a:ea typeface="微软雅黑" pitchFamily="34" charset="-122"/>
              </a:rPr>
              <a:t>公司、企业的商业演示。</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822032" y="3353996"/>
            <a:ext cx="4328108" cy="122337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不可以在以下情况使用</a:t>
            </a:r>
            <a:endParaRPr lang="zh-CN" altLang="en-US" sz="975" b="1"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用于任何形式的在线付费下载。</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收集整理我们发布的免费资源后，刻录光碟销售。</a:t>
            </a:r>
            <a:endParaRPr lang="zh-CN" altLang="en-GB" sz="1125"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5275"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9611"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C7289549-A7B2-44B8-A4AA-DC076502420F}"/>
              </a:ext>
            </a:extLst>
          </p:cNvPr>
          <p:cNvPicPr>
            <a:picLocks noChangeAspect="1"/>
          </p:cNvPicPr>
          <p:nvPr/>
        </p:nvPicPr>
        <p:blipFill>
          <a:blip r:embed="rId6"/>
          <a:stretch>
            <a:fillRect/>
          </a:stretch>
        </p:blipFill>
        <p:spPr>
          <a:xfrm>
            <a:off x="2179007" y="2592537"/>
            <a:ext cx="5286048" cy="4264148"/>
          </a:xfrm>
          <a:prstGeom prst="rect">
            <a:avLst/>
          </a:prstGeom>
        </p:spPr>
      </p:pic>
    </p:spTree>
    <p:extLst>
      <p:ext uri="{BB962C8B-B14F-4D97-AF65-F5344CB8AC3E}">
        <p14:creationId xmlns:p14="http://schemas.microsoft.com/office/powerpoint/2010/main" val="132363650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30777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rPr>
              <a:t>在全球化舞台上，中国制造型企业面临着以下挑战和难题：</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5" y="2115987"/>
            <a:ext cx="8928992" cy="344402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solidFill>
                  <a:srgbClr val="212E3C"/>
                </a:solidFill>
                <a:latin typeface="微软雅黑" panose="020B0503020204020204" pitchFamily="34" charset="-122"/>
                <a:ea typeface="微软雅黑" panose="020B0503020204020204" pitchFamily="34" charset="-122"/>
                <a:cs typeface="+mn-ea"/>
                <a:sym typeface="Arial" panose="020B0604020202020204" pitchFamily="34" charset="0"/>
              </a:rPr>
              <a:t>子</a:t>
            </a:r>
            <a:r>
              <a:rPr lang="zh-CN" altLang="en-US" sz="1800" dirty="0">
                <a:latin typeface="微软雅黑" panose="020B0503020204020204" pitchFamily="34" charset="-122"/>
                <a:ea typeface="微软雅黑" panose="020B0503020204020204" pitchFamily="34" charset="-122"/>
              </a:rPr>
              <a:t>生产模式向面向订单的小批量多品种甚至是单件定制化生产转变，企业需要最大限度地满足客户需求成为在众多企业激烈竞争中立足并取胜的关键。</a:t>
            </a:r>
            <a:r>
              <a:rPr lang="zh-CN" altLang="zh-CN" sz="1800" dirty="0">
                <a:latin typeface="微软雅黑" panose="020B0503020204020204" pitchFamily="34" charset="-122"/>
                <a:ea typeface="微软雅黑" panose="020B0503020204020204" pitchFamily="34" charset="-122"/>
              </a:rPr>
              <a:t>产品功能和结构的升级，因此产品在工艺规划上具备更多的柔性，单一的资源配置和生产方式无法满足柔性生产的需求，这对企业在生产调度的效率和质量上有了更高的要求。</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在制造全球化的影响下，</a:t>
            </a:r>
            <a:r>
              <a:rPr lang="zh-CN" altLang="zh-CN" sz="1800" dirty="0">
                <a:latin typeface="微软雅黑" panose="020B0503020204020204" pitchFamily="34" charset="-122"/>
                <a:ea typeface="微软雅黑" panose="020B0503020204020204" pitchFamily="34" charset="-122"/>
              </a:rPr>
              <a:t>制造业的生产服务对象的范围扩大到世界各地，企业在生产上的控制方式从集中控制式向分布式转变</a:t>
            </a:r>
            <a:r>
              <a:rPr lang="zh-CN" altLang="en-US" sz="1800" dirty="0">
                <a:latin typeface="微软雅黑" panose="020B0503020204020204" pitchFamily="34" charset="-122"/>
                <a:ea typeface="微软雅黑" panose="020B0503020204020204" pitchFamily="34" charset="-122"/>
              </a:rPr>
              <a:t>，企业需要综合利用异地性的人才、设备和技术，提高资源利用率。</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企业所处的生产环境充满动态不确定性，如紧急订单、订单撤销、原料紧缺、设备故障等多种异常因素，严重干扰企业正常的生产调度</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传统制造型企业在调度计划上依然高度依赖调度员的先验知识进行手动安排，消息传递通过人为传递，效率低下。</a:t>
            </a:r>
            <a:endParaRPr lang="en-US" altLang="zh-CN" sz="18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DC3E1133-51C0-41A3-ADC3-E3495D562841}"/>
              </a:ext>
            </a:extLst>
          </p:cNvPr>
          <p:cNvSpPr txBox="1">
            <a:spLocks/>
          </p:cNvSpPr>
          <p:nvPr/>
        </p:nvSpPr>
        <p:spPr>
          <a:xfrm>
            <a:off x="253323" y="5860636"/>
            <a:ext cx="9033203" cy="92333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本研究应用多</a:t>
            </a:r>
            <a:r>
              <a:rPr lang="en-US" altLang="zh-CN" sz="2000" dirty="0">
                <a:latin typeface="微软雅黑" panose="020B0503020204020204" pitchFamily="34" charset="-122"/>
                <a:ea typeface="微软雅黑" panose="020B0503020204020204" pitchFamily="34" charset="-122"/>
              </a:rPr>
              <a:t>Agent</a:t>
            </a:r>
            <a:r>
              <a:rPr lang="zh-CN" altLang="en-US" sz="2000" dirty="0">
                <a:latin typeface="微软雅黑" panose="020B0503020204020204" pitchFamily="34" charset="-122"/>
                <a:ea typeface="微软雅黑" panose="020B0503020204020204" pitchFamily="34" charset="-122"/>
              </a:rPr>
              <a:t>理论，集成改进的蚁群算法作为系统的柔性作业车间调度算法，构建动态调度系统，实现企业生产管理的信息化、自动化和智能化，提高企业的生产效率和资源利用率。</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15976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多</a:t>
            </a: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调度系统设计</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627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调度系统功能分析</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4" y="2082726"/>
            <a:ext cx="8928992" cy="150502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接收、处理并审核生产订单。</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在订单任务跨区域分解与资源分配。</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异常调度，异常因素包括</a:t>
            </a:r>
            <a:r>
              <a:rPr lang="zh-CN" altLang="zh-CN" sz="1800" dirty="0">
                <a:latin typeface="微软雅黑" panose="020B0503020204020204" pitchFamily="34" charset="-122"/>
                <a:ea typeface="微软雅黑" panose="020B0503020204020204" pitchFamily="34" charset="-122"/>
              </a:rPr>
              <a:t>订单撤销、紧急订单、设备故障等</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自动化和信息化管理。</a:t>
            </a:r>
            <a:endParaRPr lang="en-US" altLang="zh-CN" sz="18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0A47E-6977-43B9-8DCD-63DD6F6DC284}"/>
              </a:ext>
            </a:extLst>
          </p:cNvPr>
          <p:cNvSpPr/>
          <p:nvPr/>
        </p:nvSpPr>
        <p:spPr>
          <a:xfrm>
            <a:off x="317474" y="4592144"/>
            <a:ext cx="900911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本研究的调度系统</a:t>
            </a:r>
            <a:r>
              <a:rPr lang="zh-CN" altLang="zh-CN" sz="2000" dirty="0">
                <a:latin typeface="微软雅黑" panose="020B0503020204020204" pitchFamily="34" charset="-122"/>
                <a:ea typeface="微软雅黑" panose="020B0503020204020204" pitchFamily="34" charset="-122"/>
              </a:rPr>
              <a:t>分别设计了五类</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，包括管理</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、资源</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、工艺</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、和监控</a:t>
            </a:r>
            <a:r>
              <a:rPr lang="en-US" altLang="zh-CN" sz="2000" dirty="0">
                <a:latin typeface="微软雅黑" panose="020B0503020204020204" pitchFamily="34" charset="-122"/>
                <a:ea typeface="微软雅黑" panose="020B0503020204020204" pitchFamily="34" charset="-122"/>
              </a:rPr>
              <a:t>Agent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791533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261884"/>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资源</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代表制造企业内的制造资源，分为车间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对应一个加工设备，记录设备的各项信息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对应系统内的一个车间，负责对该车间中的设备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进行管理</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根据企业制造资源的分布式特点，同属一座工厂内的车间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构成一个资源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859E3-1F9F-4DA1-AC6D-26ED901E4AF4}"/>
              </a:ext>
            </a:extLst>
          </p:cNvPr>
          <p:cNvPicPr>
            <a:picLocks noChangeAspect="1"/>
          </p:cNvPicPr>
          <p:nvPr/>
        </p:nvPicPr>
        <p:blipFill>
          <a:blip r:embed="rId6"/>
          <a:stretch>
            <a:fillRect/>
          </a:stretch>
        </p:blipFill>
        <p:spPr>
          <a:xfrm>
            <a:off x="214771" y="3691853"/>
            <a:ext cx="9214520" cy="2531167"/>
          </a:xfrm>
          <a:prstGeom prst="rect">
            <a:avLst/>
          </a:prstGeom>
        </p:spPr>
      </p:pic>
    </p:spTree>
    <p:extLst>
      <p:ext uri="{BB962C8B-B14F-4D97-AF65-F5344CB8AC3E}">
        <p14:creationId xmlns:p14="http://schemas.microsoft.com/office/powerpoint/2010/main" val="55176863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4371</Words>
  <Application>Microsoft Office PowerPoint</Application>
  <PresentationFormat>自定义</PresentationFormat>
  <Paragraphs>412</Paragraphs>
  <Slides>44</Slides>
  <Notes>43</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1</vt:i4>
      </vt:variant>
      <vt:variant>
        <vt:lpstr>幻灯片标题</vt:lpstr>
      </vt:variant>
      <vt:variant>
        <vt:i4>44</vt:i4>
      </vt:variant>
    </vt:vector>
  </HeadingPairs>
  <TitlesOfParts>
    <vt:vector size="65" baseType="lpstr">
      <vt:lpstr>FontAwesome</vt:lpstr>
      <vt:lpstr>Gill Sans</vt:lpstr>
      <vt:lpstr>Lato</vt:lpstr>
      <vt:lpstr>Lato Regular</vt:lpstr>
      <vt:lpstr>League Gothic Regular</vt:lpstr>
      <vt:lpstr>ＭＳ Ｐゴシック</vt:lpstr>
      <vt:lpstr>Source Sans Pro Light</vt:lpstr>
      <vt:lpstr>等线</vt:lpstr>
      <vt:lpstr>等线 Light</vt:lpstr>
      <vt:lpstr>宋体</vt:lpstr>
      <vt:lpstr>微软雅黑</vt:lpstr>
      <vt:lpstr>Agency FB</vt:lpstr>
      <vt:lpstr>Arial</vt:lpstr>
      <vt:lpstr>Calibri</vt:lpstr>
      <vt:lpstr>Calibri Light</vt:lpstr>
      <vt:lpstr>Impact</vt:lpstr>
      <vt:lpstr>Wingdings</vt:lpstr>
      <vt:lpstr>自定义设计方案</vt:lpstr>
      <vt:lpstr>Office 主题</vt:lpstr>
      <vt:lpstr>1_自定义设计方案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
  <cp:revision>1</cp:revision>
  <dcterms:created xsi:type="dcterms:W3CDTF">2016-09-20T02:06:25Z</dcterms:created>
  <dcterms:modified xsi:type="dcterms:W3CDTF">2018-05-28T17:35:37Z</dcterms:modified>
</cp:coreProperties>
</file>