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9714-5D1C-4883-9882-08BA99EE2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1C2E9-B495-4A4B-9BB7-7AF87740D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1084-97FC-4F6F-A990-F4F9CAA4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41F60-DB67-4AFC-A2AB-A1B23BEE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11246-1218-4A54-9262-A24DE301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9A7B7-DE22-445A-B283-226B9A24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FA10E-4B6D-4277-A9EF-20BC0D15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38EE-80BE-4379-ADF5-5AE95F1C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562A6-1CD9-410E-914D-8F406B2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6D3C1-0FFD-45BF-8C04-75F33D8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CA706-2FAE-4D05-939D-337C98B1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2D2F58-7C1C-49AC-AA94-6BB2E1AF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DFBE0-227A-471C-8F3A-917FFB66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7747B-1C25-4CAD-B1CE-079A698A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C0820-3C5E-46AD-A1E0-B284AA1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B928-C599-4D9E-8A89-90CA5F80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4F22-DDA8-45F7-96A5-69B0A882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189A4-F3A8-402D-ACFE-D41E8DC0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39843-708B-42F2-A4B7-ECC7AA72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27CF5-0D68-40B0-B1E1-300702B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4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FF3ED-E4F6-4181-B30A-7935C791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7597B-8DC1-4961-8C98-F6AE1CD0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1F36E-38D1-49CC-9150-B5B0D28C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01DB7-2234-4F63-88EB-EA846407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0857A-6261-4AD5-B121-D2E3FB89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AA1C-C2C4-480E-B823-42D66FBD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CB7F2-FA21-4F65-B40A-39CA1721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2B016-D588-49EF-8A84-53D88B97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78683-0E69-4FD6-BE88-FFFD9559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5F00F-9947-46F7-8C9B-8ECA6588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07A7A-0528-4B29-BA00-35ACEA14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1D88-6165-46DA-9C3D-D17839AC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49597-F6B8-43B8-B1C5-E2D527C1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A5E39-7389-4C8B-846E-555D0BCC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BEBB1-8BE5-4CFF-92CC-B257C03DA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ADA32F-B4EA-47A6-BD06-5F6CAA3C3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70D0D-E879-4066-948B-48DCD75C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89A6C-C332-4DBC-84A2-25AFC498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E3728-9EC5-4EF0-9ED7-AA9BC151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0F17-E867-47E3-A246-4D23DFC0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7C5DE-E64F-4241-B49C-197239BA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7D71DD-6790-4462-9037-3DCE521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F6E57A-0EA4-4E50-9764-EAD459E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E598C9-B64D-4381-823A-4910473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94FE3B-5E30-4BD3-AB38-074E664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BC7D2-8799-4492-B010-FC31D9DF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5689-BFB4-410F-9795-CF361EE0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E3DF3-A165-4BC7-A0AA-D896638B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E85EB-4182-4841-9538-FC6663982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2CCF9-4C00-4AAF-AC2F-FDF8308A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D4392-8485-4B4C-8DF8-B60DA109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E8B30-43AC-486B-8ACB-D8B9B4D6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0A72-F995-4990-8378-91FE5683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E622-8C05-47B7-B997-E4E33A30B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5EAC1-0FAE-4DEE-9FD6-C27600A9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328BD-9386-48AC-A1E3-9B8DD8B2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AF7B1-6C9F-4DDC-9485-6070141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9C87DF-5C48-426C-AFA6-15E0BE7A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E506A-5F52-43AC-BD81-C15B4DEA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036A5-94A5-4308-A601-8950C897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304AB-8794-4F6A-A81F-844117BA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36E0-9C42-413C-AC3D-1BDC0B8B174E}" type="datetimeFigureOut">
              <a:rPr lang="zh-CN" altLang="en-US" smtClean="0"/>
              <a:t>2018/5/24/Thu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2FCFF-5DDD-469B-B227-E0F669D3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1ED05-02CF-47DF-AE87-4A008D010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D1AD-016F-4ED4-806B-58033D857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E3B63-B259-4545-BF5E-35030AA15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基于多</a:t>
            </a:r>
            <a:r>
              <a:rPr lang="en-US" altLang="zh-CN" dirty="0"/>
              <a:t>Agent</a:t>
            </a:r>
            <a:r>
              <a:rPr lang="zh-CN" altLang="en-US" dirty="0"/>
              <a:t>的柔性生产动态调度系统研究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C2A95-8A9B-4293-A032-83197C2CC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E3B63-B259-4545-BF5E-35030AA1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734923"/>
            <a:ext cx="9144000" cy="2387600"/>
          </a:xfrm>
        </p:spPr>
        <p:txBody>
          <a:bodyPr/>
          <a:lstStyle/>
          <a:p>
            <a:r>
              <a:rPr lang="zh-CN" altLang="en-US" dirty="0"/>
              <a:t>背景研究</a:t>
            </a:r>
          </a:p>
        </p:txBody>
      </p:sp>
    </p:spTree>
    <p:extLst>
      <p:ext uri="{BB962C8B-B14F-4D97-AF65-F5344CB8AC3E}">
        <p14:creationId xmlns:p14="http://schemas.microsoft.com/office/powerpoint/2010/main" val="26942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9CFD6E50-AA4E-4C30-9601-D0B17FC98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10" y="479394"/>
            <a:ext cx="9638190" cy="4778406"/>
          </a:xfrm>
        </p:spPr>
        <p:txBody>
          <a:bodyPr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8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基于多Agent的柔性生产动态调度系统研究</vt:lpstr>
      <vt:lpstr>背景研究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</dc:creator>
  <cp:lastModifiedBy>Will</cp:lastModifiedBy>
  <cp:revision>5</cp:revision>
  <dcterms:created xsi:type="dcterms:W3CDTF">2018-05-24T11:48:07Z</dcterms:created>
  <dcterms:modified xsi:type="dcterms:W3CDTF">2018-05-25T00:07:18Z</dcterms:modified>
</cp:coreProperties>
</file>