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2"/>
    <p:restoredTop sz="95964"/>
  </p:normalViewPr>
  <p:slideViewPr>
    <p:cSldViewPr snapToGrid="0" snapToObjects="1">
      <p:cViewPr varScale="1">
        <p:scale>
          <a:sx n="88" d="100"/>
          <a:sy n="88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994-F78E-FD4E-B4F7-C21ABF811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石子塘读书会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A869E-7F93-AD49-B4FC-B1FD89B35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见面会</a:t>
            </a:r>
          </a:p>
        </p:txBody>
      </p:sp>
    </p:spTree>
    <p:extLst>
      <p:ext uri="{BB962C8B-B14F-4D97-AF65-F5344CB8AC3E}">
        <p14:creationId xmlns:p14="http://schemas.microsoft.com/office/powerpoint/2010/main" val="26731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12B-B643-6B4D-B7ED-6AF6F3A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什么是书香门第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5DC4-B57C-B14C-A6FE-BA93E686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家宅，财富</a:t>
            </a:r>
            <a:endParaRPr lang="en-US" altLang="zh-CN" dirty="0"/>
          </a:p>
          <a:p>
            <a:r>
              <a:rPr lang="zh-CN" altLang="en-US" dirty="0"/>
              <a:t>考试，学校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诗词，政治，理想，旅游，兴趣，音乐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6802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E7F2-4CA4-E54F-9800-A867F1AE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沟通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81C5-23EA-7A41-A132-FDD07346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在干什么</a:t>
            </a:r>
          </a:p>
          <a:p>
            <a:r>
              <a:rPr lang="en-CN" dirty="0"/>
              <a:t>在想什么</a:t>
            </a:r>
          </a:p>
        </p:txBody>
      </p:sp>
    </p:spTree>
    <p:extLst>
      <p:ext uri="{BB962C8B-B14F-4D97-AF65-F5344CB8AC3E}">
        <p14:creationId xmlns:p14="http://schemas.microsoft.com/office/powerpoint/2010/main" val="422891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39C-32B8-A64D-B72E-A8ECAB3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39F9-0815-FA41-9879-58C3D97D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沟通</a:t>
            </a:r>
          </a:p>
          <a:p>
            <a:r>
              <a:rPr lang="en-CN" dirty="0"/>
              <a:t>表达</a:t>
            </a:r>
          </a:p>
          <a:p>
            <a:r>
              <a:rPr lang="en-CN" dirty="0"/>
              <a:t>思辨</a:t>
            </a:r>
          </a:p>
          <a:p>
            <a:r>
              <a:rPr lang="en-CN" dirty="0"/>
              <a:t>拓展视野</a:t>
            </a:r>
            <a:r>
              <a:rPr lang="zh-CN" altLang="en-US" dirty="0"/>
              <a:t>：</a:t>
            </a:r>
            <a:r>
              <a:rPr lang="zh-CN" altLang="en-CN" dirty="0"/>
              <a:t>技巧</a:t>
            </a:r>
            <a:r>
              <a:rPr lang="en-CN" dirty="0"/>
              <a:t>和知识</a:t>
            </a:r>
          </a:p>
          <a:p>
            <a:endParaRPr lang="en-CN" dirty="0"/>
          </a:p>
          <a:p>
            <a:r>
              <a:rPr lang="en-CN" dirty="0"/>
              <a:t>期望</a:t>
            </a:r>
            <a:r>
              <a:rPr lang="zh-CN" altLang="en-US" dirty="0"/>
              <a:t>：创造力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87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5AD3-40A3-AD44-A2C0-1D8E39D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形式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D17F-81C7-D14D-983C-4F867C56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PPT汇报</a:t>
            </a:r>
          </a:p>
          <a:p>
            <a:r>
              <a:rPr lang="en-CN" dirty="0"/>
              <a:t>演讲</a:t>
            </a:r>
          </a:p>
          <a:p>
            <a:r>
              <a:rPr lang="en-CN" dirty="0"/>
              <a:t>反馈</a:t>
            </a:r>
            <a:r>
              <a:rPr lang="en-US" altLang="zh-CN" dirty="0"/>
              <a:t>/</a:t>
            </a:r>
            <a:r>
              <a:rPr lang="zh-CN" altLang="en-US" dirty="0"/>
              <a:t>评估</a:t>
            </a:r>
            <a:endParaRPr lang="en-CN" dirty="0"/>
          </a:p>
          <a:p>
            <a:r>
              <a:rPr lang="en-CN" dirty="0"/>
              <a:t>讨论</a:t>
            </a:r>
          </a:p>
          <a:p>
            <a:endParaRPr lang="en-CN" dirty="0"/>
          </a:p>
          <a:p>
            <a:r>
              <a:rPr lang="en-CN" dirty="0"/>
              <a:t>频率</a:t>
            </a:r>
            <a:r>
              <a:rPr lang="zh-CN" altLang="en-US" dirty="0"/>
              <a:t>：一周一次</a:t>
            </a:r>
            <a:r>
              <a:rPr lang="en-US" altLang="zh-CN" dirty="0"/>
              <a:t>/</a:t>
            </a:r>
            <a:r>
              <a:rPr lang="zh-CN" altLang="en-US" dirty="0"/>
              <a:t>两周一次，时长一小时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99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2662-EB63-774F-B359-294ED99E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9B43-F316-2A49-8A50-C5321BE2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分享书籍</a:t>
            </a:r>
            <a:r>
              <a:rPr lang="zh-CN" altLang="en-US" dirty="0"/>
              <a:t>，电影，电视</a:t>
            </a:r>
            <a:endParaRPr lang="en-US" altLang="zh-CN" dirty="0"/>
          </a:p>
          <a:p>
            <a:r>
              <a:rPr lang="zh-CN" altLang="en-US" dirty="0"/>
              <a:t>专题系列</a:t>
            </a:r>
            <a:endParaRPr lang="en-US" altLang="zh-CN" dirty="0"/>
          </a:p>
          <a:p>
            <a:pPr lvl="1"/>
            <a:r>
              <a:rPr lang="zh-CN" altLang="en-US" dirty="0"/>
              <a:t>人生经历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学习英语</a:t>
            </a:r>
            <a:endParaRPr lang="en-US" altLang="zh-CN" dirty="0"/>
          </a:p>
          <a:p>
            <a:pPr lvl="1"/>
            <a:r>
              <a:rPr lang="zh-CN" altLang="en-US" dirty="0"/>
              <a:t>互联网简介</a:t>
            </a:r>
            <a:endParaRPr lang="en-US" altLang="zh-CN" dirty="0"/>
          </a:p>
          <a:p>
            <a:pPr lvl="1"/>
            <a:r>
              <a:rPr lang="zh-CN" altLang="en-US" dirty="0"/>
              <a:t>股市简介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479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6F8486-46F1-0544-8384-CBA183ED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石子塘读书会</a:t>
            </a:r>
            <a:endParaRPr lang="en-CN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1BCEF5D-8037-D24B-9E1C-59ADBA8D4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0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80C2CC1-50A1-5D4C-BB9F-3C04B7EE5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00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9" name="Content Placeholder 8" descr="A close up of a tree&#10;&#10;Description automatically generated">
            <a:extLst>
              <a:ext uri="{FF2B5EF4-FFF2-40B4-BE49-F238E27FC236}">
                <a16:creationId xmlns:a16="http://schemas.microsoft.com/office/drawing/2014/main" id="{C4A67933-3685-064D-B478-7DFFAF78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91163" y="2260979"/>
            <a:ext cx="5878512" cy="3518729"/>
          </a:xfrm>
        </p:spPr>
      </p:pic>
    </p:spTree>
    <p:extLst>
      <p:ext uri="{BB962C8B-B14F-4D97-AF65-F5344CB8AC3E}">
        <p14:creationId xmlns:p14="http://schemas.microsoft.com/office/powerpoint/2010/main" val="229231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DD8-F084-1B4F-8999-5E67942B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A close up of a tree&#10;&#10;Description automatically generated">
            <a:extLst>
              <a:ext uri="{FF2B5EF4-FFF2-40B4-BE49-F238E27FC236}">
                <a16:creationId xmlns:a16="http://schemas.microsoft.com/office/drawing/2014/main" id="{6328AD6B-2699-514F-8160-0A69D159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7715"/>
            <a:ext cx="12184656" cy="7293429"/>
          </a:xfrm>
        </p:spPr>
      </p:pic>
    </p:spTree>
    <p:extLst>
      <p:ext uri="{BB962C8B-B14F-4D97-AF65-F5344CB8AC3E}">
        <p14:creationId xmlns:p14="http://schemas.microsoft.com/office/powerpoint/2010/main" val="244672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162D0-906E-1F47-98FF-F8DF5277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CN" sz="3200">
                <a:solidFill>
                  <a:srgbClr val="FFFFFF"/>
                </a:solidFill>
              </a:rPr>
              <a:t>安排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B901F5-94D5-4BAA-AF00-03C8300A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大学生活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英语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互联网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股市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97DAE33-827E-8342-8922-B70627F6C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587480"/>
              </p:ext>
            </p:extLst>
          </p:nvPr>
        </p:nvGraphicFramePr>
        <p:xfrm>
          <a:off x="5623857" y="1213900"/>
          <a:ext cx="5019887" cy="44256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34727">
                  <a:extLst>
                    <a:ext uri="{9D8B030D-6E8A-4147-A177-3AD203B41FA5}">
                      <a16:colId xmlns:a16="http://schemas.microsoft.com/office/drawing/2014/main" val="370696502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3378703446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932287647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主持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2617114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分享</a:t>
                      </a:r>
                      <a:r>
                        <a:rPr lang="en-US" altLang="zh-CN" sz="3300"/>
                        <a:t>1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009625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评估</a:t>
                      </a:r>
                      <a:r>
                        <a:rPr lang="en-US" altLang="zh-CN" sz="3300"/>
                        <a:t>1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089288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分享</a:t>
                      </a:r>
                      <a:r>
                        <a:rPr lang="en-US" altLang="zh-CN" sz="3300"/>
                        <a:t>2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4297213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评估</a:t>
                      </a:r>
                      <a:r>
                        <a:rPr lang="en-US" altLang="zh-CN" sz="3300"/>
                        <a:t>2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2384693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总评估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8462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09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石子塘读书会</vt:lpstr>
      <vt:lpstr>什么是书香门第？</vt:lpstr>
      <vt:lpstr>沟通</vt:lpstr>
      <vt:lpstr>目标</vt:lpstr>
      <vt:lpstr>形式</vt:lpstr>
      <vt:lpstr>内容</vt:lpstr>
      <vt:lpstr>石子塘读书会</vt:lpstr>
      <vt:lpstr>PowerPoint Presentation</vt:lpstr>
      <vt:lpstr>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石子塘读书会</dc:title>
  <dc:creator>ZengWeilei</dc:creator>
  <cp:lastModifiedBy>ZengWeilei</cp:lastModifiedBy>
  <cp:revision>2</cp:revision>
  <dcterms:created xsi:type="dcterms:W3CDTF">2020-08-10T22:36:36Z</dcterms:created>
  <dcterms:modified xsi:type="dcterms:W3CDTF">2020-08-10T22:48:58Z</dcterms:modified>
</cp:coreProperties>
</file>