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9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7593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D223DA-DF26-4731-BF2D-D7197DEFE8E5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E2E097-1A56-41BD-8E06-605FF0F1B7A6}">
      <dgm:prSet/>
      <dgm:spPr/>
      <dgm:t>
        <a:bodyPr/>
        <a:lstStyle/>
        <a:p>
          <a:r>
            <a:rPr lang="en-US" dirty="0" err="1"/>
            <a:t>博士的一周</a:t>
          </a:r>
          <a:endParaRPr lang="en-US" dirty="0"/>
        </a:p>
      </dgm:t>
    </dgm:pt>
    <dgm:pt modelId="{0D00394A-4B93-40B8-AAD2-74743F4A3407}" type="parTrans" cxnId="{BDE1F537-7D91-4056-A477-987D5F22F644}">
      <dgm:prSet/>
      <dgm:spPr/>
      <dgm:t>
        <a:bodyPr/>
        <a:lstStyle/>
        <a:p>
          <a:endParaRPr lang="en-US"/>
        </a:p>
      </dgm:t>
    </dgm:pt>
    <dgm:pt modelId="{76E8DC45-4FA2-4683-913B-1EDE88E4C9C3}" type="sibTrans" cxnId="{BDE1F537-7D91-4056-A477-987D5F22F644}">
      <dgm:prSet/>
      <dgm:spPr/>
      <dgm:t>
        <a:bodyPr/>
        <a:lstStyle/>
        <a:p>
          <a:endParaRPr lang="en-US"/>
        </a:p>
      </dgm:t>
    </dgm:pt>
    <dgm:pt modelId="{A12D7591-CB2C-4D8A-9040-599AE4DA18F2}">
      <dgm:prSet/>
      <dgm:spPr/>
      <dgm:t>
        <a:bodyPr/>
        <a:lstStyle/>
        <a:p>
          <a:r>
            <a:rPr lang="en-US"/>
            <a:t>如何申请博士</a:t>
          </a:r>
        </a:p>
      </dgm:t>
    </dgm:pt>
    <dgm:pt modelId="{0A28F96B-84BC-4A50-BE90-098976725DEF}" type="parTrans" cxnId="{13A33E24-D02E-404A-AD7F-0AAED5C6AA96}">
      <dgm:prSet/>
      <dgm:spPr/>
      <dgm:t>
        <a:bodyPr/>
        <a:lstStyle/>
        <a:p>
          <a:endParaRPr lang="en-US"/>
        </a:p>
      </dgm:t>
    </dgm:pt>
    <dgm:pt modelId="{C4441D50-45C4-4E82-9FFC-DC561C0A694D}" type="sibTrans" cxnId="{13A33E24-D02E-404A-AD7F-0AAED5C6AA96}">
      <dgm:prSet/>
      <dgm:spPr/>
      <dgm:t>
        <a:bodyPr/>
        <a:lstStyle/>
        <a:p>
          <a:endParaRPr lang="en-US"/>
        </a:p>
      </dgm:t>
    </dgm:pt>
    <dgm:pt modelId="{20227267-41DF-4F70-8C71-D7EB6E099F08}">
      <dgm:prSet/>
      <dgm:spPr/>
      <dgm:t>
        <a:bodyPr/>
        <a:lstStyle/>
        <a:p>
          <a:r>
            <a:rPr lang="en-US"/>
            <a:t>博士五年</a:t>
          </a:r>
          <a:r>
            <a:rPr lang="zh-CN"/>
            <a:t>（六年）</a:t>
          </a:r>
          <a:endParaRPr lang="en-US"/>
        </a:p>
      </dgm:t>
    </dgm:pt>
    <dgm:pt modelId="{289CBF60-D927-40AF-807D-ACE228F2446D}" type="parTrans" cxnId="{073BDB5C-9EC9-45B1-988E-FB6061BFA0DD}">
      <dgm:prSet/>
      <dgm:spPr/>
      <dgm:t>
        <a:bodyPr/>
        <a:lstStyle/>
        <a:p>
          <a:endParaRPr lang="en-US"/>
        </a:p>
      </dgm:t>
    </dgm:pt>
    <dgm:pt modelId="{6D1A9D33-80F5-47C7-A5A6-62494896BB23}" type="sibTrans" cxnId="{073BDB5C-9EC9-45B1-988E-FB6061BFA0DD}">
      <dgm:prSet/>
      <dgm:spPr/>
      <dgm:t>
        <a:bodyPr/>
        <a:lstStyle/>
        <a:p>
          <a:endParaRPr lang="en-US"/>
        </a:p>
      </dgm:t>
    </dgm:pt>
    <dgm:pt modelId="{623DD209-77E4-48CB-B6A3-CA8CF90ED70D}">
      <dgm:prSet/>
      <dgm:spPr/>
      <dgm:t>
        <a:bodyPr/>
        <a:lstStyle/>
        <a:p>
          <a:r>
            <a:rPr lang="en-US"/>
            <a:t>未来与感悟</a:t>
          </a:r>
        </a:p>
      </dgm:t>
    </dgm:pt>
    <dgm:pt modelId="{C9D605F6-E6E9-44C0-A5E8-19BD923A16F1}" type="parTrans" cxnId="{DABB2072-8CB3-4D05-AD90-3009C2E9E5C9}">
      <dgm:prSet/>
      <dgm:spPr/>
      <dgm:t>
        <a:bodyPr/>
        <a:lstStyle/>
        <a:p>
          <a:endParaRPr lang="en-US"/>
        </a:p>
      </dgm:t>
    </dgm:pt>
    <dgm:pt modelId="{AF3D896F-F692-46D8-B384-8E2833CF7ED0}" type="sibTrans" cxnId="{DABB2072-8CB3-4D05-AD90-3009C2E9E5C9}">
      <dgm:prSet/>
      <dgm:spPr/>
      <dgm:t>
        <a:bodyPr/>
        <a:lstStyle/>
        <a:p>
          <a:endParaRPr lang="en-US"/>
        </a:p>
      </dgm:t>
    </dgm:pt>
    <dgm:pt modelId="{BEDE1D7F-328E-864C-B343-F457D019974F}" type="pres">
      <dgm:prSet presAssocID="{AED223DA-DF26-4731-BF2D-D7197DEFE8E5}" presName="matrix" presStyleCnt="0">
        <dgm:presLayoutVars>
          <dgm:chMax val="1"/>
          <dgm:dir/>
          <dgm:resizeHandles val="exact"/>
        </dgm:presLayoutVars>
      </dgm:prSet>
      <dgm:spPr/>
    </dgm:pt>
    <dgm:pt modelId="{4EC48CE0-CF82-7646-9680-416A5615899E}" type="pres">
      <dgm:prSet presAssocID="{AED223DA-DF26-4731-BF2D-D7197DEFE8E5}" presName="diamond" presStyleLbl="bgShp" presStyleIdx="0" presStyleCnt="1"/>
      <dgm:spPr/>
    </dgm:pt>
    <dgm:pt modelId="{F13355EC-6D78-B943-9AE8-BACD4041B55C}" type="pres">
      <dgm:prSet presAssocID="{AED223DA-DF26-4731-BF2D-D7197DEFE8E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FE8023B-A097-DE40-B808-C32F28950D3C}" type="pres">
      <dgm:prSet presAssocID="{AED223DA-DF26-4731-BF2D-D7197DEFE8E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782168-A46E-F445-AB1E-18760045437C}" type="pres">
      <dgm:prSet presAssocID="{AED223DA-DF26-4731-BF2D-D7197DEFE8E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B476CA1-A48A-1A49-8A30-69E6BF0EC200}" type="pres">
      <dgm:prSet presAssocID="{AED223DA-DF26-4731-BF2D-D7197DEFE8E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420D01-C160-1446-94B5-863DE9365CDC}" type="presOf" srcId="{623DD209-77E4-48CB-B6A3-CA8CF90ED70D}" destId="{BB476CA1-A48A-1A49-8A30-69E6BF0EC200}" srcOrd="0" destOrd="0" presId="urn:microsoft.com/office/officeart/2005/8/layout/matrix3"/>
    <dgm:cxn modelId="{13A33E24-D02E-404A-AD7F-0AAED5C6AA96}" srcId="{AED223DA-DF26-4731-BF2D-D7197DEFE8E5}" destId="{A12D7591-CB2C-4D8A-9040-599AE4DA18F2}" srcOrd="1" destOrd="0" parTransId="{0A28F96B-84BC-4A50-BE90-098976725DEF}" sibTransId="{C4441D50-45C4-4E82-9FFC-DC561C0A694D}"/>
    <dgm:cxn modelId="{BDE1F537-7D91-4056-A477-987D5F22F644}" srcId="{AED223DA-DF26-4731-BF2D-D7197DEFE8E5}" destId="{8BE2E097-1A56-41BD-8E06-605FF0F1B7A6}" srcOrd="0" destOrd="0" parTransId="{0D00394A-4B93-40B8-AAD2-74743F4A3407}" sibTransId="{76E8DC45-4FA2-4683-913B-1EDE88E4C9C3}"/>
    <dgm:cxn modelId="{90EA7C5A-35C5-9747-861B-89FDCA6FD01B}" type="presOf" srcId="{20227267-41DF-4F70-8C71-D7EB6E099F08}" destId="{C7782168-A46E-F445-AB1E-18760045437C}" srcOrd="0" destOrd="0" presId="urn:microsoft.com/office/officeart/2005/8/layout/matrix3"/>
    <dgm:cxn modelId="{073BDB5C-9EC9-45B1-988E-FB6061BFA0DD}" srcId="{AED223DA-DF26-4731-BF2D-D7197DEFE8E5}" destId="{20227267-41DF-4F70-8C71-D7EB6E099F08}" srcOrd="2" destOrd="0" parTransId="{289CBF60-D927-40AF-807D-ACE228F2446D}" sibTransId="{6D1A9D33-80F5-47C7-A5A6-62494896BB23}"/>
    <dgm:cxn modelId="{DABB2072-8CB3-4D05-AD90-3009C2E9E5C9}" srcId="{AED223DA-DF26-4731-BF2D-D7197DEFE8E5}" destId="{623DD209-77E4-48CB-B6A3-CA8CF90ED70D}" srcOrd="3" destOrd="0" parTransId="{C9D605F6-E6E9-44C0-A5E8-19BD923A16F1}" sibTransId="{AF3D896F-F692-46D8-B384-8E2833CF7ED0}"/>
    <dgm:cxn modelId="{417349A0-9F63-7740-939C-FB3C35455C95}" type="presOf" srcId="{8BE2E097-1A56-41BD-8E06-605FF0F1B7A6}" destId="{F13355EC-6D78-B943-9AE8-BACD4041B55C}" srcOrd="0" destOrd="0" presId="urn:microsoft.com/office/officeart/2005/8/layout/matrix3"/>
    <dgm:cxn modelId="{B96091CB-95B1-8A4E-9E1B-A27E3F0E867D}" type="presOf" srcId="{AED223DA-DF26-4731-BF2D-D7197DEFE8E5}" destId="{BEDE1D7F-328E-864C-B343-F457D019974F}" srcOrd="0" destOrd="0" presId="urn:microsoft.com/office/officeart/2005/8/layout/matrix3"/>
    <dgm:cxn modelId="{C8E0ADF0-4CA1-664F-A115-E9856361D568}" type="presOf" srcId="{A12D7591-CB2C-4D8A-9040-599AE4DA18F2}" destId="{2FE8023B-A097-DE40-B808-C32F28950D3C}" srcOrd="0" destOrd="0" presId="urn:microsoft.com/office/officeart/2005/8/layout/matrix3"/>
    <dgm:cxn modelId="{E1EA57BF-427A-7A4D-ACB4-4C37A2BA7150}" type="presParOf" srcId="{BEDE1D7F-328E-864C-B343-F457D019974F}" destId="{4EC48CE0-CF82-7646-9680-416A5615899E}" srcOrd="0" destOrd="0" presId="urn:microsoft.com/office/officeart/2005/8/layout/matrix3"/>
    <dgm:cxn modelId="{FA76EA9A-7D80-2B41-AAD1-FC12DED9811A}" type="presParOf" srcId="{BEDE1D7F-328E-864C-B343-F457D019974F}" destId="{F13355EC-6D78-B943-9AE8-BACD4041B55C}" srcOrd="1" destOrd="0" presId="urn:microsoft.com/office/officeart/2005/8/layout/matrix3"/>
    <dgm:cxn modelId="{07CCB483-ECEC-C94A-AEB7-ECD43866B2D3}" type="presParOf" srcId="{BEDE1D7F-328E-864C-B343-F457D019974F}" destId="{2FE8023B-A097-DE40-B808-C32F28950D3C}" srcOrd="2" destOrd="0" presId="urn:microsoft.com/office/officeart/2005/8/layout/matrix3"/>
    <dgm:cxn modelId="{DA5957FA-6108-7340-8C33-FAA69F96480A}" type="presParOf" srcId="{BEDE1D7F-328E-864C-B343-F457D019974F}" destId="{C7782168-A46E-F445-AB1E-18760045437C}" srcOrd="3" destOrd="0" presId="urn:microsoft.com/office/officeart/2005/8/layout/matrix3"/>
    <dgm:cxn modelId="{AD5A562D-48CE-3340-9009-60FAE86FCA6D}" type="presParOf" srcId="{BEDE1D7F-328E-864C-B343-F457D019974F}" destId="{BB476CA1-A48A-1A49-8A30-69E6BF0EC20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5DA52F-2919-4AC9-BC41-FAA743030BBA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C82F9A-9168-4FDA-B8BF-E5FD86A0E061}">
      <dgm:prSet custT="1"/>
      <dgm:spPr/>
      <dgm:t>
        <a:bodyPr/>
        <a:lstStyle/>
        <a:p>
          <a:r>
            <a:rPr lang="en-US" sz="2800" dirty="0" err="1"/>
            <a:t>科研</a:t>
          </a:r>
          <a:r>
            <a:rPr lang="zh-CN" altLang="en-US" sz="2800" dirty="0"/>
            <a:t>：推导公式，编程，看论文，写论文</a:t>
          </a:r>
          <a:endParaRPr lang="en-US" sz="2800" dirty="0"/>
        </a:p>
      </dgm:t>
    </dgm:pt>
    <dgm:pt modelId="{451E41B6-A579-4FCF-AD6A-F4391EC382D5}" type="parTrans" cxnId="{833E04FA-FC36-4473-88E5-457EA1829267}">
      <dgm:prSet/>
      <dgm:spPr/>
      <dgm:t>
        <a:bodyPr/>
        <a:lstStyle/>
        <a:p>
          <a:endParaRPr lang="en-US"/>
        </a:p>
      </dgm:t>
    </dgm:pt>
    <dgm:pt modelId="{FE6B6A57-109B-4210-ACE7-C40D69EE7AF9}" type="sibTrans" cxnId="{833E04FA-FC36-4473-88E5-457EA1829267}">
      <dgm:prSet/>
      <dgm:spPr/>
      <dgm:t>
        <a:bodyPr/>
        <a:lstStyle/>
        <a:p>
          <a:endParaRPr lang="en-US"/>
        </a:p>
      </dgm:t>
    </dgm:pt>
    <dgm:pt modelId="{3A678386-83FB-43C2-85B9-09FE1C5DCED6}">
      <dgm:prSet custT="1"/>
      <dgm:spPr/>
      <dgm:t>
        <a:bodyPr/>
        <a:lstStyle/>
        <a:p>
          <a:r>
            <a:rPr lang="en-US" sz="2800" dirty="0" err="1"/>
            <a:t>文化交流</a:t>
          </a:r>
          <a:r>
            <a:rPr lang="zh-CN" altLang="en-US" sz="2800" dirty="0"/>
            <a:t>：教会，读书会，头马演讲</a:t>
          </a:r>
          <a:endParaRPr lang="en-US" sz="2800" dirty="0"/>
        </a:p>
      </dgm:t>
    </dgm:pt>
    <dgm:pt modelId="{51FC656B-34BE-400F-8906-AB1E25472A02}" type="parTrans" cxnId="{12BD045A-FD00-43FA-BD5D-B01A9C9A09BD}">
      <dgm:prSet/>
      <dgm:spPr/>
      <dgm:t>
        <a:bodyPr/>
        <a:lstStyle/>
        <a:p>
          <a:endParaRPr lang="en-US"/>
        </a:p>
      </dgm:t>
    </dgm:pt>
    <dgm:pt modelId="{F14B18AB-1779-4232-A3F4-8D4E1A37F447}" type="sibTrans" cxnId="{12BD045A-FD00-43FA-BD5D-B01A9C9A09BD}">
      <dgm:prSet/>
      <dgm:spPr/>
      <dgm:t>
        <a:bodyPr/>
        <a:lstStyle/>
        <a:p>
          <a:endParaRPr lang="en-US"/>
        </a:p>
      </dgm:t>
    </dgm:pt>
    <dgm:pt modelId="{3AE52FE4-80CD-4B87-95D6-50D19BC08A9B}">
      <dgm:prSet custT="1"/>
      <dgm:spPr/>
      <dgm:t>
        <a:bodyPr/>
        <a:lstStyle/>
        <a:p>
          <a:r>
            <a:rPr lang="en-US" sz="2800" dirty="0" err="1"/>
            <a:t>学习</a:t>
          </a:r>
          <a:r>
            <a:rPr lang="zh-CN" altLang="en-US" sz="2800" dirty="0"/>
            <a:t>：政治，历史，音乐，心理学</a:t>
          </a:r>
          <a:endParaRPr lang="en-US" sz="2800" dirty="0"/>
        </a:p>
      </dgm:t>
    </dgm:pt>
    <dgm:pt modelId="{36863F01-BC49-40DB-8B09-6CC22F21FF8E}" type="parTrans" cxnId="{592DC6A0-775E-41EF-BE52-1360EBCC85D2}">
      <dgm:prSet/>
      <dgm:spPr/>
      <dgm:t>
        <a:bodyPr/>
        <a:lstStyle/>
        <a:p>
          <a:endParaRPr lang="en-US"/>
        </a:p>
      </dgm:t>
    </dgm:pt>
    <dgm:pt modelId="{63622160-D611-49A0-8590-792D3010FB91}" type="sibTrans" cxnId="{592DC6A0-775E-41EF-BE52-1360EBCC85D2}">
      <dgm:prSet/>
      <dgm:spPr/>
      <dgm:t>
        <a:bodyPr/>
        <a:lstStyle/>
        <a:p>
          <a:endParaRPr lang="en-US"/>
        </a:p>
      </dgm:t>
    </dgm:pt>
    <dgm:pt modelId="{88E4D88F-A172-4379-86E3-13FD03A7FE83}">
      <dgm:prSet custT="1"/>
      <dgm:spPr/>
      <dgm:t>
        <a:bodyPr/>
        <a:lstStyle/>
        <a:p>
          <a:r>
            <a:rPr lang="en-US" sz="2800" dirty="0" err="1"/>
            <a:t>散步</a:t>
          </a:r>
          <a:r>
            <a:rPr lang="zh-CN" altLang="en-US" sz="2800" dirty="0"/>
            <a:t>：讨论与表达</a:t>
          </a:r>
          <a:endParaRPr lang="en-US" sz="2800" dirty="0"/>
        </a:p>
      </dgm:t>
    </dgm:pt>
    <dgm:pt modelId="{E52BE167-A38D-4634-B3BB-D4A7E5815AF4}" type="parTrans" cxnId="{2EC65A7B-CD43-4EF9-B0C2-3ECDAE129DC2}">
      <dgm:prSet/>
      <dgm:spPr/>
      <dgm:t>
        <a:bodyPr/>
        <a:lstStyle/>
        <a:p>
          <a:endParaRPr lang="en-US"/>
        </a:p>
      </dgm:t>
    </dgm:pt>
    <dgm:pt modelId="{73406625-DDAC-450B-86B1-0A73B32FCBD9}" type="sibTrans" cxnId="{2EC65A7B-CD43-4EF9-B0C2-3ECDAE129DC2}">
      <dgm:prSet/>
      <dgm:spPr/>
      <dgm:t>
        <a:bodyPr/>
        <a:lstStyle/>
        <a:p>
          <a:endParaRPr lang="en-US"/>
        </a:p>
      </dgm:t>
    </dgm:pt>
    <dgm:pt modelId="{25F07ED2-0BC2-2642-96FA-1A39154E7331}" type="pres">
      <dgm:prSet presAssocID="{E65DA52F-2919-4AC9-BC41-FAA743030BBA}" presName="cycle" presStyleCnt="0">
        <dgm:presLayoutVars>
          <dgm:dir/>
          <dgm:resizeHandles val="exact"/>
        </dgm:presLayoutVars>
      </dgm:prSet>
      <dgm:spPr/>
    </dgm:pt>
    <dgm:pt modelId="{B774FC63-AC49-444A-A79A-4828A03C370F}" type="pres">
      <dgm:prSet presAssocID="{FAC82F9A-9168-4FDA-B8BF-E5FD86A0E061}" presName="node" presStyleLbl="node1" presStyleIdx="0" presStyleCnt="4" custScaleX="204434" custScaleY="141452">
        <dgm:presLayoutVars>
          <dgm:bulletEnabled val="1"/>
        </dgm:presLayoutVars>
      </dgm:prSet>
      <dgm:spPr/>
    </dgm:pt>
    <dgm:pt modelId="{6703AF8D-E12D-2D4C-879D-7078A78ADE27}" type="pres">
      <dgm:prSet presAssocID="{FAC82F9A-9168-4FDA-B8BF-E5FD86A0E061}" presName="spNode" presStyleCnt="0"/>
      <dgm:spPr/>
    </dgm:pt>
    <dgm:pt modelId="{D0601704-C762-4C4C-8347-CF0B61555900}" type="pres">
      <dgm:prSet presAssocID="{FE6B6A57-109B-4210-ACE7-C40D69EE7AF9}" presName="sibTrans" presStyleLbl="sibTrans1D1" presStyleIdx="0" presStyleCnt="4"/>
      <dgm:spPr/>
    </dgm:pt>
    <dgm:pt modelId="{91A43035-8BAD-FF46-9BAD-B525D68551AA}" type="pres">
      <dgm:prSet presAssocID="{3A678386-83FB-43C2-85B9-09FE1C5DCED6}" presName="node" presStyleLbl="node1" presStyleIdx="1" presStyleCnt="4" custScaleX="187011" custScaleY="166704">
        <dgm:presLayoutVars>
          <dgm:bulletEnabled val="1"/>
        </dgm:presLayoutVars>
      </dgm:prSet>
      <dgm:spPr/>
    </dgm:pt>
    <dgm:pt modelId="{BCDE47E3-91F0-EC49-8475-213B764116E1}" type="pres">
      <dgm:prSet presAssocID="{3A678386-83FB-43C2-85B9-09FE1C5DCED6}" presName="spNode" presStyleCnt="0"/>
      <dgm:spPr/>
    </dgm:pt>
    <dgm:pt modelId="{C5B3B00A-5A2F-E04C-8EBD-7820CE683F69}" type="pres">
      <dgm:prSet presAssocID="{F14B18AB-1779-4232-A3F4-8D4E1A37F447}" presName="sibTrans" presStyleLbl="sibTrans1D1" presStyleIdx="1" presStyleCnt="4"/>
      <dgm:spPr/>
    </dgm:pt>
    <dgm:pt modelId="{C86F0F32-77B2-604D-931F-CC97397D6CAF}" type="pres">
      <dgm:prSet presAssocID="{3AE52FE4-80CD-4B87-95D6-50D19BC08A9B}" presName="node" presStyleLbl="node1" presStyleIdx="2" presStyleCnt="4" custScaleX="186738" custScaleY="129972">
        <dgm:presLayoutVars>
          <dgm:bulletEnabled val="1"/>
        </dgm:presLayoutVars>
      </dgm:prSet>
      <dgm:spPr/>
    </dgm:pt>
    <dgm:pt modelId="{B6B2F787-4708-2646-ACBA-E504B69AD7B9}" type="pres">
      <dgm:prSet presAssocID="{3AE52FE4-80CD-4B87-95D6-50D19BC08A9B}" presName="spNode" presStyleCnt="0"/>
      <dgm:spPr/>
    </dgm:pt>
    <dgm:pt modelId="{97D0386A-F646-8D46-AE11-D78C83D690F6}" type="pres">
      <dgm:prSet presAssocID="{63622160-D611-49A0-8590-792D3010FB91}" presName="sibTrans" presStyleLbl="sibTrans1D1" presStyleIdx="2" presStyleCnt="4"/>
      <dgm:spPr/>
    </dgm:pt>
    <dgm:pt modelId="{18BC1582-4B38-A94D-AFEB-8132E01C27ED}" type="pres">
      <dgm:prSet presAssocID="{88E4D88F-A172-4379-86E3-13FD03A7FE83}" presName="node" presStyleLbl="node1" presStyleIdx="3" presStyleCnt="4" custScaleX="103301" custScaleY="164113">
        <dgm:presLayoutVars>
          <dgm:bulletEnabled val="1"/>
        </dgm:presLayoutVars>
      </dgm:prSet>
      <dgm:spPr/>
    </dgm:pt>
    <dgm:pt modelId="{FD4F50F8-49B3-5641-B04C-07A670D98971}" type="pres">
      <dgm:prSet presAssocID="{88E4D88F-A172-4379-86E3-13FD03A7FE83}" presName="spNode" presStyleCnt="0"/>
      <dgm:spPr/>
    </dgm:pt>
    <dgm:pt modelId="{F4550118-EB06-CF48-B699-78B1D561E237}" type="pres">
      <dgm:prSet presAssocID="{73406625-DDAC-450B-86B1-0A73B32FCBD9}" presName="sibTrans" presStyleLbl="sibTrans1D1" presStyleIdx="3" presStyleCnt="4"/>
      <dgm:spPr/>
    </dgm:pt>
  </dgm:ptLst>
  <dgm:cxnLst>
    <dgm:cxn modelId="{0D7D100B-664E-2E4E-964A-7D5E50BDB724}" type="presOf" srcId="{E65DA52F-2919-4AC9-BC41-FAA743030BBA}" destId="{25F07ED2-0BC2-2642-96FA-1A39154E7331}" srcOrd="0" destOrd="0" presId="urn:microsoft.com/office/officeart/2005/8/layout/cycle6"/>
    <dgm:cxn modelId="{11726624-E508-7744-9255-D40E3DA4EC17}" type="presOf" srcId="{3AE52FE4-80CD-4B87-95D6-50D19BC08A9B}" destId="{C86F0F32-77B2-604D-931F-CC97397D6CAF}" srcOrd="0" destOrd="0" presId="urn:microsoft.com/office/officeart/2005/8/layout/cycle6"/>
    <dgm:cxn modelId="{54FB062E-EAD2-6946-86FE-52E5AD894F9F}" type="presOf" srcId="{FE6B6A57-109B-4210-ACE7-C40D69EE7AF9}" destId="{D0601704-C762-4C4C-8347-CF0B61555900}" srcOrd="0" destOrd="0" presId="urn:microsoft.com/office/officeart/2005/8/layout/cycle6"/>
    <dgm:cxn modelId="{12BD045A-FD00-43FA-BD5D-B01A9C9A09BD}" srcId="{E65DA52F-2919-4AC9-BC41-FAA743030BBA}" destId="{3A678386-83FB-43C2-85B9-09FE1C5DCED6}" srcOrd="1" destOrd="0" parTransId="{51FC656B-34BE-400F-8906-AB1E25472A02}" sibTransId="{F14B18AB-1779-4232-A3F4-8D4E1A37F447}"/>
    <dgm:cxn modelId="{28184569-8998-5547-9DEC-4DE669A64FFD}" type="presOf" srcId="{73406625-DDAC-450B-86B1-0A73B32FCBD9}" destId="{F4550118-EB06-CF48-B699-78B1D561E237}" srcOrd="0" destOrd="0" presId="urn:microsoft.com/office/officeart/2005/8/layout/cycle6"/>
    <dgm:cxn modelId="{6469F971-AAB0-084F-9448-891DD73DC1FB}" type="presOf" srcId="{88E4D88F-A172-4379-86E3-13FD03A7FE83}" destId="{18BC1582-4B38-A94D-AFEB-8132E01C27ED}" srcOrd="0" destOrd="0" presId="urn:microsoft.com/office/officeart/2005/8/layout/cycle6"/>
    <dgm:cxn modelId="{2EC65A7B-CD43-4EF9-B0C2-3ECDAE129DC2}" srcId="{E65DA52F-2919-4AC9-BC41-FAA743030BBA}" destId="{88E4D88F-A172-4379-86E3-13FD03A7FE83}" srcOrd="3" destOrd="0" parTransId="{E52BE167-A38D-4634-B3BB-D4A7E5815AF4}" sibTransId="{73406625-DDAC-450B-86B1-0A73B32FCBD9}"/>
    <dgm:cxn modelId="{8C21297F-5CA3-4B4D-9D2F-7D443C2188D9}" type="presOf" srcId="{FAC82F9A-9168-4FDA-B8BF-E5FD86A0E061}" destId="{B774FC63-AC49-444A-A79A-4828A03C370F}" srcOrd="0" destOrd="0" presId="urn:microsoft.com/office/officeart/2005/8/layout/cycle6"/>
    <dgm:cxn modelId="{9F830380-8352-2B43-B56A-30A32064BFC6}" type="presOf" srcId="{F14B18AB-1779-4232-A3F4-8D4E1A37F447}" destId="{C5B3B00A-5A2F-E04C-8EBD-7820CE683F69}" srcOrd="0" destOrd="0" presId="urn:microsoft.com/office/officeart/2005/8/layout/cycle6"/>
    <dgm:cxn modelId="{74236F9D-4D84-914A-ACB7-13301333BAE7}" type="presOf" srcId="{63622160-D611-49A0-8590-792D3010FB91}" destId="{97D0386A-F646-8D46-AE11-D78C83D690F6}" srcOrd="0" destOrd="0" presId="urn:microsoft.com/office/officeart/2005/8/layout/cycle6"/>
    <dgm:cxn modelId="{592DC6A0-775E-41EF-BE52-1360EBCC85D2}" srcId="{E65DA52F-2919-4AC9-BC41-FAA743030BBA}" destId="{3AE52FE4-80CD-4B87-95D6-50D19BC08A9B}" srcOrd="2" destOrd="0" parTransId="{36863F01-BC49-40DB-8B09-6CC22F21FF8E}" sibTransId="{63622160-D611-49A0-8590-792D3010FB91}"/>
    <dgm:cxn modelId="{CB2A9CD8-4AE3-BE4D-8FEB-C43F1C15319F}" type="presOf" srcId="{3A678386-83FB-43C2-85B9-09FE1C5DCED6}" destId="{91A43035-8BAD-FF46-9BAD-B525D68551AA}" srcOrd="0" destOrd="0" presId="urn:microsoft.com/office/officeart/2005/8/layout/cycle6"/>
    <dgm:cxn modelId="{833E04FA-FC36-4473-88E5-457EA1829267}" srcId="{E65DA52F-2919-4AC9-BC41-FAA743030BBA}" destId="{FAC82F9A-9168-4FDA-B8BF-E5FD86A0E061}" srcOrd="0" destOrd="0" parTransId="{451E41B6-A579-4FCF-AD6A-F4391EC382D5}" sibTransId="{FE6B6A57-109B-4210-ACE7-C40D69EE7AF9}"/>
    <dgm:cxn modelId="{72E36CD3-F65A-E34D-8BB3-DFA017BA7FFF}" type="presParOf" srcId="{25F07ED2-0BC2-2642-96FA-1A39154E7331}" destId="{B774FC63-AC49-444A-A79A-4828A03C370F}" srcOrd="0" destOrd="0" presId="urn:microsoft.com/office/officeart/2005/8/layout/cycle6"/>
    <dgm:cxn modelId="{E816F37C-31AC-0143-BD66-689A2E025FF7}" type="presParOf" srcId="{25F07ED2-0BC2-2642-96FA-1A39154E7331}" destId="{6703AF8D-E12D-2D4C-879D-7078A78ADE27}" srcOrd="1" destOrd="0" presId="urn:microsoft.com/office/officeart/2005/8/layout/cycle6"/>
    <dgm:cxn modelId="{A3BB9CA2-0EE7-CF4D-91AA-1C3467C195BB}" type="presParOf" srcId="{25F07ED2-0BC2-2642-96FA-1A39154E7331}" destId="{D0601704-C762-4C4C-8347-CF0B61555900}" srcOrd="2" destOrd="0" presId="urn:microsoft.com/office/officeart/2005/8/layout/cycle6"/>
    <dgm:cxn modelId="{97DC77C7-00BA-EC47-AF38-124C2840B7BF}" type="presParOf" srcId="{25F07ED2-0BC2-2642-96FA-1A39154E7331}" destId="{91A43035-8BAD-FF46-9BAD-B525D68551AA}" srcOrd="3" destOrd="0" presId="urn:microsoft.com/office/officeart/2005/8/layout/cycle6"/>
    <dgm:cxn modelId="{60291B5B-3618-844A-A1CF-8FF1A78C2AEC}" type="presParOf" srcId="{25F07ED2-0BC2-2642-96FA-1A39154E7331}" destId="{BCDE47E3-91F0-EC49-8475-213B764116E1}" srcOrd="4" destOrd="0" presId="urn:microsoft.com/office/officeart/2005/8/layout/cycle6"/>
    <dgm:cxn modelId="{40A0BF0C-0638-744B-AE40-D659858C8F4D}" type="presParOf" srcId="{25F07ED2-0BC2-2642-96FA-1A39154E7331}" destId="{C5B3B00A-5A2F-E04C-8EBD-7820CE683F69}" srcOrd="5" destOrd="0" presId="urn:microsoft.com/office/officeart/2005/8/layout/cycle6"/>
    <dgm:cxn modelId="{20A685CC-F506-5245-BE43-D6CE9FAAFE6A}" type="presParOf" srcId="{25F07ED2-0BC2-2642-96FA-1A39154E7331}" destId="{C86F0F32-77B2-604D-931F-CC97397D6CAF}" srcOrd="6" destOrd="0" presId="urn:microsoft.com/office/officeart/2005/8/layout/cycle6"/>
    <dgm:cxn modelId="{D1FF145D-11C8-BD4B-AA7E-5CDE7C589263}" type="presParOf" srcId="{25F07ED2-0BC2-2642-96FA-1A39154E7331}" destId="{B6B2F787-4708-2646-ACBA-E504B69AD7B9}" srcOrd="7" destOrd="0" presId="urn:microsoft.com/office/officeart/2005/8/layout/cycle6"/>
    <dgm:cxn modelId="{8A736250-9B74-6B40-9FD9-1220B9A4117B}" type="presParOf" srcId="{25F07ED2-0BC2-2642-96FA-1A39154E7331}" destId="{97D0386A-F646-8D46-AE11-D78C83D690F6}" srcOrd="8" destOrd="0" presId="urn:microsoft.com/office/officeart/2005/8/layout/cycle6"/>
    <dgm:cxn modelId="{99C2BB08-7699-EA4E-A557-61D5DF29E270}" type="presParOf" srcId="{25F07ED2-0BC2-2642-96FA-1A39154E7331}" destId="{18BC1582-4B38-A94D-AFEB-8132E01C27ED}" srcOrd="9" destOrd="0" presId="urn:microsoft.com/office/officeart/2005/8/layout/cycle6"/>
    <dgm:cxn modelId="{068EFA8B-18D6-B148-A901-58D539750C77}" type="presParOf" srcId="{25F07ED2-0BC2-2642-96FA-1A39154E7331}" destId="{FD4F50F8-49B3-5641-B04C-07A670D98971}" srcOrd="10" destOrd="0" presId="urn:microsoft.com/office/officeart/2005/8/layout/cycle6"/>
    <dgm:cxn modelId="{F6762AD8-7523-184E-8CA8-704B0B7F769E}" type="presParOf" srcId="{25F07ED2-0BC2-2642-96FA-1A39154E7331}" destId="{F4550118-EB06-CF48-B699-78B1D561E237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408D96-6DD3-4ACF-9682-C943844952B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E8731C-642B-4AAA-AED6-8C46BE7778A2}">
      <dgm:prSet/>
      <dgm:spPr/>
      <dgm:t>
        <a:bodyPr/>
        <a:lstStyle/>
        <a:p>
          <a:r>
            <a:rPr lang="en-US" dirty="0" err="1"/>
            <a:t>大一</a:t>
          </a:r>
          <a:r>
            <a:rPr lang="zh-CN" altLang="en-US" dirty="0"/>
            <a:t>：名校光环。出国？</a:t>
          </a:r>
          <a:r>
            <a:rPr lang="en-US" altLang="zh-CN" dirty="0"/>
            <a:t>NO</a:t>
          </a:r>
          <a:endParaRPr lang="en-US" dirty="0"/>
        </a:p>
      </dgm:t>
    </dgm:pt>
    <dgm:pt modelId="{ACBD46ED-E183-4B49-AEA9-F2C676B4E613}" type="parTrans" cxnId="{81EB0087-17D4-4631-9720-86E1A41F5D2C}">
      <dgm:prSet/>
      <dgm:spPr/>
      <dgm:t>
        <a:bodyPr/>
        <a:lstStyle/>
        <a:p>
          <a:endParaRPr lang="en-US"/>
        </a:p>
      </dgm:t>
    </dgm:pt>
    <dgm:pt modelId="{3F9E5F8F-B451-4E50-89E1-D92BBCFE868E}" type="sibTrans" cxnId="{81EB0087-17D4-4631-9720-86E1A41F5D2C}">
      <dgm:prSet/>
      <dgm:spPr/>
      <dgm:t>
        <a:bodyPr/>
        <a:lstStyle/>
        <a:p>
          <a:endParaRPr lang="en-US"/>
        </a:p>
      </dgm:t>
    </dgm:pt>
    <dgm:pt modelId="{8C11ED44-FEB9-4A4F-8323-FB8649C5F0CD}">
      <dgm:prSet/>
      <dgm:spPr/>
      <dgm:t>
        <a:bodyPr/>
        <a:lstStyle/>
        <a:p>
          <a:r>
            <a:rPr lang="en-US" dirty="0" err="1"/>
            <a:t>大二</a:t>
          </a:r>
          <a:r>
            <a:rPr lang="zh-CN" altLang="en-US" dirty="0"/>
            <a:t>：物理系国际班，考托福</a:t>
          </a:r>
          <a:endParaRPr lang="en-US" dirty="0"/>
        </a:p>
      </dgm:t>
    </dgm:pt>
    <dgm:pt modelId="{581CF115-A179-40F4-86A3-5C0E903E1DFB}" type="parTrans" cxnId="{19C2EDEC-C136-49C9-A207-C00A83983969}">
      <dgm:prSet/>
      <dgm:spPr/>
      <dgm:t>
        <a:bodyPr/>
        <a:lstStyle/>
        <a:p>
          <a:endParaRPr lang="en-US"/>
        </a:p>
      </dgm:t>
    </dgm:pt>
    <dgm:pt modelId="{5077FC8D-164E-4D77-91F9-E08F0FE63B86}" type="sibTrans" cxnId="{19C2EDEC-C136-49C9-A207-C00A83983969}">
      <dgm:prSet/>
      <dgm:spPr/>
      <dgm:t>
        <a:bodyPr/>
        <a:lstStyle/>
        <a:p>
          <a:endParaRPr lang="en-US"/>
        </a:p>
      </dgm:t>
    </dgm:pt>
    <dgm:pt modelId="{B5F27B0B-62C8-491D-B7E8-FAD85C292106}">
      <dgm:prSet/>
      <dgm:spPr/>
      <dgm:t>
        <a:bodyPr/>
        <a:lstStyle/>
        <a:p>
          <a:r>
            <a:rPr lang="en-US" dirty="0" err="1"/>
            <a:t>大三</a:t>
          </a:r>
          <a:r>
            <a:rPr lang="zh-CN" altLang="en-US" dirty="0"/>
            <a:t>：一半同学准备出国</a:t>
          </a:r>
          <a:endParaRPr lang="en-US" dirty="0"/>
        </a:p>
      </dgm:t>
    </dgm:pt>
    <dgm:pt modelId="{B77738F3-8DDE-4EDF-BE77-E3B3250E48D8}" type="parTrans" cxnId="{72664F05-09B0-4897-9D74-5A746E87AD17}">
      <dgm:prSet/>
      <dgm:spPr/>
      <dgm:t>
        <a:bodyPr/>
        <a:lstStyle/>
        <a:p>
          <a:endParaRPr lang="en-US"/>
        </a:p>
      </dgm:t>
    </dgm:pt>
    <dgm:pt modelId="{20D74D9B-CFD9-43ED-9343-8B9C18DDDB54}" type="sibTrans" cxnId="{72664F05-09B0-4897-9D74-5A746E87AD17}">
      <dgm:prSet/>
      <dgm:spPr/>
      <dgm:t>
        <a:bodyPr/>
        <a:lstStyle/>
        <a:p>
          <a:endParaRPr lang="en-US"/>
        </a:p>
      </dgm:t>
    </dgm:pt>
    <dgm:pt modelId="{1B89552F-C2F2-4280-84E3-3B8DE012464B}">
      <dgm:prSet/>
      <dgm:spPr/>
      <dgm:t>
        <a:bodyPr/>
        <a:lstStyle/>
        <a:p>
          <a:r>
            <a:rPr lang="en-US" dirty="0" err="1"/>
            <a:t>大四</a:t>
          </a:r>
          <a:r>
            <a:rPr lang="zh-CN" altLang="en-US" dirty="0"/>
            <a:t>：保研，考研，出国？</a:t>
          </a:r>
          <a:endParaRPr lang="en-US" dirty="0"/>
        </a:p>
      </dgm:t>
    </dgm:pt>
    <dgm:pt modelId="{9232540C-2E56-41D5-B542-D9B3500566DD}" type="parTrans" cxnId="{F9C43A15-9D66-4988-90AD-7FD6B7FF5D2C}">
      <dgm:prSet/>
      <dgm:spPr/>
      <dgm:t>
        <a:bodyPr/>
        <a:lstStyle/>
        <a:p>
          <a:endParaRPr lang="en-US"/>
        </a:p>
      </dgm:t>
    </dgm:pt>
    <dgm:pt modelId="{0CEA9DD7-E58F-4B66-960C-C0619A9C5D57}" type="sibTrans" cxnId="{F9C43A15-9D66-4988-90AD-7FD6B7FF5D2C}">
      <dgm:prSet/>
      <dgm:spPr/>
      <dgm:t>
        <a:bodyPr/>
        <a:lstStyle/>
        <a:p>
          <a:endParaRPr lang="en-US"/>
        </a:p>
      </dgm:t>
    </dgm:pt>
    <dgm:pt modelId="{5F0E9629-63D1-EC45-936D-E7CA0E6E2BAE}" type="pres">
      <dgm:prSet presAssocID="{E6408D96-6DD3-4ACF-9682-C943844952BE}" presName="outerComposite" presStyleCnt="0">
        <dgm:presLayoutVars>
          <dgm:chMax val="5"/>
          <dgm:dir/>
          <dgm:resizeHandles val="exact"/>
        </dgm:presLayoutVars>
      </dgm:prSet>
      <dgm:spPr/>
    </dgm:pt>
    <dgm:pt modelId="{BD483A19-0D93-AF4A-B074-2B0A577F6FE7}" type="pres">
      <dgm:prSet presAssocID="{E6408D96-6DD3-4ACF-9682-C943844952BE}" presName="dummyMaxCanvas" presStyleCnt="0">
        <dgm:presLayoutVars/>
      </dgm:prSet>
      <dgm:spPr/>
    </dgm:pt>
    <dgm:pt modelId="{1939A805-85DA-8342-9EFA-3218235D7FB4}" type="pres">
      <dgm:prSet presAssocID="{E6408D96-6DD3-4ACF-9682-C943844952BE}" presName="FourNodes_1" presStyleLbl="node1" presStyleIdx="0" presStyleCnt="4">
        <dgm:presLayoutVars>
          <dgm:bulletEnabled val="1"/>
        </dgm:presLayoutVars>
      </dgm:prSet>
      <dgm:spPr/>
    </dgm:pt>
    <dgm:pt modelId="{64A7F12C-B3B7-854D-A724-933676BFD6F3}" type="pres">
      <dgm:prSet presAssocID="{E6408D96-6DD3-4ACF-9682-C943844952BE}" presName="FourNodes_2" presStyleLbl="node1" presStyleIdx="1" presStyleCnt="4">
        <dgm:presLayoutVars>
          <dgm:bulletEnabled val="1"/>
        </dgm:presLayoutVars>
      </dgm:prSet>
      <dgm:spPr/>
    </dgm:pt>
    <dgm:pt modelId="{AB5FF13D-ED9D-0948-B736-3B1564542F01}" type="pres">
      <dgm:prSet presAssocID="{E6408D96-6DD3-4ACF-9682-C943844952BE}" presName="FourNodes_3" presStyleLbl="node1" presStyleIdx="2" presStyleCnt="4">
        <dgm:presLayoutVars>
          <dgm:bulletEnabled val="1"/>
        </dgm:presLayoutVars>
      </dgm:prSet>
      <dgm:spPr/>
    </dgm:pt>
    <dgm:pt modelId="{7B374025-CC80-C84F-B5DC-88D1B977DE73}" type="pres">
      <dgm:prSet presAssocID="{E6408D96-6DD3-4ACF-9682-C943844952BE}" presName="FourNodes_4" presStyleLbl="node1" presStyleIdx="3" presStyleCnt="4">
        <dgm:presLayoutVars>
          <dgm:bulletEnabled val="1"/>
        </dgm:presLayoutVars>
      </dgm:prSet>
      <dgm:spPr/>
    </dgm:pt>
    <dgm:pt modelId="{8873D8D5-721A-9341-BE0C-DE712FD1E136}" type="pres">
      <dgm:prSet presAssocID="{E6408D96-6DD3-4ACF-9682-C943844952BE}" presName="FourConn_1-2" presStyleLbl="fgAccFollowNode1" presStyleIdx="0" presStyleCnt="3">
        <dgm:presLayoutVars>
          <dgm:bulletEnabled val="1"/>
        </dgm:presLayoutVars>
      </dgm:prSet>
      <dgm:spPr/>
    </dgm:pt>
    <dgm:pt modelId="{44D6A7E8-9E95-BE4F-AA01-687CCBCE1B3B}" type="pres">
      <dgm:prSet presAssocID="{E6408D96-6DD3-4ACF-9682-C943844952BE}" presName="FourConn_2-3" presStyleLbl="fgAccFollowNode1" presStyleIdx="1" presStyleCnt="3">
        <dgm:presLayoutVars>
          <dgm:bulletEnabled val="1"/>
        </dgm:presLayoutVars>
      </dgm:prSet>
      <dgm:spPr/>
    </dgm:pt>
    <dgm:pt modelId="{0967B8B1-A0A2-BA47-9609-A089E41A8521}" type="pres">
      <dgm:prSet presAssocID="{E6408D96-6DD3-4ACF-9682-C943844952BE}" presName="FourConn_3-4" presStyleLbl="fgAccFollowNode1" presStyleIdx="2" presStyleCnt="3">
        <dgm:presLayoutVars>
          <dgm:bulletEnabled val="1"/>
        </dgm:presLayoutVars>
      </dgm:prSet>
      <dgm:spPr/>
    </dgm:pt>
    <dgm:pt modelId="{A3390CDB-AD19-1944-BA39-09C8D53E3B13}" type="pres">
      <dgm:prSet presAssocID="{E6408D96-6DD3-4ACF-9682-C943844952BE}" presName="FourNodes_1_text" presStyleLbl="node1" presStyleIdx="3" presStyleCnt="4">
        <dgm:presLayoutVars>
          <dgm:bulletEnabled val="1"/>
        </dgm:presLayoutVars>
      </dgm:prSet>
      <dgm:spPr/>
    </dgm:pt>
    <dgm:pt modelId="{8CBBAC35-DA43-4A40-91D7-B8AE3E6C04C7}" type="pres">
      <dgm:prSet presAssocID="{E6408D96-6DD3-4ACF-9682-C943844952BE}" presName="FourNodes_2_text" presStyleLbl="node1" presStyleIdx="3" presStyleCnt="4">
        <dgm:presLayoutVars>
          <dgm:bulletEnabled val="1"/>
        </dgm:presLayoutVars>
      </dgm:prSet>
      <dgm:spPr/>
    </dgm:pt>
    <dgm:pt modelId="{4DFE8A70-CDE1-514A-A366-8BAF09D72B77}" type="pres">
      <dgm:prSet presAssocID="{E6408D96-6DD3-4ACF-9682-C943844952BE}" presName="FourNodes_3_text" presStyleLbl="node1" presStyleIdx="3" presStyleCnt="4">
        <dgm:presLayoutVars>
          <dgm:bulletEnabled val="1"/>
        </dgm:presLayoutVars>
      </dgm:prSet>
      <dgm:spPr/>
    </dgm:pt>
    <dgm:pt modelId="{E5A23171-76F0-9746-B515-3415FCD7C08A}" type="pres">
      <dgm:prSet presAssocID="{E6408D96-6DD3-4ACF-9682-C943844952B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2664F05-09B0-4897-9D74-5A746E87AD17}" srcId="{E6408D96-6DD3-4ACF-9682-C943844952BE}" destId="{B5F27B0B-62C8-491D-B7E8-FAD85C292106}" srcOrd="2" destOrd="0" parTransId="{B77738F3-8DDE-4EDF-BE77-E3B3250E48D8}" sibTransId="{20D74D9B-CFD9-43ED-9343-8B9C18DDDB54}"/>
    <dgm:cxn modelId="{0622E813-5119-0249-B133-6F44D3E60F07}" type="presOf" srcId="{1B89552F-C2F2-4280-84E3-3B8DE012464B}" destId="{E5A23171-76F0-9746-B515-3415FCD7C08A}" srcOrd="1" destOrd="0" presId="urn:microsoft.com/office/officeart/2005/8/layout/vProcess5"/>
    <dgm:cxn modelId="{F9C43A15-9D66-4988-90AD-7FD6B7FF5D2C}" srcId="{E6408D96-6DD3-4ACF-9682-C943844952BE}" destId="{1B89552F-C2F2-4280-84E3-3B8DE012464B}" srcOrd="3" destOrd="0" parTransId="{9232540C-2E56-41D5-B542-D9B3500566DD}" sibTransId="{0CEA9DD7-E58F-4B66-960C-C0619A9C5D57}"/>
    <dgm:cxn modelId="{05F2B626-0948-B14A-99D4-6392F3464EFE}" type="presOf" srcId="{8C11ED44-FEB9-4A4F-8323-FB8649C5F0CD}" destId="{64A7F12C-B3B7-854D-A724-933676BFD6F3}" srcOrd="0" destOrd="0" presId="urn:microsoft.com/office/officeart/2005/8/layout/vProcess5"/>
    <dgm:cxn modelId="{C684363D-AEBC-954E-9A20-F81E27FFD86B}" type="presOf" srcId="{20D74D9B-CFD9-43ED-9343-8B9C18DDDB54}" destId="{0967B8B1-A0A2-BA47-9609-A089E41A8521}" srcOrd="0" destOrd="0" presId="urn:microsoft.com/office/officeart/2005/8/layout/vProcess5"/>
    <dgm:cxn modelId="{6BDC3766-F5FE-BB44-9BF3-488AAD6DA083}" type="presOf" srcId="{1B89552F-C2F2-4280-84E3-3B8DE012464B}" destId="{7B374025-CC80-C84F-B5DC-88D1B977DE73}" srcOrd="0" destOrd="0" presId="urn:microsoft.com/office/officeart/2005/8/layout/vProcess5"/>
    <dgm:cxn modelId="{647D1880-E366-7E4C-AA20-DC024DC76E5F}" type="presOf" srcId="{E6408D96-6DD3-4ACF-9682-C943844952BE}" destId="{5F0E9629-63D1-EC45-936D-E7CA0E6E2BAE}" srcOrd="0" destOrd="0" presId="urn:microsoft.com/office/officeart/2005/8/layout/vProcess5"/>
    <dgm:cxn modelId="{E6F05282-37CC-5346-8431-F4C471443C2E}" type="presOf" srcId="{3F9E5F8F-B451-4E50-89E1-D92BBCFE868E}" destId="{8873D8D5-721A-9341-BE0C-DE712FD1E136}" srcOrd="0" destOrd="0" presId="urn:microsoft.com/office/officeart/2005/8/layout/vProcess5"/>
    <dgm:cxn modelId="{EB83B685-170A-A34B-A3BE-27C3716638E5}" type="presOf" srcId="{5077FC8D-164E-4D77-91F9-E08F0FE63B86}" destId="{44D6A7E8-9E95-BE4F-AA01-687CCBCE1B3B}" srcOrd="0" destOrd="0" presId="urn:microsoft.com/office/officeart/2005/8/layout/vProcess5"/>
    <dgm:cxn modelId="{81EB0087-17D4-4631-9720-86E1A41F5D2C}" srcId="{E6408D96-6DD3-4ACF-9682-C943844952BE}" destId="{91E8731C-642B-4AAA-AED6-8C46BE7778A2}" srcOrd="0" destOrd="0" parTransId="{ACBD46ED-E183-4B49-AEA9-F2C676B4E613}" sibTransId="{3F9E5F8F-B451-4E50-89E1-D92BBCFE868E}"/>
    <dgm:cxn modelId="{C285F4BA-67C3-DD4D-8C3D-D287C5C9695C}" type="presOf" srcId="{91E8731C-642B-4AAA-AED6-8C46BE7778A2}" destId="{A3390CDB-AD19-1944-BA39-09C8D53E3B13}" srcOrd="1" destOrd="0" presId="urn:microsoft.com/office/officeart/2005/8/layout/vProcess5"/>
    <dgm:cxn modelId="{89961AC1-3C2D-EB45-8B6D-544497E64286}" type="presOf" srcId="{B5F27B0B-62C8-491D-B7E8-FAD85C292106}" destId="{AB5FF13D-ED9D-0948-B736-3B1564542F01}" srcOrd="0" destOrd="0" presId="urn:microsoft.com/office/officeart/2005/8/layout/vProcess5"/>
    <dgm:cxn modelId="{B9302AC3-2A31-7747-9481-2C3B68ECF6CE}" type="presOf" srcId="{91E8731C-642B-4AAA-AED6-8C46BE7778A2}" destId="{1939A805-85DA-8342-9EFA-3218235D7FB4}" srcOrd="0" destOrd="0" presId="urn:microsoft.com/office/officeart/2005/8/layout/vProcess5"/>
    <dgm:cxn modelId="{7A062DC5-A084-E140-9CBB-73ACFCC80AD9}" type="presOf" srcId="{B5F27B0B-62C8-491D-B7E8-FAD85C292106}" destId="{4DFE8A70-CDE1-514A-A366-8BAF09D72B77}" srcOrd="1" destOrd="0" presId="urn:microsoft.com/office/officeart/2005/8/layout/vProcess5"/>
    <dgm:cxn modelId="{D2B44CCD-7365-4B49-AEFA-2D8B50E1F2A0}" type="presOf" srcId="{8C11ED44-FEB9-4A4F-8323-FB8649C5F0CD}" destId="{8CBBAC35-DA43-4A40-91D7-B8AE3E6C04C7}" srcOrd="1" destOrd="0" presId="urn:microsoft.com/office/officeart/2005/8/layout/vProcess5"/>
    <dgm:cxn modelId="{19C2EDEC-C136-49C9-A207-C00A83983969}" srcId="{E6408D96-6DD3-4ACF-9682-C943844952BE}" destId="{8C11ED44-FEB9-4A4F-8323-FB8649C5F0CD}" srcOrd="1" destOrd="0" parTransId="{581CF115-A179-40F4-86A3-5C0E903E1DFB}" sibTransId="{5077FC8D-164E-4D77-91F9-E08F0FE63B86}"/>
    <dgm:cxn modelId="{7722178D-F4D7-B74C-9FB0-54489F8DFBC2}" type="presParOf" srcId="{5F0E9629-63D1-EC45-936D-E7CA0E6E2BAE}" destId="{BD483A19-0D93-AF4A-B074-2B0A577F6FE7}" srcOrd="0" destOrd="0" presId="urn:microsoft.com/office/officeart/2005/8/layout/vProcess5"/>
    <dgm:cxn modelId="{D762E1E2-C127-9D4A-A7B5-2B1D245ACB30}" type="presParOf" srcId="{5F0E9629-63D1-EC45-936D-E7CA0E6E2BAE}" destId="{1939A805-85DA-8342-9EFA-3218235D7FB4}" srcOrd="1" destOrd="0" presId="urn:microsoft.com/office/officeart/2005/8/layout/vProcess5"/>
    <dgm:cxn modelId="{9AE9E477-7B7F-4041-B955-FE80A25C093A}" type="presParOf" srcId="{5F0E9629-63D1-EC45-936D-E7CA0E6E2BAE}" destId="{64A7F12C-B3B7-854D-A724-933676BFD6F3}" srcOrd="2" destOrd="0" presId="urn:microsoft.com/office/officeart/2005/8/layout/vProcess5"/>
    <dgm:cxn modelId="{F4996B3B-5909-CE41-A98B-3BDE660BC923}" type="presParOf" srcId="{5F0E9629-63D1-EC45-936D-E7CA0E6E2BAE}" destId="{AB5FF13D-ED9D-0948-B736-3B1564542F01}" srcOrd="3" destOrd="0" presId="urn:microsoft.com/office/officeart/2005/8/layout/vProcess5"/>
    <dgm:cxn modelId="{96F99B68-7FCA-6E44-A1D0-E1876B493F46}" type="presParOf" srcId="{5F0E9629-63D1-EC45-936D-E7CA0E6E2BAE}" destId="{7B374025-CC80-C84F-B5DC-88D1B977DE73}" srcOrd="4" destOrd="0" presId="urn:microsoft.com/office/officeart/2005/8/layout/vProcess5"/>
    <dgm:cxn modelId="{688CC310-3CCB-4843-94C1-CC909850ADB2}" type="presParOf" srcId="{5F0E9629-63D1-EC45-936D-E7CA0E6E2BAE}" destId="{8873D8D5-721A-9341-BE0C-DE712FD1E136}" srcOrd="5" destOrd="0" presId="urn:microsoft.com/office/officeart/2005/8/layout/vProcess5"/>
    <dgm:cxn modelId="{C9161E80-074A-714E-978C-F8688FCF80B9}" type="presParOf" srcId="{5F0E9629-63D1-EC45-936D-E7CA0E6E2BAE}" destId="{44D6A7E8-9E95-BE4F-AA01-687CCBCE1B3B}" srcOrd="6" destOrd="0" presId="urn:microsoft.com/office/officeart/2005/8/layout/vProcess5"/>
    <dgm:cxn modelId="{B259F733-09E7-A844-806D-67CC7460DCBA}" type="presParOf" srcId="{5F0E9629-63D1-EC45-936D-E7CA0E6E2BAE}" destId="{0967B8B1-A0A2-BA47-9609-A089E41A8521}" srcOrd="7" destOrd="0" presId="urn:microsoft.com/office/officeart/2005/8/layout/vProcess5"/>
    <dgm:cxn modelId="{CAD44096-785C-D54C-B21C-D102A484A00D}" type="presParOf" srcId="{5F0E9629-63D1-EC45-936D-E7CA0E6E2BAE}" destId="{A3390CDB-AD19-1944-BA39-09C8D53E3B13}" srcOrd="8" destOrd="0" presId="urn:microsoft.com/office/officeart/2005/8/layout/vProcess5"/>
    <dgm:cxn modelId="{719CC63A-4C80-514C-9F61-BAF145F8FDBA}" type="presParOf" srcId="{5F0E9629-63D1-EC45-936D-E7CA0E6E2BAE}" destId="{8CBBAC35-DA43-4A40-91D7-B8AE3E6C04C7}" srcOrd="9" destOrd="0" presId="urn:microsoft.com/office/officeart/2005/8/layout/vProcess5"/>
    <dgm:cxn modelId="{1461B97E-81BC-324E-A438-59027A9A5774}" type="presParOf" srcId="{5F0E9629-63D1-EC45-936D-E7CA0E6E2BAE}" destId="{4DFE8A70-CDE1-514A-A366-8BAF09D72B77}" srcOrd="10" destOrd="0" presId="urn:microsoft.com/office/officeart/2005/8/layout/vProcess5"/>
    <dgm:cxn modelId="{520A66AF-C755-4946-8126-9AA14D76A530}" type="presParOf" srcId="{5F0E9629-63D1-EC45-936D-E7CA0E6E2BAE}" destId="{E5A23171-76F0-9746-B515-3415FCD7C08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32758C-0B9D-4863-92A0-FB4E4C4D357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D0B685-5028-4A42-AD52-6552EE755189}">
      <dgm:prSet/>
      <dgm:spPr/>
      <dgm:t>
        <a:bodyPr/>
        <a:lstStyle/>
        <a:p>
          <a:r>
            <a:rPr lang="en-US" dirty="0" err="1"/>
            <a:t>中英文教会</a:t>
          </a:r>
          <a:endParaRPr lang="en-US" dirty="0"/>
        </a:p>
      </dgm:t>
    </dgm:pt>
    <dgm:pt modelId="{66D842C8-FDC1-488C-92E6-9238F8DEDFE0}" type="parTrans" cxnId="{435B4C84-5F34-44B4-B551-3A6CF478BE24}">
      <dgm:prSet/>
      <dgm:spPr/>
      <dgm:t>
        <a:bodyPr/>
        <a:lstStyle/>
        <a:p>
          <a:endParaRPr lang="en-US"/>
        </a:p>
      </dgm:t>
    </dgm:pt>
    <dgm:pt modelId="{ADA1C4B4-C2B3-4219-AA01-0360F3007C55}" type="sibTrans" cxnId="{435B4C84-5F34-44B4-B551-3A6CF478BE24}">
      <dgm:prSet/>
      <dgm:spPr/>
      <dgm:t>
        <a:bodyPr/>
        <a:lstStyle/>
        <a:p>
          <a:endParaRPr lang="en-US"/>
        </a:p>
      </dgm:t>
    </dgm:pt>
    <dgm:pt modelId="{96A556BB-DF04-4CF8-9DA9-34651E6002BF}">
      <dgm:prSet/>
      <dgm:spPr/>
      <dgm:t>
        <a:bodyPr/>
        <a:lstStyle/>
        <a:p>
          <a:r>
            <a:rPr lang="en-US" dirty="0" err="1"/>
            <a:t>电影</a:t>
          </a:r>
          <a:r>
            <a:rPr lang="zh-CN" altLang="en-US" dirty="0"/>
            <a:t> 音乐</a:t>
          </a:r>
          <a:endParaRPr lang="en-US" dirty="0"/>
        </a:p>
      </dgm:t>
    </dgm:pt>
    <dgm:pt modelId="{AFAD7D62-2877-45D4-A125-2A3632E1CFB4}" type="parTrans" cxnId="{AAB05B5D-EEAE-4A5D-A1C5-C71000FB167C}">
      <dgm:prSet/>
      <dgm:spPr/>
      <dgm:t>
        <a:bodyPr/>
        <a:lstStyle/>
        <a:p>
          <a:endParaRPr lang="en-US"/>
        </a:p>
      </dgm:t>
    </dgm:pt>
    <dgm:pt modelId="{D56354B8-BD40-43F9-A67E-6071260F26E3}" type="sibTrans" cxnId="{AAB05B5D-EEAE-4A5D-A1C5-C71000FB167C}">
      <dgm:prSet/>
      <dgm:spPr/>
      <dgm:t>
        <a:bodyPr/>
        <a:lstStyle/>
        <a:p>
          <a:endParaRPr lang="en-US"/>
        </a:p>
      </dgm:t>
    </dgm:pt>
    <dgm:pt modelId="{AB61BE42-D192-410A-9DED-E866513C9828}">
      <dgm:prSet/>
      <dgm:spPr/>
      <dgm:t>
        <a:bodyPr/>
        <a:lstStyle/>
        <a:p>
          <a:r>
            <a:rPr lang="en-US" dirty="0" err="1"/>
            <a:t>头马演讲</a:t>
          </a:r>
          <a:r>
            <a:rPr lang="zh-CN" altLang="en-US" dirty="0"/>
            <a:t>    </a:t>
          </a:r>
          <a:r>
            <a:rPr lang="en-US" dirty="0" err="1"/>
            <a:t>俱乐部</a:t>
          </a:r>
          <a:endParaRPr lang="en-US" dirty="0"/>
        </a:p>
      </dgm:t>
    </dgm:pt>
    <dgm:pt modelId="{8DBD4A9A-CFDA-4BFF-BC57-C13E148175E2}" type="parTrans" cxnId="{AB301D0C-2B6F-4A2B-9164-8CF8F8F64E82}">
      <dgm:prSet/>
      <dgm:spPr/>
      <dgm:t>
        <a:bodyPr/>
        <a:lstStyle/>
        <a:p>
          <a:endParaRPr lang="en-US"/>
        </a:p>
      </dgm:t>
    </dgm:pt>
    <dgm:pt modelId="{926A5498-CA36-4982-966F-FF6814A0467D}" type="sibTrans" cxnId="{AB301D0C-2B6F-4A2B-9164-8CF8F8F64E82}">
      <dgm:prSet/>
      <dgm:spPr/>
      <dgm:t>
        <a:bodyPr/>
        <a:lstStyle/>
        <a:p>
          <a:endParaRPr lang="en-US"/>
        </a:p>
      </dgm:t>
    </dgm:pt>
    <dgm:pt modelId="{F13F734B-4DCB-4CDA-9017-7786C5B3C508}">
      <dgm:prSet/>
      <dgm:spPr/>
      <dgm:t>
        <a:bodyPr/>
        <a:lstStyle/>
        <a:p>
          <a:r>
            <a:rPr lang="en-US" dirty="0" err="1"/>
            <a:t>暑假实习</a:t>
          </a:r>
          <a:r>
            <a:rPr lang="zh-CN" altLang="en-US" dirty="0"/>
            <a:t>    </a:t>
          </a:r>
          <a:r>
            <a:rPr lang="en-US" dirty="0" err="1"/>
            <a:t>深圳</a:t>
          </a:r>
          <a:endParaRPr lang="en-US" dirty="0"/>
        </a:p>
      </dgm:t>
    </dgm:pt>
    <dgm:pt modelId="{C8E3F439-E802-44D4-8B4C-FCAD7CFE49C9}" type="parTrans" cxnId="{7A3C929E-0686-44DA-8666-91D15BC8B8D6}">
      <dgm:prSet/>
      <dgm:spPr/>
      <dgm:t>
        <a:bodyPr/>
        <a:lstStyle/>
        <a:p>
          <a:endParaRPr lang="en-US"/>
        </a:p>
      </dgm:t>
    </dgm:pt>
    <dgm:pt modelId="{CE1EDDF5-E20C-4766-AF53-61782E69C93F}" type="sibTrans" cxnId="{7A3C929E-0686-44DA-8666-91D15BC8B8D6}">
      <dgm:prSet/>
      <dgm:spPr/>
      <dgm:t>
        <a:bodyPr/>
        <a:lstStyle/>
        <a:p>
          <a:endParaRPr lang="en-US"/>
        </a:p>
      </dgm:t>
    </dgm:pt>
    <dgm:pt modelId="{BD56169A-923A-4354-B642-D7A19309F6D5}">
      <dgm:prSet/>
      <dgm:spPr/>
      <dgm:t>
        <a:bodyPr/>
        <a:lstStyle/>
        <a:p>
          <a:r>
            <a:rPr lang="zh-CN"/>
            <a:t>中餐厅打工</a:t>
          </a:r>
          <a:endParaRPr lang="en-US"/>
        </a:p>
      </dgm:t>
    </dgm:pt>
    <dgm:pt modelId="{A5229339-018E-4602-B571-A82E4A74D382}" type="parTrans" cxnId="{50A3A23D-8BF7-4C0B-B9F1-1D993AE66C11}">
      <dgm:prSet/>
      <dgm:spPr/>
      <dgm:t>
        <a:bodyPr/>
        <a:lstStyle/>
        <a:p>
          <a:endParaRPr lang="en-US"/>
        </a:p>
      </dgm:t>
    </dgm:pt>
    <dgm:pt modelId="{3222B8A2-0014-45E4-B9B7-577696B700CD}" type="sibTrans" cxnId="{50A3A23D-8BF7-4C0B-B9F1-1D993AE66C11}">
      <dgm:prSet/>
      <dgm:spPr/>
      <dgm:t>
        <a:bodyPr/>
        <a:lstStyle/>
        <a:p>
          <a:endParaRPr lang="en-US"/>
        </a:p>
      </dgm:t>
    </dgm:pt>
    <dgm:pt modelId="{5853037A-2FF7-4C1D-85F8-73C20211B45D}">
      <dgm:prSet/>
      <dgm:spPr/>
      <dgm:t>
        <a:bodyPr/>
        <a:lstStyle/>
        <a:p>
          <a:r>
            <a:rPr lang="zh-CN" dirty="0"/>
            <a:t>编程班</a:t>
          </a:r>
          <a:r>
            <a:rPr lang="zh-CN" altLang="en-US" dirty="0"/>
            <a:t>授课</a:t>
          </a:r>
          <a:endParaRPr lang="en-US" dirty="0"/>
        </a:p>
      </dgm:t>
    </dgm:pt>
    <dgm:pt modelId="{77FA555D-1C2D-4EEC-86AE-32FE49D0F42E}" type="parTrans" cxnId="{E88E9F96-255D-4F49-A21F-D595019B3F23}">
      <dgm:prSet/>
      <dgm:spPr/>
      <dgm:t>
        <a:bodyPr/>
        <a:lstStyle/>
        <a:p>
          <a:endParaRPr lang="en-US"/>
        </a:p>
      </dgm:t>
    </dgm:pt>
    <dgm:pt modelId="{1A73918C-9F7E-40EC-8200-0580A408BA1B}" type="sibTrans" cxnId="{E88E9F96-255D-4F49-A21F-D595019B3F23}">
      <dgm:prSet/>
      <dgm:spPr/>
      <dgm:t>
        <a:bodyPr/>
        <a:lstStyle/>
        <a:p>
          <a:endParaRPr lang="en-US"/>
        </a:p>
      </dgm:t>
    </dgm:pt>
    <dgm:pt modelId="{104E1357-1932-EC45-9275-3F1D901CCB08}" type="pres">
      <dgm:prSet presAssocID="{AD32758C-0B9D-4863-92A0-FB4E4C4D357C}" presName="diagram" presStyleCnt="0">
        <dgm:presLayoutVars>
          <dgm:dir/>
          <dgm:resizeHandles val="exact"/>
        </dgm:presLayoutVars>
      </dgm:prSet>
      <dgm:spPr/>
    </dgm:pt>
    <dgm:pt modelId="{59E5ACB6-DAE7-FA4D-9D5A-CFABE82C34C7}" type="pres">
      <dgm:prSet presAssocID="{35D0B685-5028-4A42-AD52-6552EE755189}" presName="node" presStyleLbl="node1" presStyleIdx="0" presStyleCnt="6">
        <dgm:presLayoutVars>
          <dgm:bulletEnabled val="1"/>
        </dgm:presLayoutVars>
      </dgm:prSet>
      <dgm:spPr/>
    </dgm:pt>
    <dgm:pt modelId="{CD517E3C-432D-674F-A399-185E905A4A6A}" type="pres">
      <dgm:prSet presAssocID="{ADA1C4B4-C2B3-4219-AA01-0360F3007C55}" presName="sibTrans" presStyleCnt="0"/>
      <dgm:spPr/>
    </dgm:pt>
    <dgm:pt modelId="{77A4EC77-5D44-7645-97DF-D451972A7F42}" type="pres">
      <dgm:prSet presAssocID="{96A556BB-DF04-4CF8-9DA9-34651E6002BF}" presName="node" presStyleLbl="node1" presStyleIdx="1" presStyleCnt="6">
        <dgm:presLayoutVars>
          <dgm:bulletEnabled val="1"/>
        </dgm:presLayoutVars>
      </dgm:prSet>
      <dgm:spPr/>
    </dgm:pt>
    <dgm:pt modelId="{C00B8688-EE51-F84D-AAA6-665AD12010A0}" type="pres">
      <dgm:prSet presAssocID="{D56354B8-BD40-43F9-A67E-6071260F26E3}" presName="sibTrans" presStyleCnt="0"/>
      <dgm:spPr/>
    </dgm:pt>
    <dgm:pt modelId="{8D209463-DB39-8F40-AD31-F6889EFB11B1}" type="pres">
      <dgm:prSet presAssocID="{AB61BE42-D192-410A-9DED-E866513C9828}" presName="node" presStyleLbl="node1" presStyleIdx="2" presStyleCnt="6">
        <dgm:presLayoutVars>
          <dgm:bulletEnabled val="1"/>
        </dgm:presLayoutVars>
      </dgm:prSet>
      <dgm:spPr/>
    </dgm:pt>
    <dgm:pt modelId="{E006E48D-2BC3-ED43-8150-6EFA9567AE23}" type="pres">
      <dgm:prSet presAssocID="{926A5498-CA36-4982-966F-FF6814A0467D}" presName="sibTrans" presStyleCnt="0"/>
      <dgm:spPr/>
    </dgm:pt>
    <dgm:pt modelId="{D0CFB5C5-D2B0-044E-A9D0-2C30BDE934F9}" type="pres">
      <dgm:prSet presAssocID="{F13F734B-4DCB-4CDA-9017-7786C5B3C508}" presName="node" presStyleLbl="node1" presStyleIdx="3" presStyleCnt="6">
        <dgm:presLayoutVars>
          <dgm:bulletEnabled val="1"/>
        </dgm:presLayoutVars>
      </dgm:prSet>
      <dgm:spPr/>
    </dgm:pt>
    <dgm:pt modelId="{513FF9E1-D7A1-974C-BE04-93D97B08E21D}" type="pres">
      <dgm:prSet presAssocID="{CE1EDDF5-E20C-4766-AF53-61782E69C93F}" presName="sibTrans" presStyleCnt="0"/>
      <dgm:spPr/>
    </dgm:pt>
    <dgm:pt modelId="{4DAE2D43-C996-6443-8E67-734D34568EA9}" type="pres">
      <dgm:prSet presAssocID="{BD56169A-923A-4354-B642-D7A19309F6D5}" presName="node" presStyleLbl="node1" presStyleIdx="4" presStyleCnt="6">
        <dgm:presLayoutVars>
          <dgm:bulletEnabled val="1"/>
        </dgm:presLayoutVars>
      </dgm:prSet>
      <dgm:spPr/>
    </dgm:pt>
    <dgm:pt modelId="{51560BC9-EAC7-AC4B-9070-2FAA955BB850}" type="pres">
      <dgm:prSet presAssocID="{3222B8A2-0014-45E4-B9B7-577696B700CD}" presName="sibTrans" presStyleCnt="0"/>
      <dgm:spPr/>
    </dgm:pt>
    <dgm:pt modelId="{5F3ACEA7-2C2E-634E-A421-CA79FD28FF6D}" type="pres">
      <dgm:prSet presAssocID="{5853037A-2FF7-4C1D-85F8-73C20211B45D}" presName="node" presStyleLbl="node1" presStyleIdx="5" presStyleCnt="6">
        <dgm:presLayoutVars>
          <dgm:bulletEnabled val="1"/>
        </dgm:presLayoutVars>
      </dgm:prSet>
      <dgm:spPr/>
    </dgm:pt>
  </dgm:ptLst>
  <dgm:cxnLst>
    <dgm:cxn modelId="{11F3CF05-9A31-9948-B0CF-3D586BFF9EE7}" type="presOf" srcId="{35D0B685-5028-4A42-AD52-6552EE755189}" destId="{59E5ACB6-DAE7-FA4D-9D5A-CFABE82C34C7}" srcOrd="0" destOrd="0" presId="urn:microsoft.com/office/officeart/2005/8/layout/default"/>
    <dgm:cxn modelId="{AB301D0C-2B6F-4A2B-9164-8CF8F8F64E82}" srcId="{AD32758C-0B9D-4863-92A0-FB4E4C4D357C}" destId="{AB61BE42-D192-410A-9DED-E866513C9828}" srcOrd="2" destOrd="0" parTransId="{8DBD4A9A-CFDA-4BFF-BC57-C13E148175E2}" sibTransId="{926A5498-CA36-4982-966F-FF6814A0467D}"/>
    <dgm:cxn modelId="{67D5B322-5567-964B-B48F-6281223760B7}" type="presOf" srcId="{5853037A-2FF7-4C1D-85F8-73C20211B45D}" destId="{5F3ACEA7-2C2E-634E-A421-CA79FD28FF6D}" srcOrd="0" destOrd="0" presId="urn:microsoft.com/office/officeart/2005/8/layout/default"/>
    <dgm:cxn modelId="{50A3A23D-8BF7-4C0B-B9F1-1D993AE66C11}" srcId="{AD32758C-0B9D-4863-92A0-FB4E4C4D357C}" destId="{BD56169A-923A-4354-B642-D7A19309F6D5}" srcOrd="4" destOrd="0" parTransId="{A5229339-018E-4602-B571-A82E4A74D382}" sibTransId="{3222B8A2-0014-45E4-B9B7-577696B700CD}"/>
    <dgm:cxn modelId="{D0023A3E-6CDA-4348-A09E-91371A9189F3}" type="presOf" srcId="{F13F734B-4DCB-4CDA-9017-7786C5B3C508}" destId="{D0CFB5C5-D2B0-044E-A9D0-2C30BDE934F9}" srcOrd="0" destOrd="0" presId="urn:microsoft.com/office/officeart/2005/8/layout/default"/>
    <dgm:cxn modelId="{9B864A43-EE6F-DB4A-97A8-B237D99DEC06}" type="presOf" srcId="{AB61BE42-D192-410A-9DED-E866513C9828}" destId="{8D209463-DB39-8F40-AD31-F6889EFB11B1}" srcOrd="0" destOrd="0" presId="urn:microsoft.com/office/officeart/2005/8/layout/default"/>
    <dgm:cxn modelId="{AAB05B5D-EEAE-4A5D-A1C5-C71000FB167C}" srcId="{AD32758C-0B9D-4863-92A0-FB4E4C4D357C}" destId="{96A556BB-DF04-4CF8-9DA9-34651E6002BF}" srcOrd="1" destOrd="0" parTransId="{AFAD7D62-2877-45D4-A125-2A3632E1CFB4}" sibTransId="{D56354B8-BD40-43F9-A67E-6071260F26E3}"/>
    <dgm:cxn modelId="{435B4C84-5F34-44B4-B551-3A6CF478BE24}" srcId="{AD32758C-0B9D-4863-92A0-FB4E4C4D357C}" destId="{35D0B685-5028-4A42-AD52-6552EE755189}" srcOrd="0" destOrd="0" parTransId="{66D842C8-FDC1-488C-92E6-9238F8DEDFE0}" sibTransId="{ADA1C4B4-C2B3-4219-AA01-0360F3007C55}"/>
    <dgm:cxn modelId="{E88E9F96-255D-4F49-A21F-D595019B3F23}" srcId="{AD32758C-0B9D-4863-92A0-FB4E4C4D357C}" destId="{5853037A-2FF7-4C1D-85F8-73C20211B45D}" srcOrd="5" destOrd="0" parTransId="{77FA555D-1C2D-4EEC-86AE-32FE49D0F42E}" sibTransId="{1A73918C-9F7E-40EC-8200-0580A408BA1B}"/>
    <dgm:cxn modelId="{7A3C929E-0686-44DA-8666-91D15BC8B8D6}" srcId="{AD32758C-0B9D-4863-92A0-FB4E4C4D357C}" destId="{F13F734B-4DCB-4CDA-9017-7786C5B3C508}" srcOrd="3" destOrd="0" parTransId="{C8E3F439-E802-44D4-8B4C-FCAD7CFE49C9}" sibTransId="{CE1EDDF5-E20C-4766-AF53-61782E69C93F}"/>
    <dgm:cxn modelId="{D27AC6AE-3FB6-9B40-B88D-D2B951A4E8CB}" type="presOf" srcId="{BD56169A-923A-4354-B642-D7A19309F6D5}" destId="{4DAE2D43-C996-6443-8E67-734D34568EA9}" srcOrd="0" destOrd="0" presId="urn:microsoft.com/office/officeart/2005/8/layout/default"/>
    <dgm:cxn modelId="{77654EB4-04F0-C54F-AEB0-E8B8B1F9D8A4}" type="presOf" srcId="{96A556BB-DF04-4CF8-9DA9-34651E6002BF}" destId="{77A4EC77-5D44-7645-97DF-D451972A7F42}" srcOrd="0" destOrd="0" presId="urn:microsoft.com/office/officeart/2005/8/layout/default"/>
    <dgm:cxn modelId="{4DCD40B5-6403-B342-94E5-62F7C010AF55}" type="presOf" srcId="{AD32758C-0B9D-4863-92A0-FB4E4C4D357C}" destId="{104E1357-1932-EC45-9275-3F1D901CCB08}" srcOrd="0" destOrd="0" presId="urn:microsoft.com/office/officeart/2005/8/layout/default"/>
    <dgm:cxn modelId="{4980BEF6-2A0E-9C42-9FBC-E3A0BF96232A}" type="presParOf" srcId="{104E1357-1932-EC45-9275-3F1D901CCB08}" destId="{59E5ACB6-DAE7-FA4D-9D5A-CFABE82C34C7}" srcOrd="0" destOrd="0" presId="urn:microsoft.com/office/officeart/2005/8/layout/default"/>
    <dgm:cxn modelId="{759488F0-6943-074E-90A9-1A9DCC1F9D08}" type="presParOf" srcId="{104E1357-1932-EC45-9275-3F1D901CCB08}" destId="{CD517E3C-432D-674F-A399-185E905A4A6A}" srcOrd="1" destOrd="0" presId="urn:microsoft.com/office/officeart/2005/8/layout/default"/>
    <dgm:cxn modelId="{2C714B42-9112-B541-A738-A439C4B60CC2}" type="presParOf" srcId="{104E1357-1932-EC45-9275-3F1D901CCB08}" destId="{77A4EC77-5D44-7645-97DF-D451972A7F42}" srcOrd="2" destOrd="0" presId="urn:microsoft.com/office/officeart/2005/8/layout/default"/>
    <dgm:cxn modelId="{151F1F4F-7C01-4B45-AE1F-1EAAA651642E}" type="presParOf" srcId="{104E1357-1932-EC45-9275-3F1D901CCB08}" destId="{C00B8688-EE51-F84D-AAA6-665AD12010A0}" srcOrd="3" destOrd="0" presId="urn:microsoft.com/office/officeart/2005/8/layout/default"/>
    <dgm:cxn modelId="{3251ACDD-6CE6-DA4F-A42E-AA40BEF3DFF8}" type="presParOf" srcId="{104E1357-1932-EC45-9275-3F1D901CCB08}" destId="{8D209463-DB39-8F40-AD31-F6889EFB11B1}" srcOrd="4" destOrd="0" presId="urn:microsoft.com/office/officeart/2005/8/layout/default"/>
    <dgm:cxn modelId="{1C135B63-7122-9545-9AFF-19CC3F177F67}" type="presParOf" srcId="{104E1357-1932-EC45-9275-3F1D901CCB08}" destId="{E006E48D-2BC3-ED43-8150-6EFA9567AE23}" srcOrd="5" destOrd="0" presId="urn:microsoft.com/office/officeart/2005/8/layout/default"/>
    <dgm:cxn modelId="{415C644D-73A1-1C4D-9C05-A8D847664D1C}" type="presParOf" srcId="{104E1357-1932-EC45-9275-3F1D901CCB08}" destId="{D0CFB5C5-D2B0-044E-A9D0-2C30BDE934F9}" srcOrd="6" destOrd="0" presId="urn:microsoft.com/office/officeart/2005/8/layout/default"/>
    <dgm:cxn modelId="{FA7A29BC-6D37-EF44-BCD2-034923E1EAAF}" type="presParOf" srcId="{104E1357-1932-EC45-9275-3F1D901CCB08}" destId="{513FF9E1-D7A1-974C-BE04-93D97B08E21D}" srcOrd="7" destOrd="0" presId="urn:microsoft.com/office/officeart/2005/8/layout/default"/>
    <dgm:cxn modelId="{C3BD93A0-9006-2A4C-A6DC-37A92BAABA55}" type="presParOf" srcId="{104E1357-1932-EC45-9275-3F1D901CCB08}" destId="{4DAE2D43-C996-6443-8E67-734D34568EA9}" srcOrd="8" destOrd="0" presId="urn:microsoft.com/office/officeart/2005/8/layout/default"/>
    <dgm:cxn modelId="{7D938B66-9F64-FE40-9D78-A9B51CD45DD0}" type="presParOf" srcId="{104E1357-1932-EC45-9275-3F1D901CCB08}" destId="{51560BC9-EAC7-AC4B-9070-2FAA955BB850}" srcOrd="9" destOrd="0" presId="urn:microsoft.com/office/officeart/2005/8/layout/default"/>
    <dgm:cxn modelId="{532552E5-DB6A-6246-8DE8-7E1738D4AEDF}" type="presParOf" srcId="{104E1357-1932-EC45-9275-3F1D901CCB08}" destId="{5F3ACEA7-2C2E-634E-A421-CA79FD28FF6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78D6D0-3483-4C59-A2FA-FE260A64481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A78A89-D402-4EBC-9674-2203864D92A5}">
      <dgm:prSet/>
      <dgm:spPr/>
      <dgm:t>
        <a:bodyPr/>
        <a:lstStyle/>
        <a:p>
          <a:r>
            <a:rPr lang="en-US"/>
            <a:t>学术界</a:t>
          </a:r>
        </a:p>
      </dgm:t>
    </dgm:pt>
    <dgm:pt modelId="{5ABB5A73-C5AD-438C-A07A-3225F7B852FE}" type="parTrans" cxnId="{2997524B-D39E-49C8-976D-CEFC30BA2E9D}">
      <dgm:prSet/>
      <dgm:spPr/>
      <dgm:t>
        <a:bodyPr/>
        <a:lstStyle/>
        <a:p>
          <a:endParaRPr lang="en-US"/>
        </a:p>
      </dgm:t>
    </dgm:pt>
    <dgm:pt modelId="{9DA8A924-77C9-44A6-8000-A352B5F287B1}" type="sibTrans" cxnId="{2997524B-D39E-49C8-976D-CEFC30BA2E9D}">
      <dgm:prSet/>
      <dgm:spPr/>
      <dgm:t>
        <a:bodyPr/>
        <a:lstStyle/>
        <a:p>
          <a:endParaRPr lang="en-US"/>
        </a:p>
      </dgm:t>
    </dgm:pt>
    <dgm:pt modelId="{4CB88CD2-5C10-4151-8561-922231793E82}">
      <dgm:prSet/>
      <dgm:spPr/>
      <dgm:t>
        <a:bodyPr/>
        <a:lstStyle/>
        <a:p>
          <a:r>
            <a:rPr lang="en-US"/>
            <a:t>博士后</a:t>
          </a:r>
          <a:r>
            <a:rPr lang="zh-CN"/>
            <a:t>，助理教授，副教授</a:t>
          </a:r>
          <a:endParaRPr lang="en-US"/>
        </a:p>
      </dgm:t>
    </dgm:pt>
    <dgm:pt modelId="{8AFF8A8B-6307-49C8-8BA1-0C2D69E2E68E}" type="parTrans" cxnId="{35D13EC5-EBFA-4B63-8E85-5609E0C558C9}">
      <dgm:prSet/>
      <dgm:spPr/>
      <dgm:t>
        <a:bodyPr/>
        <a:lstStyle/>
        <a:p>
          <a:endParaRPr lang="en-US"/>
        </a:p>
      </dgm:t>
    </dgm:pt>
    <dgm:pt modelId="{A19067AB-4308-4EB0-A871-8FAE8DEAA3EA}" type="sibTrans" cxnId="{35D13EC5-EBFA-4B63-8E85-5609E0C558C9}">
      <dgm:prSet/>
      <dgm:spPr/>
      <dgm:t>
        <a:bodyPr/>
        <a:lstStyle/>
        <a:p>
          <a:endParaRPr lang="en-US"/>
        </a:p>
      </dgm:t>
    </dgm:pt>
    <dgm:pt modelId="{9D3B51EC-6673-405D-801C-AFE7FA67B977}">
      <dgm:prSet/>
      <dgm:spPr/>
      <dgm:t>
        <a:bodyPr/>
        <a:lstStyle/>
        <a:p>
          <a:r>
            <a:rPr lang="en-US"/>
            <a:t>工业界</a:t>
          </a:r>
        </a:p>
      </dgm:t>
    </dgm:pt>
    <dgm:pt modelId="{9B582209-22C8-458A-907D-393CEEEA255B}" type="parTrans" cxnId="{193C973E-BB5A-4EE2-958B-9715B7713657}">
      <dgm:prSet/>
      <dgm:spPr/>
      <dgm:t>
        <a:bodyPr/>
        <a:lstStyle/>
        <a:p>
          <a:endParaRPr lang="en-US"/>
        </a:p>
      </dgm:t>
    </dgm:pt>
    <dgm:pt modelId="{AB25C792-9D7D-45C2-89EC-64361F55550F}" type="sibTrans" cxnId="{193C973E-BB5A-4EE2-958B-9715B7713657}">
      <dgm:prSet/>
      <dgm:spPr/>
      <dgm:t>
        <a:bodyPr/>
        <a:lstStyle/>
        <a:p>
          <a:endParaRPr lang="en-US"/>
        </a:p>
      </dgm:t>
    </dgm:pt>
    <dgm:pt modelId="{A6B83E87-FBDD-43EC-8A2B-D76738C47587}">
      <dgm:prSet/>
      <dgm:spPr/>
      <dgm:t>
        <a:bodyPr/>
        <a:lstStyle/>
        <a:p>
          <a:r>
            <a:rPr lang="en-US"/>
            <a:t>大公司</a:t>
          </a:r>
          <a:r>
            <a:rPr lang="zh-CN"/>
            <a:t>，初创公司</a:t>
          </a:r>
          <a:endParaRPr lang="en-US"/>
        </a:p>
      </dgm:t>
    </dgm:pt>
    <dgm:pt modelId="{AB46527A-544C-4712-9BCB-88C910CAA922}" type="parTrans" cxnId="{5C7FFDE2-58D4-4970-B744-A79BDB9B1FC6}">
      <dgm:prSet/>
      <dgm:spPr/>
      <dgm:t>
        <a:bodyPr/>
        <a:lstStyle/>
        <a:p>
          <a:endParaRPr lang="en-US"/>
        </a:p>
      </dgm:t>
    </dgm:pt>
    <dgm:pt modelId="{E0AEAF9C-DD99-4AF7-96EA-E72362E104D0}" type="sibTrans" cxnId="{5C7FFDE2-58D4-4970-B744-A79BDB9B1FC6}">
      <dgm:prSet/>
      <dgm:spPr/>
      <dgm:t>
        <a:bodyPr/>
        <a:lstStyle/>
        <a:p>
          <a:endParaRPr lang="en-US"/>
        </a:p>
      </dgm:t>
    </dgm:pt>
    <dgm:pt modelId="{A0E19A0E-8B90-1043-842E-BB25818626B4}" type="pres">
      <dgm:prSet presAssocID="{B678D6D0-3483-4C59-A2FA-FE260A644819}" presName="linear" presStyleCnt="0">
        <dgm:presLayoutVars>
          <dgm:dir/>
          <dgm:animLvl val="lvl"/>
          <dgm:resizeHandles val="exact"/>
        </dgm:presLayoutVars>
      </dgm:prSet>
      <dgm:spPr/>
    </dgm:pt>
    <dgm:pt modelId="{3F2BDE49-5F3D-2948-9D6C-C285D92F670D}" type="pres">
      <dgm:prSet presAssocID="{E1A78A89-D402-4EBC-9674-2203864D92A5}" presName="parentLin" presStyleCnt="0"/>
      <dgm:spPr/>
    </dgm:pt>
    <dgm:pt modelId="{A2C9FB4A-CA04-3A4B-B007-9AB73669AFBB}" type="pres">
      <dgm:prSet presAssocID="{E1A78A89-D402-4EBC-9674-2203864D92A5}" presName="parentLeftMargin" presStyleLbl="node1" presStyleIdx="0" presStyleCnt="2"/>
      <dgm:spPr/>
    </dgm:pt>
    <dgm:pt modelId="{97B58E8E-ACA7-BC48-B40C-5080575DF6C4}" type="pres">
      <dgm:prSet presAssocID="{E1A78A89-D402-4EBC-9674-2203864D92A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7E5B54A-0883-D443-9FF0-A33FA83AE228}" type="pres">
      <dgm:prSet presAssocID="{E1A78A89-D402-4EBC-9674-2203864D92A5}" presName="negativeSpace" presStyleCnt="0"/>
      <dgm:spPr/>
    </dgm:pt>
    <dgm:pt modelId="{006637EA-7D90-2C4D-94B3-1C715ABE4186}" type="pres">
      <dgm:prSet presAssocID="{E1A78A89-D402-4EBC-9674-2203864D92A5}" presName="childText" presStyleLbl="conFgAcc1" presStyleIdx="0" presStyleCnt="2">
        <dgm:presLayoutVars>
          <dgm:bulletEnabled val="1"/>
        </dgm:presLayoutVars>
      </dgm:prSet>
      <dgm:spPr/>
    </dgm:pt>
    <dgm:pt modelId="{759C2B39-D7B8-8D47-A28A-6ED5D1DA0198}" type="pres">
      <dgm:prSet presAssocID="{9DA8A924-77C9-44A6-8000-A352B5F287B1}" presName="spaceBetweenRectangles" presStyleCnt="0"/>
      <dgm:spPr/>
    </dgm:pt>
    <dgm:pt modelId="{5AA77E04-5008-5946-B2AD-C19B1259569E}" type="pres">
      <dgm:prSet presAssocID="{9D3B51EC-6673-405D-801C-AFE7FA67B977}" presName="parentLin" presStyleCnt="0"/>
      <dgm:spPr/>
    </dgm:pt>
    <dgm:pt modelId="{572A2BC4-7FAE-964F-A651-EF0A753025A8}" type="pres">
      <dgm:prSet presAssocID="{9D3B51EC-6673-405D-801C-AFE7FA67B977}" presName="parentLeftMargin" presStyleLbl="node1" presStyleIdx="0" presStyleCnt="2"/>
      <dgm:spPr/>
    </dgm:pt>
    <dgm:pt modelId="{8D6BC4E6-F5D6-904F-80EE-319ACD7AEBA4}" type="pres">
      <dgm:prSet presAssocID="{9D3B51EC-6673-405D-801C-AFE7FA67B9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7CB5AA6-0490-EA47-8833-C86AFDCF7A41}" type="pres">
      <dgm:prSet presAssocID="{9D3B51EC-6673-405D-801C-AFE7FA67B977}" presName="negativeSpace" presStyleCnt="0"/>
      <dgm:spPr/>
    </dgm:pt>
    <dgm:pt modelId="{D54FFF2C-7497-C74F-BBCF-0F2868A6D684}" type="pres">
      <dgm:prSet presAssocID="{9D3B51EC-6673-405D-801C-AFE7FA67B97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247DB36-8E1F-F047-B98F-B2D2E951C437}" type="presOf" srcId="{E1A78A89-D402-4EBC-9674-2203864D92A5}" destId="{97B58E8E-ACA7-BC48-B40C-5080575DF6C4}" srcOrd="1" destOrd="0" presId="urn:microsoft.com/office/officeart/2005/8/layout/list1"/>
    <dgm:cxn modelId="{193C973E-BB5A-4EE2-958B-9715B7713657}" srcId="{B678D6D0-3483-4C59-A2FA-FE260A644819}" destId="{9D3B51EC-6673-405D-801C-AFE7FA67B977}" srcOrd="1" destOrd="0" parTransId="{9B582209-22C8-458A-907D-393CEEEA255B}" sibTransId="{AB25C792-9D7D-45C2-89EC-64361F55550F}"/>
    <dgm:cxn modelId="{65BB1A3F-CD00-E441-BB3F-7B3C7C9A9F13}" type="presOf" srcId="{9D3B51EC-6673-405D-801C-AFE7FA67B977}" destId="{572A2BC4-7FAE-964F-A651-EF0A753025A8}" srcOrd="0" destOrd="0" presId="urn:microsoft.com/office/officeart/2005/8/layout/list1"/>
    <dgm:cxn modelId="{C7C6C940-6207-6543-AE36-BB0B033CEF3C}" type="presOf" srcId="{4CB88CD2-5C10-4151-8561-922231793E82}" destId="{006637EA-7D90-2C4D-94B3-1C715ABE4186}" srcOrd="0" destOrd="0" presId="urn:microsoft.com/office/officeart/2005/8/layout/list1"/>
    <dgm:cxn modelId="{2997524B-D39E-49C8-976D-CEFC30BA2E9D}" srcId="{B678D6D0-3483-4C59-A2FA-FE260A644819}" destId="{E1A78A89-D402-4EBC-9674-2203864D92A5}" srcOrd="0" destOrd="0" parTransId="{5ABB5A73-C5AD-438C-A07A-3225F7B852FE}" sibTransId="{9DA8A924-77C9-44A6-8000-A352B5F287B1}"/>
    <dgm:cxn modelId="{BD84CE5D-F994-8D4C-807F-937116D34E17}" type="presOf" srcId="{9D3B51EC-6673-405D-801C-AFE7FA67B977}" destId="{8D6BC4E6-F5D6-904F-80EE-319ACD7AEBA4}" srcOrd="1" destOrd="0" presId="urn:microsoft.com/office/officeart/2005/8/layout/list1"/>
    <dgm:cxn modelId="{D80C50A0-C4EA-BF4B-A124-0BDE7F48A383}" type="presOf" srcId="{E1A78A89-D402-4EBC-9674-2203864D92A5}" destId="{A2C9FB4A-CA04-3A4B-B007-9AB73669AFBB}" srcOrd="0" destOrd="0" presId="urn:microsoft.com/office/officeart/2005/8/layout/list1"/>
    <dgm:cxn modelId="{35D13EC5-EBFA-4B63-8E85-5609E0C558C9}" srcId="{E1A78A89-D402-4EBC-9674-2203864D92A5}" destId="{4CB88CD2-5C10-4151-8561-922231793E82}" srcOrd="0" destOrd="0" parTransId="{8AFF8A8B-6307-49C8-8BA1-0C2D69E2E68E}" sibTransId="{A19067AB-4308-4EB0-A871-8FAE8DEAA3EA}"/>
    <dgm:cxn modelId="{5C7FFDE2-58D4-4970-B744-A79BDB9B1FC6}" srcId="{9D3B51EC-6673-405D-801C-AFE7FA67B977}" destId="{A6B83E87-FBDD-43EC-8A2B-D76738C47587}" srcOrd="0" destOrd="0" parTransId="{AB46527A-544C-4712-9BCB-88C910CAA922}" sibTransId="{E0AEAF9C-DD99-4AF7-96EA-E72362E104D0}"/>
    <dgm:cxn modelId="{213FB6E9-41B3-D04D-A2D2-EA2525474FD4}" type="presOf" srcId="{A6B83E87-FBDD-43EC-8A2B-D76738C47587}" destId="{D54FFF2C-7497-C74F-BBCF-0F2868A6D684}" srcOrd="0" destOrd="0" presId="urn:microsoft.com/office/officeart/2005/8/layout/list1"/>
    <dgm:cxn modelId="{F9802BFC-37C9-224B-B6A3-F6A1C1C250B4}" type="presOf" srcId="{B678D6D0-3483-4C59-A2FA-FE260A644819}" destId="{A0E19A0E-8B90-1043-842E-BB25818626B4}" srcOrd="0" destOrd="0" presId="urn:microsoft.com/office/officeart/2005/8/layout/list1"/>
    <dgm:cxn modelId="{F2638C36-95CE-4B48-B2F8-D7A64A69C0CF}" type="presParOf" srcId="{A0E19A0E-8B90-1043-842E-BB25818626B4}" destId="{3F2BDE49-5F3D-2948-9D6C-C285D92F670D}" srcOrd="0" destOrd="0" presId="urn:microsoft.com/office/officeart/2005/8/layout/list1"/>
    <dgm:cxn modelId="{E98F2C89-E692-7D49-A805-8B18851FF859}" type="presParOf" srcId="{3F2BDE49-5F3D-2948-9D6C-C285D92F670D}" destId="{A2C9FB4A-CA04-3A4B-B007-9AB73669AFBB}" srcOrd="0" destOrd="0" presId="urn:microsoft.com/office/officeart/2005/8/layout/list1"/>
    <dgm:cxn modelId="{3942ECB8-D01C-D94A-8D43-0733C6E5CBB0}" type="presParOf" srcId="{3F2BDE49-5F3D-2948-9D6C-C285D92F670D}" destId="{97B58E8E-ACA7-BC48-B40C-5080575DF6C4}" srcOrd="1" destOrd="0" presId="urn:microsoft.com/office/officeart/2005/8/layout/list1"/>
    <dgm:cxn modelId="{9252AB86-5779-8648-861D-0E808A916C04}" type="presParOf" srcId="{A0E19A0E-8B90-1043-842E-BB25818626B4}" destId="{57E5B54A-0883-D443-9FF0-A33FA83AE228}" srcOrd="1" destOrd="0" presId="urn:microsoft.com/office/officeart/2005/8/layout/list1"/>
    <dgm:cxn modelId="{652EEB6C-930E-2F48-94C6-C864C76E2642}" type="presParOf" srcId="{A0E19A0E-8B90-1043-842E-BB25818626B4}" destId="{006637EA-7D90-2C4D-94B3-1C715ABE4186}" srcOrd="2" destOrd="0" presId="urn:microsoft.com/office/officeart/2005/8/layout/list1"/>
    <dgm:cxn modelId="{0CA411BA-99F9-7348-97CA-8ABD1A5D7712}" type="presParOf" srcId="{A0E19A0E-8B90-1043-842E-BB25818626B4}" destId="{759C2B39-D7B8-8D47-A28A-6ED5D1DA0198}" srcOrd="3" destOrd="0" presId="urn:microsoft.com/office/officeart/2005/8/layout/list1"/>
    <dgm:cxn modelId="{ADCD1E2C-BA05-BE44-B2D2-CBCE6FD32128}" type="presParOf" srcId="{A0E19A0E-8B90-1043-842E-BB25818626B4}" destId="{5AA77E04-5008-5946-B2AD-C19B1259569E}" srcOrd="4" destOrd="0" presId="urn:microsoft.com/office/officeart/2005/8/layout/list1"/>
    <dgm:cxn modelId="{3DA5D752-CD0A-914F-A5F5-98A833E9F8D7}" type="presParOf" srcId="{5AA77E04-5008-5946-B2AD-C19B1259569E}" destId="{572A2BC4-7FAE-964F-A651-EF0A753025A8}" srcOrd="0" destOrd="0" presId="urn:microsoft.com/office/officeart/2005/8/layout/list1"/>
    <dgm:cxn modelId="{0DC92B98-B1FC-B54F-ACB9-0812DF074E74}" type="presParOf" srcId="{5AA77E04-5008-5946-B2AD-C19B1259569E}" destId="{8D6BC4E6-F5D6-904F-80EE-319ACD7AEBA4}" srcOrd="1" destOrd="0" presId="urn:microsoft.com/office/officeart/2005/8/layout/list1"/>
    <dgm:cxn modelId="{5D66F8C2-0DB7-7D47-8292-D5790A60F7F1}" type="presParOf" srcId="{A0E19A0E-8B90-1043-842E-BB25818626B4}" destId="{67CB5AA6-0490-EA47-8833-C86AFDCF7A41}" srcOrd="5" destOrd="0" presId="urn:microsoft.com/office/officeart/2005/8/layout/list1"/>
    <dgm:cxn modelId="{D2E35F37-FB88-A24C-8313-7A1B1BEDE84B}" type="presParOf" srcId="{A0E19A0E-8B90-1043-842E-BB25818626B4}" destId="{D54FFF2C-7497-C74F-BBCF-0F2868A6D68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246571-A156-4764-BA07-9D4C8F40F28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4F0D463-D43E-49F3-AD27-6D05C5EE332B}">
      <dgm:prSet/>
      <dgm:spPr/>
      <dgm:t>
        <a:bodyPr/>
        <a:lstStyle/>
        <a:p>
          <a:r>
            <a:rPr lang="en-US" dirty="0" err="1"/>
            <a:t>真诚的思考</a:t>
          </a:r>
          <a:endParaRPr lang="en-US" dirty="0"/>
        </a:p>
      </dgm:t>
    </dgm:pt>
    <dgm:pt modelId="{DC55E04D-4A6A-4F4A-8B8D-9FA0B6C834C9}" type="parTrans" cxnId="{09D2040E-EFD9-4288-BC0B-FD07DD304E42}">
      <dgm:prSet/>
      <dgm:spPr/>
      <dgm:t>
        <a:bodyPr/>
        <a:lstStyle/>
        <a:p>
          <a:endParaRPr lang="en-US"/>
        </a:p>
      </dgm:t>
    </dgm:pt>
    <dgm:pt modelId="{7629BDC3-8E91-4C0E-900C-D1E6EC4E0C5A}" type="sibTrans" cxnId="{09D2040E-EFD9-4288-BC0B-FD07DD304E42}">
      <dgm:prSet/>
      <dgm:spPr/>
      <dgm:t>
        <a:bodyPr/>
        <a:lstStyle/>
        <a:p>
          <a:endParaRPr lang="en-US"/>
        </a:p>
      </dgm:t>
    </dgm:pt>
    <dgm:pt modelId="{0AA52CAF-B7A2-4133-92F0-7D41809E1F2C}">
      <dgm:prSet/>
      <dgm:spPr/>
      <dgm:t>
        <a:bodyPr/>
        <a:lstStyle/>
        <a:p>
          <a:r>
            <a:rPr lang="en-CN" dirty="0"/>
            <a:t>昂首挺胸阔肩</a:t>
          </a:r>
          <a:endParaRPr lang="en-US" dirty="0"/>
        </a:p>
      </dgm:t>
    </dgm:pt>
    <dgm:pt modelId="{EC973689-63D4-430F-93D4-842779E48DDD}" type="parTrans" cxnId="{34A33170-6596-4F7F-838E-A044C51ED381}">
      <dgm:prSet/>
      <dgm:spPr/>
      <dgm:t>
        <a:bodyPr/>
        <a:lstStyle/>
        <a:p>
          <a:endParaRPr lang="en-US"/>
        </a:p>
      </dgm:t>
    </dgm:pt>
    <dgm:pt modelId="{5EA804CE-BF4D-4762-9DBF-5E4B28B4B2DF}" type="sibTrans" cxnId="{34A33170-6596-4F7F-838E-A044C51ED381}">
      <dgm:prSet/>
      <dgm:spPr/>
      <dgm:t>
        <a:bodyPr/>
        <a:lstStyle/>
        <a:p>
          <a:endParaRPr lang="en-US"/>
        </a:p>
      </dgm:t>
    </dgm:pt>
    <dgm:pt modelId="{1B10F654-7209-400C-9457-5F0CD2E3CB56}" type="pres">
      <dgm:prSet presAssocID="{9F246571-A156-4764-BA07-9D4C8F40F28E}" presName="root" presStyleCnt="0">
        <dgm:presLayoutVars>
          <dgm:dir/>
          <dgm:resizeHandles val="exact"/>
        </dgm:presLayoutVars>
      </dgm:prSet>
      <dgm:spPr/>
    </dgm:pt>
    <dgm:pt modelId="{10514716-8E44-439E-8416-10FF3B0852B0}" type="pres">
      <dgm:prSet presAssocID="{74F0D463-D43E-49F3-AD27-6D05C5EE332B}" presName="compNode" presStyleCnt="0"/>
      <dgm:spPr/>
    </dgm:pt>
    <dgm:pt modelId="{7D2E5266-20B3-48EC-92B7-2814245651D5}" type="pres">
      <dgm:prSet presAssocID="{74F0D463-D43E-49F3-AD27-6D05C5EE332B}" presName="iconRect" presStyleLbl="node1" presStyleIdx="0" presStyleCnt="2" custLinFactX="100000" custLinFactNeighborX="154131" custLinFactNeighborY="1547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25C43A0A-89DF-49A6-9B2E-E64ADFD20AF0}" type="pres">
      <dgm:prSet presAssocID="{74F0D463-D43E-49F3-AD27-6D05C5EE332B}" presName="spaceRect" presStyleCnt="0"/>
      <dgm:spPr/>
    </dgm:pt>
    <dgm:pt modelId="{6B8FED1B-9851-4EF4-8C50-A710B0ACB2D9}" type="pres">
      <dgm:prSet presAssocID="{74F0D463-D43E-49F3-AD27-6D05C5EE332B}" presName="textRect" presStyleLbl="revTx" presStyleIdx="0" presStyleCnt="2">
        <dgm:presLayoutVars>
          <dgm:chMax val="1"/>
          <dgm:chPref val="1"/>
        </dgm:presLayoutVars>
      </dgm:prSet>
      <dgm:spPr/>
    </dgm:pt>
    <dgm:pt modelId="{E053E92B-AD40-45BE-8E52-4DB758CB2CC8}" type="pres">
      <dgm:prSet presAssocID="{7629BDC3-8E91-4C0E-900C-D1E6EC4E0C5A}" presName="sibTrans" presStyleCnt="0"/>
      <dgm:spPr/>
    </dgm:pt>
    <dgm:pt modelId="{5992F7C7-E3DD-410B-993B-0D828BC4FADC}" type="pres">
      <dgm:prSet presAssocID="{0AA52CAF-B7A2-4133-92F0-7D41809E1F2C}" presName="compNode" presStyleCnt="0"/>
      <dgm:spPr/>
    </dgm:pt>
    <dgm:pt modelId="{8AECE1F2-4581-4EAD-8232-546AF541A78D}" type="pres">
      <dgm:prSet presAssocID="{0AA52CAF-B7A2-4133-92F0-7D41809E1F2C}" presName="iconRect" presStyleLbl="node1" presStyleIdx="1" presStyleCnt="2" custLinFactX="-100000" custLinFactNeighborX="-157380" custLinFactNeighborY="1547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81D8137-18AE-4220-95E9-E37C7FEE8715}" type="pres">
      <dgm:prSet presAssocID="{0AA52CAF-B7A2-4133-92F0-7D41809E1F2C}" presName="spaceRect" presStyleCnt="0"/>
      <dgm:spPr/>
    </dgm:pt>
    <dgm:pt modelId="{458063FB-BA95-4EFE-8E35-BADEE37B829B}" type="pres">
      <dgm:prSet presAssocID="{0AA52CAF-B7A2-4133-92F0-7D41809E1F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D2040E-EFD9-4288-BC0B-FD07DD304E42}" srcId="{9F246571-A156-4764-BA07-9D4C8F40F28E}" destId="{74F0D463-D43E-49F3-AD27-6D05C5EE332B}" srcOrd="0" destOrd="0" parTransId="{DC55E04D-4A6A-4F4A-8B8D-9FA0B6C834C9}" sibTransId="{7629BDC3-8E91-4C0E-900C-D1E6EC4E0C5A}"/>
    <dgm:cxn modelId="{25999610-B32D-4A8E-A6B7-ADF6AB31B146}" type="presOf" srcId="{74F0D463-D43E-49F3-AD27-6D05C5EE332B}" destId="{6B8FED1B-9851-4EF4-8C50-A710B0ACB2D9}" srcOrd="0" destOrd="0" presId="urn:microsoft.com/office/officeart/2018/2/layout/IconLabelList"/>
    <dgm:cxn modelId="{93C30029-16FB-46BD-9569-A9F13E76DECC}" type="presOf" srcId="{9F246571-A156-4764-BA07-9D4C8F40F28E}" destId="{1B10F654-7209-400C-9457-5F0CD2E3CB56}" srcOrd="0" destOrd="0" presId="urn:microsoft.com/office/officeart/2018/2/layout/IconLabelList"/>
    <dgm:cxn modelId="{08B43B2E-424B-4EDA-88A9-3AC9135832C6}" type="presOf" srcId="{0AA52CAF-B7A2-4133-92F0-7D41809E1F2C}" destId="{458063FB-BA95-4EFE-8E35-BADEE37B829B}" srcOrd="0" destOrd="0" presId="urn:microsoft.com/office/officeart/2018/2/layout/IconLabelList"/>
    <dgm:cxn modelId="{34A33170-6596-4F7F-838E-A044C51ED381}" srcId="{9F246571-A156-4764-BA07-9D4C8F40F28E}" destId="{0AA52CAF-B7A2-4133-92F0-7D41809E1F2C}" srcOrd="1" destOrd="0" parTransId="{EC973689-63D4-430F-93D4-842779E48DDD}" sibTransId="{5EA804CE-BF4D-4762-9DBF-5E4B28B4B2DF}"/>
    <dgm:cxn modelId="{A27A7482-3026-4BC2-8498-5E7171741D04}" type="presParOf" srcId="{1B10F654-7209-400C-9457-5F0CD2E3CB56}" destId="{10514716-8E44-439E-8416-10FF3B0852B0}" srcOrd="0" destOrd="0" presId="urn:microsoft.com/office/officeart/2018/2/layout/IconLabelList"/>
    <dgm:cxn modelId="{D1C32CE1-D101-4BE1-9768-4CAAD1CDAFF4}" type="presParOf" srcId="{10514716-8E44-439E-8416-10FF3B0852B0}" destId="{7D2E5266-20B3-48EC-92B7-2814245651D5}" srcOrd="0" destOrd="0" presId="urn:microsoft.com/office/officeart/2018/2/layout/IconLabelList"/>
    <dgm:cxn modelId="{1E893DF2-E1F6-4E03-9396-FEF30206C62A}" type="presParOf" srcId="{10514716-8E44-439E-8416-10FF3B0852B0}" destId="{25C43A0A-89DF-49A6-9B2E-E64ADFD20AF0}" srcOrd="1" destOrd="0" presId="urn:microsoft.com/office/officeart/2018/2/layout/IconLabelList"/>
    <dgm:cxn modelId="{278508B3-D7EF-4F4A-B852-87250ED3DCDA}" type="presParOf" srcId="{10514716-8E44-439E-8416-10FF3B0852B0}" destId="{6B8FED1B-9851-4EF4-8C50-A710B0ACB2D9}" srcOrd="2" destOrd="0" presId="urn:microsoft.com/office/officeart/2018/2/layout/IconLabelList"/>
    <dgm:cxn modelId="{41E4D8AE-670F-4561-82AF-B39F2EB94438}" type="presParOf" srcId="{1B10F654-7209-400C-9457-5F0CD2E3CB56}" destId="{E053E92B-AD40-45BE-8E52-4DB758CB2CC8}" srcOrd="1" destOrd="0" presId="urn:microsoft.com/office/officeart/2018/2/layout/IconLabelList"/>
    <dgm:cxn modelId="{9DA0CF78-17E4-41A7-BFCD-A5AA3EA11B23}" type="presParOf" srcId="{1B10F654-7209-400C-9457-5F0CD2E3CB56}" destId="{5992F7C7-E3DD-410B-993B-0D828BC4FADC}" srcOrd="2" destOrd="0" presId="urn:microsoft.com/office/officeart/2018/2/layout/IconLabelList"/>
    <dgm:cxn modelId="{CBE45F82-5BE2-43FA-8E04-025AEC4C3E50}" type="presParOf" srcId="{5992F7C7-E3DD-410B-993B-0D828BC4FADC}" destId="{8AECE1F2-4581-4EAD-8232-546AF541A78D}" srcOrd="0" destOrd="0" presId="urn:microsoft.com/office/officeart/2018/2/layout/IconLabelList"/>
    <dgm:cxn modelId="{CE77F560-1DD4-4A0E-8033-FFC71679C8B8}" type="presParOf" srcId="{5992F7C7-E3DD-410B-993B-0D828BC4FADC}" destId="{481D8137-18AE-4220-95E9-E37C7FEE8715}" srcOrd="1" destOrd="0" presId="urn:microsoft.com/office/officeart/2018/2/layout/IconLabelList"/>
    <dgm:cxn modelId="{7E59594F-8244-4B4C-8687-05C99ADDF9E6}" type="presParOf" srcId="{5992F7C7-E3DD-410B-993B-0D828BC4FADC}" destId="{458063FB-BA95-4EFE-8E35-BADEE37B82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48CE0-CF82-7646-9680-416A5615899E}">
      <dsp:nvSpPr>
        <dsp:cNvPr id="0" name=""/>
        <dsp:cNvSpPr/>
      </dsp:nvSpPr>
      <dsp:spPr>
        <a:xfrm>
          <a:off x="1320471" y="0"/>
          <a:ext cx="5087324" cy="508732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355EC-6D78-B943-9AE8-BACD4041B55C}">
      <dsp:nvSpPr>
        <dsp:cNvPr id="0" name=""/>
        <dsp:cNvSpPr/>
      </dsp:nvSpPr>
      <dsp:spPr>
        <a:xfrm>
          <a:off x="1803767" y="483295"/>
          <a:ext cx="1984056" cy="19840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博士的一周</a:t>
          </a:r>
          <a:endParaRPr lang="en-US" sz="3000" kern="1200" dirty="0"/>
        </a:p>
      </dsp:txBody>
      <dsp:txXfrm>
        <a:off x="1900621" y="580149"/>
        <a:ext cx="1790348" cy="1790348"/>
      </dsp:txXfrm>
    </dsp:sp>
    <dsp:sp modelId="{2FE8023B-A097-DE40-B808-C32F28950D3C}">
      <dsp:nvSpPr>
        <dsp:cNvPr id="0" name=""/>
        <dsp:cNvSpPr/>
      </dsp:nvSpPr>
      <dsp:spPr>
        <a:xfrm>
          <a:off x="3940443" y="483295"/>
          <a:ext cx="1984056" cy="1984056"/>
        </a:xfrm>
        <a:prstGeom prst="roundRect">
          <a:avLst/>
        </a:prstGeom>
        <a:solidFill>
          <a:schemeClr val="accent5">
            <a:hueOff val="3726106"/>
            <a:satOff val="-3211"/>
            <a:lumOff val="424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如何申请博士</a:t>
          </a:r>
        </a:p>
      </dsp:txBody>
      <dsp:txXfrm>
        <a:off x="4037297" y="580149"/>
        <a:ext cx="1790348" cy="1790348"/>
      </dsp:txXfrm>
    </dsp:sp>
    <dsp:sp modelId="{C7782168-A46E-F445-AB1E-18760045437C}">
      <dsp:nvSpPr>
        <dsp:cNvPr id="0" name=""/>
        <dsp:cNvSpPr/>
      </dsp:nvSpPr>
      <dsp:spPr>
        <a:xfrm>
          <a:off x="1803767" y="2619971"/>
          <a:ext cx="1984056" cy="1984056"/>
        </a:xfrm>
        <a:prstGeom prst="roundRect">
          <a:avLst/>
        </a:prstGeom>
        <a:solidFill>
          <a:schemeClr val="accent5">
            <a:hueOff val="7452213"/>
            <a:satOff val="-6423"/>
            <a:lumOff val="849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博士五年</a:t>
          </a:r>
          <a:r>
            <a:rPr lang="zh-CN" sz="3000" kern="1200"/>
            <a:t>（六年）</a:t>
          </a:r>
          <a:endParaRPr lang="en-US" sz="3000" kern="1200"/>
        </a:p>
      </dsp:txBody>
      <dsp:txXfrm>
        <a:off x="1900621" y="2716825"/>
        <a:ext cx="1790348" cy="1790348"/>
      </dsp:txXfrm>
    </dsp:sp>
    <dsp:sp modelId="{BB476CA1-A48A-1A49-8A30-69E6BF0EC200}">
      <dsp:nvSpPr>
        <dsp:cNvPr id="0" name=""/>
        <dsp:cNvSpPr/>
      </dsp:nvSpPr>
      <dsp:spPr>
        <a:xfrm>
          <a:off x="3940443" y="2619971"/>
          <a:ext cx="1984056" cy="1984056"/>
        </a:xfrm>
        <a:prstGeom prst="round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未来与感悟</a:t>
          </a:r>
        </a:p>
      </dsp:txBody>
      <dsp:txXfrm>
        <a:off x="4037297" y="2716825"/>
        <a:ext cx="1790348" cy="1790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4FC63-AC49-444A-A79A-4828A03C370F}">
      <dsp:nvSpPr>
        <dsp:cNvPr id="0" name=""/>
        <dsp:cNvSpPr/>
      </dsp:nvSpPr>
      <dsp:spPr>
        <a:xfrm>
          <a:off x="1206998" y="-219434"/>
          <a:ext cx="3893426" cy="17510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科研</a:t>
          </a:r>
          <a:r>
            <a:rPr lang="zh-CN" altLang="en-US" sz="2800" kern="1200" dirty="0"/>
            <a:t>：推导公式，编程，看论文，写论文</a:t>
          </a:r>
          <a:endParaRPr lang="en-US" sz="2800" kern="1200" dirty="0"/>
        </a:p>
      </dsp:txBody>
      <dsp:txXfrm>
        <a:off x="1292478" y="-133954"/>
        <a:ext cx="3722466" cy="1580101"/>
      </dsp:txXfrm>
    </dsp:sp>
    <dsp:sp modelId="{D0601704-C762-4C4C-8347-CF0B61555900}">
      <dsp:nvSpPr>
        <dsp:cNvPr id="0" name=""/>
        <dsp:cNvSpPr/>
      </dsp:nvSpPr>
      <dsp:spPr>
        <a:xfrm>
          <a:off x="608776" y="999824"/>
          <a:ext cx="4089816" cy="4089816"/>
        </a:xfrm>
        <a:custGeom>
          <a:avLst/>
          <a:gdLst/>
          <a:ahLst/>
          <a:cxnLst/>
          <a:rect l="0" t="0" r="0" b="0"/>
          <a:pathLst>
            <a:path>
              <a:moveTo>
                <a:pt x="3421905" y="533111"/>
              </a:moveTo>
              <a:arcTo wR="2044908" hR="2044908" stAng="18739701" swAng="32059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43035-8BAD-FF46-9BAD-B525D68551AA}">
      <dsp:nvSpPr>
        <dsp:cNvPr id="0" name=""/>
        <dsp:cNvSpPr/>
      </dsp:nvSpPr>
      <dsp:spPr>
        <a:xfrm>
          <a:off x="3417816" y="1669173"/>
          <a:ext cx="3561607" cy="20636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文化交流</a:t>
          </a:r>
          <a:r>
            <a:rPr lang="zh-CN" altLang="en-US" sz="2800" kern="1200" dirty="0"/>
            <a:t>：教会，读书会，头马演讲</a:t>
          </a:r>
          <a:endParaRPr lang="en-US" sz="2800" kern="1200" dirty="0"/>
        </a:p>
      </dsp:txBody>
      <dsp:txXfrm>
        <a:off x="3518556" y="1769913"/>
        <a:ext cx="3360127" cy="1862180"/>
      </dsp:txXfrm>
    </dsp:sp>
    <dsp:sp modelId="{C5B3B00A-5A2F-E04C-8EBD-7820CE683F69}">
      <dsp:nvSpPr>
        <dsp:cNvPr id="0" name=""/>
        <dsp:cNvSpPr/>
      </dsp:nvSpPr>
      <dsp:spPr>
        <a:xfrm>
          <a:off x="575378" y="350026"/>
          <a:ext cx="4089816" cy="4089816"/>
        </a:xfrm>
        <a:custGeom>
          <a:avLst/>
          <a:gdLst/>
          <a:ahLst/>
          <a:cxnLst/>
          <a:rect l="0" t="0" r="0" b="0"/>
          <a:pathLst>
            <a:path>
              <a:moveTo>
                <a:pt x="3589480" y="3385037"/>
              </a:moveTo>
              <a:arcTo wR="2044908" hR="2044908" stAng="2456769" swAng="486461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F0F32-77B2-604D-931F-CC97397D6CAF}">
      <dsp:nvSpPr>
        <dsp:cNvPr id="0" name=""/>
        <dsp:cNvSpPr/>
      </dsp:nvSpPr>
      <dsp:spPr>
        <a:xfrm>
          <a:off x="1375508" y="3941438"/>
          <a:ext cx="3556408" cy="16089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学习</a:t>
          </a:r>
          <a:r>
            <a:rPr lang="zh-CN" altLang="en-US" sz="2800" kern="1200" dirty="0"/>
            <a:t>：政治，历史，音乐，心理学</a:t>
          </a:r>
          <a:endParaRPr lang="en-US" sz="2800" kern="1200" dirty="0"/>
        </a:p>
      </dsp:txBody>
      <dsp:txXfrm>
        <a:off x="1454050" y="4019980"/>
        <a:ext cx="3399324" cy="1451864"/>
      </dsp:txXfrm>
    </dsp:sp>
    <dsp:sp modelId="{97D0386A-F646-8D46-AE11-D78C83D690F6}">
      <dsp:nvSpPr>
        <dsp:cNvPr id="0" name=""/>
        <dsp:cNvSpPr/>
      </dsp:nvSpPr>
      <dsp:spPr>
        <a:xfrm>
          <a:off x="1616210" y="327894"/>
          <a:ext cx="4089816" cy="4089816"/>
        </a:xfrm>
        <a:custGeom>
          <a:avLst/>
          <a:gdLst/>
          <a:ahLst/>
          <a:cxnLst/>
          <a:rect l="0" t="0" r="0" b="0"/>
          <a:pathLst>
            <a:path>
              <a:moveTo>
                <a:pt x="730244" y="3611212"/>
              </a:moveTo>
              <a:arcTo wR="2044908" hR="2044908" stAng="7800488" swAng="599024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C1582-4B38-A94D-AFEB-8132E01C27ED}">
      <dsp:nvSpPr>
        <dsp:cNvPr id="0" name=""/>
        <dsp:cNvSpPr/>
      </dsp:nvSpPr>
      <dsp:spPr>
        <a:xfrm>
          <a:off x="125124" y="1685211"/>
          <a:ext cx="1967358" cy="20315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散步</a:t>
          </a:r>
          <a:r>
            <a:rPr lang="zh-CN" altLang="en-US" sz="2800" kern="1200" dirty="0"/>
            <a:t>：讨论与表达</a:t>
          </a:r>
          <a:endParaRPr lang="en-US" sz="2800" kern="1200" dirty="0"/>
        </a:p>
      </dsp:txBody>
      <dsp:txXfrm>
        <a:off x="221163" y="1781250"/>
        <a:ext cx="1775280" cy="1839508"/>
      </dsp:txXfrm>
    </dsp:sp>
    <dsp:sp modelId="{F4550118-EB06-CF48-B699-78B1D561E237}">
      <dsp:nvSpPr>
        <dsp:cNvPr id="0" name=""/>
        <dsp:cNvSpPr/>
      </dsp:nvSpPr>
      <dsp:spPr>
        <a:xfrm>
          <a:off x="1583408" y="1022552"/>
          <a:ext cx="4089816" cy="4089816"/>
        </a:xfrm>
        <a:custGeom>
          <a:avLst/>
          <a:gdLst/>
          <a:ahLst/>
          <a:cxnLst/>
          <a:rect l="0" t="0" r="0" b="0"/>
          <a:pathLst>
            <a:path>
              <a:moveTo>
                <a:pt x="510809" y="692801"/>
              </a:moveTo>
              <a:arcTo wR="2044908" hR="2044908" stAng="13283517" swAng="432967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9A805-85DA-8342-9EFA-3218235D7FB4}">
      <dsp:nvSpPr>
        <dsp:cNvPr id="0" name=""/>
        <dsp:cNvSpPr/>
      </dsp:nvSpPr>
      <dsp:spPr>
        <a:xfrm>
          <a:off x="0" y="0"/>
          <a:ext cx="5683639" cy="11728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大一</a:t>
          </a:r>
          <a:r>
            <a:rPr lang="zh-CN" altLang="en-US" sz="2500" kern="1200" dirty="0"/>
            <a:t>：名校光环。出国？</a:t>
          </a:r>
          <a:r>
            <a:rPr lang="en-US" altLang="zh-CN" sz="2500" kern="1200" dirty="0"/>
            <a:t>NO</a:t>
          </a:r>
          <a:endParaRPr lang="en-US" sz="2500" kern="1200" dirty="0"/>
        </a:p>
      </dsp:txBody>
      <dsp:txXfrm>
        <a:off x="34350" y="34350"/>
        <a:ext cx="4318984" cy="1104109"/>
      </dsp:txXfrm>
    </dsp:sp>
    <dsp:sp modelId="{64A7F12C-B3B7-854D-A724-933676BFD6F3}">
      <dsp:nvSpPr>
        <dsp:cNvPr id="0" name=""/>
        <dsp:cNvSpPr/>
      </dsp:nvSpPr>
      <dsp:spPr>
        <a:xfrm>
          <a:off x="476004" y="1386047"/>
          <a:ext cx="5683639" cy="11728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大二</a:t>
          </a:r>
          <a:r>
            <a:rPr lang="zh-CN" altLang="en-US" sz="2500" kern="1200" dirty="0"/>
            <a:t>：物理系国际班，考托福</a:t>
          </a:r>
          <a:endParaRPr lang="en-US" sz="2500" kern="1200" dirty="0"/>
        </a:p>
      </dsp:txBody>
      <dsp:txXfrm>
        <a:off x="510354" y="1420397"/>
        <a:ext cx="4376608" cy="1104109"/>
      </dsp:txXfrm>
    </dsp:sp>
    <dsp:sp modelId="{AB5FF13D-ED9D-0948-B736-3B1564542F01}">
      <dsp:nvSpPr>
        <dsp:cNvPr id="0" name=""/>
        <dsp:cNvSpPr/>
      </dsp:nvSpPr>
      <dsp:spPr>
        <a:xfrm>
          <a:off x="944905" y="2772095"/>
          <a:ext cx="5683639" cy="1172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大三</a:t>
          </a:r>
          <a:r>
            <a:rPr lang="zh-CN" altLang="en-US" sz="2500" kern="1200" dirty="0"/>
            <a:t>：一半同学准备出国</a:t>
          </a:r>
          <a:endParaRPr lang="en-US" sz="2500" kern="1200" dirty="0"/>
        </a:p>
      </dsp:txBody>
      <dsp:txXfrm>
        <a:off x="979255" y="2806445"/>
        <a:ext cx="4383712" cy="1104109"/>
      </dsp:txXfrm>
    </dsp:sp>
    <dsp:sp modelId="{7B374025-CC80-C84F-B5DC-88D1B977DE73}">
      <dsp:nvSpPr>
        <dsp:cNvPr id="0" name=""/>
        <dsp:cNvSpPr/>
      </dsp:nvSpPr>
      <dsp:spPr>
        <a:xfrm>
          <a:off x="1420909" y="4158142"/>
          <a:ext cx="5683639" cy="11728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大四</a:t>
          </a:r>
          <a:r>
            <a:rPr lang="zh-CN" altLang="en-US" sz="2500" kern="1200" dirty="0"/>
            <a:t>：保研，考研，出国？</a:t>
          </a:r>
          <a:endParaRPr lang="en-US" sz="2500" kern="1200" dirty="0"/>
        </a:p>
      </dsp:txBody>
      <dsp:txXfrm>
        <a:off x="1455259" y="4192492"/>
        <a:ext cx="4376608" cy="1104109"/>
      </dsp:txXfrm>
    </dsp:sp>
    <dsp:sp modelId="{8873D8D5-721A-9341-BE0C-DE712FD1E136}">
      <dsp:nvSpPr>
        <dsp:cNvPr id="0" name=""/>
        <dsp:cNvSpPr/>
      </dsp:nvSpPr>
      <dsp:spPr>
        <a:xfrm>
          <a:off x="4921313" y="898265"/>
          <a:ext cx="762326" cy="7623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092836" y="898265"/>
        <a:ext cx="419280" cy="573650"/>
      </dsp:txXfrm>
    </dsp:sp>
    <dsp:sp modelId="{44D6A7E8-9E95-BE4F-AA01-687CCBCE1B3B}">
      <dsp:nvSpPr>
        <dsp:cNvPr id="0" name=""/>
        <dsp:cNvSpPr/>
      </dsp:nvSpPr>
      <dsp:spPr>
        <a:xfrm>
          <a:off x="5397317" y="2284312"/>
          <a:ext cx="762326" cy="76232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568840" y="2284312"/>
        <a:ext cx="419280" cy="573650"/>
      </dsp:txXfrm>
    </dsp:sp>
    <dsp:sp modelId="{0967B8B1-A0A2-BA47-9609-A089E41A8521}">
      <dsp:nvSpPr>
        <dsp:cNvPr id="0" name=""/>
        <dsp:cNvSpPr/>
      </dsp:nvSpPr>
      <dsp:spPr>
        <a:xfrm>
          <a:off x="5866218" y="3670360"/>
          <a:ext cx="762326" cy="76232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6037741" y="3670360"/>
        <a:ext cx="419280" cy="573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5ACB6-DAE7-FA4D-9D5A-CFABE82C34C7}">
      <dsp:nvSpPr>
        <dsp:cNvPr id="0" name=""/>
        <dsp:cNvSpPr/>
      </dsp:nvSpPr>
      <dsp:spPr>
        <a:xfrm>
          <a:off x="1195697" y="473"/>
          <a:ext cx="2462614" cy="14775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中英文教会</a:t>
          </a:r>
          <a:endParaRPr lang="en-US" sz="3100" kern="1200" dirty="0"/>
        </a:p>
      </dsp:txBody>
      <dsp:txXfrm>
        <a:off x="1195697" y="473"/>
        <a:ext cx="2462614" cy="1477568"/>
      </dsp:txXfrm>
    </dsp:sp>
    <dsp:sp modelId="{77A4EC77-5D44-7645-97DF-D451972A7F42}">
      <dsp:nvSpPr>
        <dsp:cNvPr id="0" name=""/>
        <dsp:cNvSpPr/>
      </dsp:nvSpPr>
      <dsp:spPr>
        <a:xfrm>
          <a:off x="3904572" y="473"/>
          <a:ext cx="2462614" cy="1477568"/>
        </a:xfrm>
        <a:prstGeom prst="rect">
          <a:avLst/>
        </a:prstGeom>
        <a:solidFill>
          <a:schemeClr val="accent5">
            <a:hueOff val="2235664"/>
            <a:satOff val="-1927"/>
            <a:lumOff val="254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电影</a:t>
          </a:r>
          <a:r>
            <a:rPr lang="zh-CN" altLang="en-US" sz="3100" kern="1200" dirty="0"/>
            <a:t> 音乐</a:t>
          </a:r>
          <a:endParaRPr lang="en-US" sz="3100" kern="1200" dirty="0"/>
        </a:p>
      </dsp:txBody>
      <dsp:txXfrm>
        <a:off x="3904572" y="473"/>
        <a:ext cx="2462614" cy="1477568"/>
      </dsp:txXfrm>
    </dsp:sp>
    <dsp:sp modelId="{8D209463-DB39-8F40-AD31-F6889EFB11B1}">
      <dsp:nvSpPr>
        <dsp:cNvPr id="0" name=""/>
        <dsp:cNvSpPr/>
      </dsp:nvSpPr>
      <dsp:spPr>
        <a:xfrm>
          <a:off x="6613448" y="473"/>
          <a:ext cx="2462614" cy="1477568"/>
        </a:xfrm>
        <a:prstGeom prst="rect">
          <a:avLst/>
        </a:prstGeom>
        <a:solidFill>
          <a:schemeClr val="accent5">
            <a:hueOff val="4471328"/>
            <a:satOff val="-3854"/>
            <a:lumOff val="50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头马演讲</a:t>
          </a:r>
          <a:r>
            <a:rPr lang="zh-CN" altLang="en-US" sz="3100" kern="1200" dirty="0"/>
            <a:t>    </a:t>
          </a:r>
          <a:r>
            <a:rPr lang="en-US" sz="3100" kern="1200" dirty="0" err="1"/>
            <a:t>俱乐部</a:t>
          </a:r>
          <a:endParaRPr lang="en-US" sz="3100" kern="1200" dirty="0"/>
        </a:p>
      </dsp:txBody>
      <dsp:txXfrm>
        <a:off x="6613448" y="473"/>
        <a:ext cx="2462614" cy="1477568"/>
      </dsp:txXfrm>
    </dsp:sp>
    <dsp:sp modelId="{D0CFB5C5-D2B0-044E-A9D0-2C30BDE934F9}">
      <dsp:nvSpPr>
        <dsp:cNvPr id="0" name=""/>
        <dsp:cNvSpPr/>
      </dsp:nvSpPr>
      <dsp:spPr>
        <a:xfrm>
          <a:off x="1195697" y="1724303"/>
          <a:ext cx="2462614" cy="1477568"/>
        </a:xfrm>
        <a:prstGeom prst="rect">
          <a:avLst/>
        </a:prstGeom>
        <a:solidFill>
          <a:schemeClr val="accent5">
            <a:hueOff val="6706992"/>
            <a:satOff val="-5780"/>
            <a:lumOff val="764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暑假实习</a:t>
          </a:r>
          <a:r>
            <a:rPr lang="zh-CN" altLang="en-US" sz="3100" kern="1200" dirty="0"/>
            <a:t>    </a:t>
          </a:r>
          <a:r>
            <a:rPr lang="en-US" sz="3100" kern="1200" dirty="0" err="1"/>
            <a:t>深圳</a:t>
          </a:r>
          <a:endParaRPr lang="en-US" sz="3100" kern="1200" dirty="0"/>
        </a:p>
      </dsp:txBody>
      <dsp:txXfrm>
        <a:off x="1195697" y="1724303"/>
        <a:ext cx="2462614" cy="1477568"/>
      </dsp:txXfrm>
    </dsp:sp>
    <dsp:sp modelId="{4DAE2D43-C996-6443-8E67-734D34568EA9}">
      <dsp:nvSpPr>
        <dsp:cNvPr id="0" name=""/>
        <dsp:cNvSpPr/>
      </dsp:nvSpPr>
      <dsp:spPr>
        <a:xfrm>
          <a:off x="3904572" y="1724303"/>
          <a:ext cx="2462614" cy="1477568"/>
        </a:xfrm>
        <a:prstGeom prst="rect">
          <a:avLst/>
        </a:prstGeom>
        <a:solidFill>
          <a:schemeClr val="accent5">
            <a:hueOff val="8942655"/>
            <a:satOff val="-7707"/>
            <a:lumOff val="1019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/>
            <a:t>中餐厅打工</a:t>
          </a:r>
          <a:endParaRPr lang="en-US" sz="3100" kern="1200"/>
        </a:p>
      </dsp:txBody>
      <dsp:txXfrm>
        <a:off x="3904572" y="1724303"/>
        <a:ext cx="2462614" cy="1477568"/>
      </dsp:txXfrm>
    </dsp:sp>
    <dsp:sp modelId="{5F3ACEA7-2C2E-634E-A421-CA79FD28FF6D}">
      <dsp:nvSpPr>
        <dsp:cNvPr id="0" name=""/>
        <dsp:cNvSpPr/>
      </dsp:nvSpPr>
      <dsp:spPr>
        <a:xfrm>
          <a:off x="6613448" y="1724303"/>
          <a:ext cx="2462614" cy="1477568"/>
        </a:xfrm>
        <a:prstGeom prst="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 dirty="0"/>
            <a:t>编程班</a:t>
          </a:r>
          <a:r>
            <a:rPr lang="zh-CN" altLang="en-US" sz="3100" kern="1200" dirty="0"/>
            <a:t>授课</a:t>
          </a:r>
          <a:endParaRPr lang="en-US" sz="3100" kern="1200" dirty="0"/>
        </a:p>
      </dsp:txBody>
      <dsp:txXfrm>
        <a:off x="6613448" y="1724303"/>
        <a:ext cx="2462614" cy="1477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637EA-7D90-2C4D-94B3-1C715ABE4186}">
      <dsp:nvSpPr>
        <dsp:cNvPr id="0" name=""/>
        <dsp:cNvSpPr/>
      </dsp:nvSpPr>
      <dsp:spPr>
        <a:xfrm>
          <a:off x="0" y="585711"/>
          <a:ext cx="7728267" cy="185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791464" rIns="599799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博士后</a:t>
          </a:r>
          <a:r>
            <a:rPr lang="zh-CN" sz="3800" kern="1200"/>
            <a:t>，助理教授，副教授</a:t>
          </a:r>
          <a:endParaRPr lang="en-US" sz="3800" kern="1200"/>
        </a:p>
      </dsp:txBody>
      <dsp:txXfrm>
        <a:off x="0" y="585711"/>
        <a:ext cx="7728267" cy="1855350"/>
      </dsp:txXfrm>
    </dsp:sp>
    <dsp:sp modelId="{97B58E8E-ACA7-BC48-B40C-5080575DF6C4}">
      <dsp:nvSpPr>
        <dsp:cNvPr id="0" name=""/>
        <dsp:cNvSpPr/>
      </dsp:nvSpPr>
      <dsp:spPr>
        <a:xfrm>
          <a:off x="386413" y="24831"/>
          <a:ext cx="5409786" cy="1121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学术界</a:t>
          </a:r>
        </a:p>
      </dsp:txBody>
      <dsp:txXfrm>
        <a:off x="441173" y="79591"/>
        <a:ext cx="5300266" cy="1012240"/>
      </dsp:txXfrm>
    </dsp:sp>
    <dsp:sp modelId="{D54FFF2C-7497-C74F-BBCF-0F2868A6D684}">
      <dsp:nvSpPr>
        <dsp:cNvPr id="0" name=""/>
        <dsp:cNvSpPr/>
      </dsp:nvSpPr>
      <dsp:spPr>
        <a:xfrm>
          <a:off x="0" y="3207142"/>
          <a:ext cx="7728267" cy="185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791464" rIns="599799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大公司</a:t>
          </a:r>
          <a:r>
            <a:rPr lang="zh-CN" sz="3800" kern="1200"/>
            <a:t>，初创公司</a:t>
          </a:r>
          <a:endParaRPr lang="en-US" sz="3800" kern="1200"/>
        </a:p>
      </dsp:txBody>
      <dsp:txXfrm>
        <a:off x="0" y="3207142"/>
        <a:ext cx="7728267" cy="1855350"/>
      </dsp:txXfrm>
    </dsp:sp>
    <dsp:sp modelId="{8D6BC4E6-F5D6-904F-80EE-319ACD7AEBA4}">
      <dsp:nvSpPr>
        <dsp:cNvPr id="0" name=""/>
        <dsp:cNvSpPr/>
      </dsp:nvSpPr>
      <dsp:spPr>
        <a:xfrm>
          <a:off x="386413" y="2646262"/>
          <a:ext cx="5409786" cy="112176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工业界</a:t>
          </a:r>
        </a:p>
      </dsp:txBody>
      <dsp:txXfrm>
        <a:off x="441173" y="2701022"/>
        <a:ext cx="5300266" cy="1012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E5266-20B3-48EC-92B7-2814245651D5}">
      <dsp:nvSpPr>
        <dsp:cNvPr id="0" name=""/>
        <dsp:cNvSpPr/>
      </dsp:nvSpPr>
      <dsp:spPr>
        <a:xfrm>
          <a:off x="6823579" y="45582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FED1B-9851-4EF4-8C50-A710B0ACB2D9}">
      <dsp:nvSpPr>
        <dsp:cNvPr id="0" name=""/>
        <dsp:cNvSpPr/>
      </dsp:nvSpPr>
      <dsp:spPr>
        <a:xfrm>
          <a:off x="695272" y="25691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真诚的思考</a:t>
          </a:r>
          <a:endParaRPr lang="en-US" sz="3500" kern="1200" dirty="0"/>
        </a:p>
      </dsp:txBody>
      <dsp:txXfrm>
        <a:off x="695272" y="2569153"/>
        <a:ext cx="4320000" cy="720000"/>
      </dsp:txXfrm>
    </dsp:sp>
    <dsp:sp modelId="{8AECE1F2-4581-4EAD-8232-546AF541A78D}">
      <dsp:nvSpPr>
        <dsp:cNvPr id="0" name=""/>
        <dsp:cNvSpPr/>
      </dsp:nvSpPr>
      <dsp:spPr>
        <a:xfrm>
          <a:off x="1955805" y="45582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063FB-BA95-4EFE-8E35-BADEE37B829B}">
      <dsp:nvSpPr>
        <dsp:cNvPr id="0" name=""/>
        <dsp:cNvSpPr/>
      </dsp:nvSpPr>
      <dsp:spPr>
        <a:xfrm>
          <a:off x="5771273" y="25691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3500" kern="1200" dirty="0"/>
            <a:t>昂首挺胸阔肩</a:t>
          </a:r>
          <a:endParaRPr lang="en-US" sz="3500" kern="1200" dirty="0"/>
        </a:p>
      </dsp:txBody>
      <dsp:txXfrm>
        <a:off x="5771273" y="256915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DAB4-45AB-7548-82D1-ADA44CA4455F}" type="datetimeFigureOut">
              <a:rPr lang="en-CN" smtClean="0"/>
              <a:t>2020/10/17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0D5FE-DA17-9A44-8EB7-84D7ED20A8C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983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其实也上课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D5FE-DA17-9A44-8EB7-84D7ED20A8C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147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骄傲</a:t>
            </a:r>
            <a:r>
              <a:rPr lang="zh-CN" altLang="en-US" dirty="0"/>
              <a:t>，虚荣心，欲望</a:t>
            </a:r>
            <a:endParaRPr lang="en-US" altLang="zh-CN" dirty="0"/>
          </a:p>
          <a:p>
            <a:r>
              <a:rPr lang="zh-CN" altLang="en-US"/>
              <a:t>懒惰，自卑，愤怒</a:t>
            </a:r>
            <a:r>
              <a:rPr lang="zh-CN" altLang="en-US" dirty="0"/>
              <a:t>，对未知的恐慌，经济压力，家庭</a:t>
            </a:r>
            <a:r>
              <a:rPr lang="zh-CN" altLang="en-US"/>
              <a:t>关系，等等</a:t>
            </a:r>
            <a:endParaRPr lang="en-US" altLang="zh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D5FE-DA17-9A44-8EB7-84D7ED20A8CB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127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3F733-6BBE-164D-8776-BED7A0622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CN" dirty="0">
                <a:solidFill>
                  <a:schemeClr val="tx2"/>
                </a:solidFill>
              </a:rPr>
              <a:t>博士生涯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8CC0B-0CB2-2545-90FA-48850AC2A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914400"/>
          </a:xfrm>
        </p:spPr>
        <p:txBody>
          <a:bodyPr>
            <a:normAutofit/>
          </a:bodyPr>
          <a:lstStyle/>
          <a:p>
            <a:r>
              <a:rPr lang="en-CN" sz="4000" dirty="0">
                <a:solidFill>
                  <a:schemeClr val="accent1"/>
                </a:solidFill>
              </a:rPr>
              <a:t>曾威磊</a:t>
            </a:r>
            <a:r>
              <a:rPr lang="zh-CN" altLang="en-US" sz="4000" dirty="0">
                <a:solidFill>
                  <a:schemeClr val="accent1"/>
                </a:solidFill>
              </a:rPr>
              <a:t> </a:t>
            </a:r>
            <a:r>
              <a:rPr lang="en-US" altLang="zh-CN" sz="4000" dirty="0">
                <a:solidFill>
                  <a:schemeClr val="accent1"/>
                </a:solidFill>
              </a:rPr>
              <a:t>2015.09-2020.12</a:t>
            </a:r>
            <a:endParaRPr lang="en-CN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6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9D26-5E35-A04C-93E1-2EF262C35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CN" sz="4000" dirty="0"/>
              <a:t>谢谢</a:t>
            </a:r>
            <a:r>
              <a:rPr lang="zh-CN" altLang="en-US" sz="4000" dirty="0"/>
              <a:t>！</a:t>
            </a:r>
            <a:endParaRPr lang="en-CN" sz="4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1322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B285-84F7-DB4C-98F4-795F3724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CN" sz="5400" dirty="0">
                <a:latin typeface="Songti TC" panose="02010600040101010101" pitchFamily="2" charset="-120"/>
                <a:ea typeface="Songti TC" panose="02010600040101010101" pitchFamily="2" charset="-120"/>
              </a:rPr>
              <a:t>博士生涯</a:t>
            </a:r>
            <a:br>
              <a:rPr lang="en-CN" sz="5400" dirty="0">
                <a:latin typeface="Songti TC" panose="02010600040101010101" pitchFamily="2" charset="-120"/>
                <a:ea typeface="Songti TC" panose="02010600040101010101" pitchFamily="2" charset="-120"/>
              </a:rPr>
            </a:br>
            <a:r>
              <a:rPr lang="en-US" altLang="zh-CN" sz="4000" dirty="0">
                <a:latin typeface="Songti TC" panose="02010600040101010101" pitchFamily="2" charset="-120"/>
                <a:ea typeface="Songti TC" panose="02010600040101010101" pitchFamily="2" charset="-120"/>
              </a:rPr>
              <a:t>2015.09</a:t>
            </a:r>
            <a:r>
              <a:rPr lang="zh-CN" altLang="en-US" sz="4000" dirty="0">
                <a:latin typeface="Songti TC" panose="02010600040101010101" pitchFamily="2" charset="-120"/>
                <a:ea typeface="Songti TC" panose="02010600040101010101" pitchFamily="2" charset="-120"/>
              </a:rPr>
              <a:t> </a:t>
            </a:r>
            <a:r>
              <a:rPr lang="en-US" altLang="zh-CN" sz="4000" dirty="0">
                <a:latin typeface="Songti TC" panose="02010600040101010101" pitchFamily="2" charset="-120"/>
                <a:ea typeface="Songti TC" panose="02010600040101010101" pitchFamily="2" charset="-120"/>
              </a:rPr>
              <a:t>–</a:t>
            </a:r>
            <a:r>
              <a:rPr lang="zh-CN" altLang="en-US" sz="4000" dirty="0">
                <a:latin typeface="Songti TC" panose="02010600040101010101" pitchFamily="2" charset="-120"/>
                <a:ea typeface="Songti TC" panose="02010600040101010101" pitchFamily="2" charset="-120"/>
              </a:rPr>
              <a:t> </a:t>
            </a:r>
            <a:r>
              <a:rPr lang="en-US" altLang="zh-CN" sz="4000" dirty="0">
                <a:latin typeface="Songti TC" panose="02010600040101010101" pitchFamily="2" charset="-120"/>
                <a:ea typeface="Songti TC" panose="02010600040101010101" pitchFamily="2" charset="-120"/>
              </a:rPr>
              <a:t>2020.12</a:t>
            </a:r>
            <a:endParaRPr lang="en-CN" sz="5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B3E3961-364C-4C5F-82ED-A775E4463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7555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69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FB26DF-1058-4FF2-A7D8-CC9D04982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663E57-5EFE-40CA-99A5-7BDB9590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7BE64-D62B-D843-BD9C-68F2578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CN">
                <a:solidFill>
                  <a:schemeClr val="bg1"/>
                </a:solidFill>
              </a:rPr>
              <a:t>博士的一周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4C49EE-1E42-4E97-900D-BDC176519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807351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565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B84D9-DAFA-2740-BAB4-3B923DD4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CN" dirty="0">
                <a:solidFill>
                  <a:schemeClr val="bg1"/>
                </a:solidFill>
              </a:rPr>
              <a:t>出国读博</a:t>
            </a:r>
            <a:r>
              <a:rPr lang="zh-CN" altLang="en-US" dirty="0">
                <a:solidFill>
                  <a:schemeClr val="bg1"/>
                </a:solidFill>
              </a:rPr>
              <a:t>？</a:t>
            </a:r>
            <a:endParaRPr lang="en-CN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C99E11-2AA8-40CF-BE74-0339F0065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358654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60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D88F3-70A7-9A41-8CB9-D7FDF630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n-CN" dirty="0"/>
              <a:t>博士期间</a:t>
            </a:r>
            <a:r>
              <a:rPr lang="zh-CN" altLang="en-US" dirty="0"/>
              <a:t>：加州大学河滨分校物理系量子计算</a:t>
            </a:r>
            <a:endParaRPr lang="en-C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A37CE9-9CDC-EB45-A5C9-CE44AB5D5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814544"/>
              </p:ext>
            </p:extLst>
          </p:nvPr>
        </p:nvGraphicFramePr>
        <p:xfrm>
          <a:off x="851669" y="1029176"/>
          <a:ext cx="10488662" cy="3444105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723838">
                  <a:extLst>
                    <a:ext uri="{9D8B030D-6E8A-4147-A177-3AD203B41FA5}">
                      <a16:colId xmlns:a16="http://schemas.microsoft.com/office/drawing/2014/main" val="1343127370"/>
                    </a:ext>
                  </a:extLst>
                </a:gridCol>
                <a:gridCol w="3590151">
                  <a:extLst>
                    <a:ext uri="{9D8B030D-6E8A-4147-A177-3AD203B41FA5}">
                      <a16:colId xmlns:a16="http://schemas.microsoft.com/office/drawing/2014/main" val="1275842452"/>
                    </a:ext>
                  </a:extLst>
                </a:gridCol>
                <a:gridCol w="4174673">
                  <a:extLst>
                    <a:ext uri="{9D8B030D-6E8A-4147-A177-3AD203B41FA5}">
                      <a16:colId xmlns:a16="http://schemas.microsoft.com/office/drawing/2014/main" val="3399804386"/>
                    </a:ext>
                  </a:extLst>
                </a:gridCol>
              </a:tblGrid>
              <a:tr h="688821">
                <a:tc>
                  <a:txBody>
                    <a:bodyPr/>
                    <a:lstStyle/>
                    <a:p>
                      <a:r>
                        <a:rPr lang="en-CN" sz="3100"/>
                        <a:t>一年级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zh-CN" altLang="en-US" sz="3100" dirty="0"/>
                        <a:t>（</a:t>
                      </a:r>
                      <a:r>
                        <a:rPr lang="en-CN" sz="3100" dirty="0"/>
                        <a:t>物理</a:t>
                      </a:r>
                      <a:r>
                        <a:rPr lang="zh-CN" altLang="en-US" sz="3100" dirty="0"/>
                        <a:t>）英语</a:t>
                      </a:r>
                      <a:endParaRPr lang="en-CN" sz="3100" dirty="0"/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/>
                        <a:t>旅游</a:t>
                      </a:r>
                    </a:p>
                  </a:txBody>
                  <a:tcPr marL="156550" marR="156550" marT="78275" marB="78275"/>
                </a:tc>
                <a:extLst>
                  <a:ext uri="{0D108BD9-81ED-4DB2-BD59-A6C34878D82A}">
                    <a16:rowId xmlns:a16="http://schemas.microsoft.com/office/drawing/2014/main" val="3575894511"/>
                  </a:ext>
                </a:extLst>
              </a:tr>
              <a:tr h="688821">
                <a:tc>
                  <a:txBody>
                    <a:bodyPr/>
                    <a:lstStyle/>
                    <a:p>
                      <a:r>
                        <a:rPr lang="en-CN" sz="3100"/>
                        <a:t>二年级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endParaRPr lang="en-CN" sz="3100" dirty="0"/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/>
                        <a:t>教会</a:t>
                      </a:r>
                    </a:p>
                  </a:txBody>
                  <a:tcPr marL="156550" marR="156550" marT="78275" marB="78275"/>
                </a:tc>
                <a:extLst>
                  <a:ext uri="{0D108BD9-81ED-4DB2-BD59-A6C34878D82A}">
                    <a16:rowId xmlns:a16="http://schemas.microsoft.com/office/drawing/2014/main" val="511082191"/>
                  </a:ext>
                </a:extLst>
              </a:tr>
              <a:tr h="688821">
                <a:tc>
                  <a:txBody>
                    <a:bodyPr/>
                    <a:lstStyle/>
                    <a:p>
                      <a:r>
                        <a:rPr lang="en-CN" sz="3100"/>
                        <a:t>三年级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 dirty="0"/>
                        <a:t>实习</a:t>
                      </a:r>
                      <a:r>
                        <a:rPr lang="zh-CN" altLang="en-US" sz="3100" dirty="0"/>
                        <a:t> </a:t>
                      </a:r>
                      <a:r>
                        <a:rPr lang="en-US" altLang="zh-CN" sz="3100" dirty="0"/>
                        <a:t>-</a:t>
                      </a:r>
                      <a:r>
                        <a:rPr lang="zh-CN" altLang="en-US" sz="3100" dirty="0"/>
                        <a:t> </a:t>
                      </a:r>
                      <a:r>
                        <a:rPr lang="en-US" altLang="zh-CN" sz="3100" dirty="0"/>
                        <a:t>PRL</a:t>
                      </a:r>
                      <a:endParaRPr lang="en-CN" sz="3100" dirty="0"/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/>
                        <a:t>求婚</a:t>
                      </a:r>
                      <a:r>
                        <a:rPr lang="zh-CN" altLang="en-US" sz="3100"/>
                        <a:t>，婚礼</a:t>
                      </a:r>
                      <a:endParaRPr lang="en-CN" sz="3100"/>
                    </a:p>
                  </a:txBody>
                  <a:tcPr marL="156550" marR="156550" marT="78275" marB="78275"/>
                </a:tc>
                <a:extLst>
                  <a:ext uri="{0D108BD9-81ED-4DB2-BD59-A6C34878D82A}">
                    <a16:rowId xmlns:a16="http://schemas.microsoft.com/office/drawing/2014/main" val="3073727092"/>
                  </a:ext>
                </a:extLst>
              </a:tr>
              <a:tr h="688821">
                <a:tc>
                  <a:txBody>
                    <a:bodyPr/>
                    <a:lstStyle/>
                    <a:p>
                      <a:r>
                        <a:rPr lang="en-CN" sz="3100"/>
                        <a:t>四年级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 dirty="0"/>
                        <a:t>发表</a:t>
                      </a:r>
                      <a:r>
                        <a:rPr lang="zh-CN" altLang="en-US" sz="3100" dirty="0"/>
                        <a:t> </a:t>
                      </a:r>
                      <a:r>
                        <a:rPr lang="en-US" altLang="zh-CN" sz="3100" dirty="0"/>
                        <a:t>-</a:t>
                      </a:r>
                      <a:r>
                        <a:rPr lang="zh-CN" altLang="en-US" sz="3100" dirty="0"/>
                        <a:t> 拓展</a:t>
                      </a:r>
                      <a:endParaRPr lang="en-CN" sz="3100" dirty="0"/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/>
                        <a:t>语言</a:t>
                      </a:r>
                      <a:r>
                        <a:rPr lang="zh-CN" altLang="en-US" sz="3100"/>
                        <a:t>，信仰，情感</a:t>
                      </a:r>
                      <a:endParaRPr lang="en-CN" sz="3100"/>
                    </a:p>
                  </a:txBody>
                  <a:tcPr marL="156550" marR="156550" marT="78275" marB="78275"/>
                </a:tc>
                <a:extLst>
                  <a:ext uri="{0D108BD9-81ED-4DB2-BD59-A6C34878D82A}">
                    <a16:rowId xmlns:a16="http://schemas.microsoft.com/office/drawing/2014/main" val="2692742435"/>
                  </a:ext>
                </a:extLst>
              </a:tr>
              <a:tr h="688821">
                <a:tc>
                  <a:txBody>
                    <a:bodyPr/>
                    <a:lstStyle/>
                    <a:p>
                      <a:r>
                        <a:rPr lang="en-CN" sz="3100"/>
                        <a:t>五年级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/>
                        <a:t>看论文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 dirty="0"/>
                        <a:t>找工作</a:t>
                      </a:r>
                    </a:p>
                  </a:txBody>
                  <a:tcPr marL="156550" marR="156550" marT="78275" marB="78275"/>
                </a:tc>
                <a:extLst>
                  <a:ext uri="{0D108BD9-81ED-4DB2-BD59-A6C34878D82A}">
                    <a16:rowId xmlns:a16="http://schemas.microsoft.com/office/drawing/2014/main" val="1203858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30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7EA9E-9494-CE46-B05A-5A8E5390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n-CN" sz="4400" dirty="0">
                <a:solidFill>
                  <a:schemeClr val="bg1"/>
                </a:solidFill>
              </a:rPr>
              <a:t>四年级</a:t>
            </a:r>
            <a:r>
              <a:rPr lang="zh-CN" altLang="en-US" sz="4400" dirty="0">
                <a:solidFill>
                  <a:schemeClr val="bg1"/>
                </a:solidFill>
              </a:rPr>
              <a:t>：</a:t>
            </a:r>
            <a:r>
              <a:rPr lang="en-CN" sz="4400" dirty="0">
                <a:solidFill>
                  <a:schemeClr val="bg1"/>
                </a:solidFill>
              </a:rPr>
              <a:t>语言表达</a:t>
            </a:r>
            <a:r>
              <a:rPr lang="zh-CN" altLang="en-US" sz="4400" dirty="0">
                <a:solidFill>
                  <a:schemeClr val="bg1"/>
                </a:solidFill>
              </a:rPr>
              <a:t>，信仰，情感梳理</a:t>
            </a:r>
            <a:endParaRPr lang="en-CN" sz="44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267243-24D8-4E19-B763-52E1265C2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778963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19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D5F1-318D-1747-822C-03AE8913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CN" dirty="0"/>
              <a:t>五年级</a:t>
            </a:r>
            <a:br>
              <a:rPr lang="en-CN" dirty="0"/>
            </a:br>
            <a:br>
              <a:rPr lang="en-CN" dirty="0"/>
            </a:br>
            <a:r>
              <a:rPr lang="en-CN" dirty="0"/>
              <a:t>找工作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835DDE-16BD-40A0-A1E3-30E25BFF0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907998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2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D88F3-70A7-9A41-8CB9-D7FDF630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n-CN" dirty="0"/>
              <a:t>博士期间</a:t>
            </a:r>
            <a:r>
              <a:rPr lang="zh-CN" altLang="en-US" dirty="0"/>
              <a:t>：加州大学河滨分校物理系量子计算</a:t>
            </a:r>
            <a:endParaRPr lang="en-C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A37CE9-9CDC-EB45-A5C9-CE44AB5D56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1669" y="1029176"/>
          <a:ext cx="10488662" cy="3444105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723838">
                  <a:extLst>
                    <a:ext uri="{9D8B030D-6E8A-4147-A177-3AD203B41FA5}">
                      <a16:colId xmlns:a16="http://schemas.microsoft.com/office/drawing/2014/main" val="1343127370"/>
                    </a:ext>
                  </a:extLst>
                </a:gridCol>
                <a:gridCol w="3590151">
                  <a:extLst>
                    <a:ext uri="{9D8B030D-6E8A-4147-A177-3AD203B41FA5}">
                      <a16:colId xmlns:a16="http://schemas.microsoft.com/office/drawing/2014/main" val="1275842452"/>
                    </a:ext>
                  </a:extLst>
                </a:gridCol>
                <a:gridCol w="4174673">
                  <a:extLst>
                    <a:ext uri="{9D8B030D-6E8A-4147-A177-3AD203B41FA5}">
                      <a16:colId xmlns:a16="http://schemas.microsoft.com/office/drawing/2014/main" val="3399804386"/>
                    </a:ext>
                  </a:extLst>
                </a:gridCol>
              </a:tblGrid>
              <a:tr h="688821">
                <a:tc>
                  <a:txBody>
                    <a:bodyPr/>
                    <a:lstStyle/>
                    <a:p>
                      <a:r>
                        <a:rPr lang="en-CN" sz="3100"/>
                        <a:t>一年级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zh-CN" altLang="en-US" sz="3100" dirty="0"/>
                        <a:t>（</a:t>
                      </a:r>
                      <a:r>
                        <a:rPr lang="en-CN" sz="3100" dirty="0"/>
                        <a:t>物理</a:t>
                      </a:r>
                      <a:r>
                        <a:rPr lang="zh-CN" altLang="en-US" sz="3100" dirty="0"/>
                        <a:t>）英语</a:t>
                      </a:r>
                      <a:endParaRPr lang="en-CN" sz="3100" dirty="0"/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/>
                        <a:t>旅游</a:t>
                      </a:r>
                    </a:p>
                  </a:txBody>
                  <a:tcPr marL="156550" marR="156550" marT="78275" marB="78275"/>
                </a:tc>
                <a:extLst>
                  <a:ext uri="{0D108BD9-81ED-4DB2-BD59-A6C34878D82A}">
                    <a16:rowId xmlns:a16="http://schemas.microsoft.com/office/drawing/2014/main" val="3575894511"/>
                  </a:ext>
                </a:extLst>
              </a:tr>
              <a:tr h="688821">
                <a:tc>
                  <a:txBody>
                    <a:bodyPr/>
                    <a:lstStyle/>
                    <a:p>
                      <a:r>
                        <a:rPr lang="en-CN" sz="3100"/>
                        <a:t>二年级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endParaRPr lang="en-CN" sz="3100" dirty="0"/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/>
                        <a:t>教会</a:t>
                      </a:r>
                    </a:p>
                  </a:txBody>
                  <a:tcPr marL="156550" marR="156550" marT="78275" marB="78275"/>
                </a:tc>
                <a:extLst>
                  <a:ext uri="{0D108BD9-81ED-4DB2-BD59-A6C34878D82A}">
                    <a16:rowId xmlns:a16="http://schemas.microsoft.com/office/drawing/2014/main" val="511082191"/>
                  </a:ext>
                </a:extLst>
              </a:tr>
              <a:tr h="688821">
                <a:tc>
                  <a:txBody>
                    <a:bodyPr/>
                    <a:lstStyle/>
                    <a:p>
                      <a:r>
                        <a:rPr lang="en-CN" sz="3100"/>
                        <a:t>三年级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 dirty="0"/>
                        <a:t>实习</a:t>
                      </a:r>
                      <a:r>
                        <a:rPr lang="zh-CN" altLang="en-US" sz="3100" dirty="0"/>
                        <a:t> </a:t>
                      </a:r>
                      <a:r>
                        <a:rPr lang="en-US" altLang="zh-CN" sz="3100" dirty="0"/>
                        <a:t>-</a:t>
                      </a:r>
                      <a:r>
                        <a:rPr lang="zh-CN" altLang="en-US" sz="3100" dirty="0"/>
                        <a:t> </a:t>
                      </a:r>
                      <a:r>
                        <a:rPr lang="en-US" altLang="zh-CN" sz="3100" dirty="0"/>
                        <a:t>PRL</a:t>
                      </a:r>
                      <a:endParaRPr lang="en-CN" sz="3100" dirty="0"/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/>
                        <a:t>求婚</a:t>
                      </a:r>
                      <a:r>
                        <a:rPr lang="zh-CN" altLang="en-US" sz="3100"/>
                        <a:t>，婚礼</a:t>
                      </a:r>
                      <a:endParaRPr lang="en-CN" sz="3100"/>
                    </a:p>
                  </a:txBody>
                  <a:tcPr marL="156550" marR="156550" marT="78275" marB="78275"/>
                </a:tc>
                <a:extLst>
                  <a:ext uri="{0D108BD9-81ED-4DB2-BD59-A6C34878D82A}">
                    <a16:rowId xmlns:a16="http://schemas.microsoft.com/office/drawing/2014/main" val="3073727092"/>
                  </a:ext>
                </a:extLst>
              </a:tr>
              <a:tr h="688821">
                <a:tc>
                  <a:txBody>
                    <a:bodyPr/>
                    <a:lstStyle/>
                    <a:p>
                      <a:r>
                        <a:rPr lang="en-CN" sz="3100"/>
                        <a:t>四年级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 dirty="0"/>
                        <a:t>发表</a:t>
                      </a:r>
                      <a:r>
                        <a:rPr lang="zh-CN" altLang="en-US" sz="3100" dirty="0"/>
                        <a:t> </a:t>
                      </a:r>
                      <a:r>
                        <a:rPr lang="en-US" altLang="zh-CN" sz="3100" dirty="0"/>
                        <a:t>-</a:t>
                      </a:r>
                      <a:r>
                        <a:rPr lang="zh-CN" altLang="en-US" sz="3100" dirty="0"/>
                        <a:t> 拓展</a:t>
                      </a:r>
                      <a:endParaRPr lang="en-CN" sz="3100" dirty="0"/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/>
                        <a:t>语言</a:t>
                      </a:r>
                      <a:r>
                        <a:rPr lang="zh-CN" altLang="en-US" sz="3100"/>
                        <a:t>，信仰，情感</a:t>
                      </a:r>
                      <a:endParaRPr lang="en-CN" sz="3100"/>
                    </a:p>
                  </a:txBody>
                  <a:tcPr marL="156550" marR="156550" marT="78275" marB="78275"/>
                </a:tc>
                <a:extLst>
                  <a:ext uri="{0D108BD9-81ED-4DB2-BD59-A6C34878D82A}">
                    <a16:rowId xmlns:a16="http://schemas.microsoft.com/office/drawing/2014/main" val="2692742435"/>
                  </a:ext>
                </a:extLst>
              </a:tr>
              <a:tr h="688821">
                <a:tc>
                  <a:txBody>
                    <a:bodyPr/>
                    <a:lstStyle/>
                    <a:p>
                      <a:r>
                        <a:rPr lang="en-CN" sz="3100"/>
                        <a:t>五年级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/>
                        <a:t>看论文</a:t>
                      </a:r>
                    </a:p>
                  </a:txBody>
                  <a:tcPr marL="156550" marR="156550" marT="78275" marB="78275"/>
                </a:tc>
                <a:tc>
                  <a:txBody>
                    <a:bodyPr/>
                    <a:lstStyle/>
                    <a:p>
                      <a:r>
                        <a:rPr lang="en-CN" sz="3100" dirty="0"/>
                        <a:t>找工作</a:t>
                      </a:r>
                    </a:p>
                  </a:txBody>
                  <a:tcPr marL="156550" marR="156550" marT="78275" marB="78275"/>
                </a:tc>
                <a:extLst>
                  <a:ext uri="{0D108BD9-81ED-4DB2-BD59-A6C34878D82A}">
                    <a16:rowId xmlns:a16="http://schemas.microsoft.com/office/drawing/2014/main" val="1203858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35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52187-6621-9E4F-A6AF-848A6523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n-CN" dirty="0"/>
              <a:t>感悟</a:t>
            </a:r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858E19-2B73-42AC-8BB4-B2967FD57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682789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60579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224</Words>
  <Application>Microsoft Macintosh PowerPoint</Application>
  <PresentationFormat>Widescreen</PresentationFormat>
  <Paragraphs>68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Songti TC</vt:lpstr>
      <vt:lpstr>Calibri</vt:lpstr>
      <vt:lpstr>Corbel</vt:lpstr>
      <vt:lpstr>Wingdings 2</vt:lpstr>
      <vt:lpstr>Frame</vt:lpstr>
      <vt:lpstr>博士生涯</vt:lpstr>
      <vt:lpstr>博士生涯 2015.09 – 2020.12</vt:lpstr>
      <vt:lpstr>博士的一周</vt:lpstr>
      <vt:lpstr>出国读博？</vt:lpstr>
      <vt:lpstr>博士期间：加州大学河滨分校物理系量子计算</vt:lpstr>
      <vt:lpstr>四年级：语言表达，信仰，情感梳理</vt:lpstr>
      <vt:lpstr>五年级  找工作</vt:lpstr>
      <vt:lpstr>博士期间：加州大学河滨分校物理系量子计算</vt:lpstr>
      <vt:lpstr>感悟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博士生涯</dc:title>
  <dc:creator>ZengWeilei</dc:creator>
  <cp:lastModifiedBy>ZengWeilei</cp:lastModifiedBy>
  <cp:revision>13</cp:revision>
  <dcterms:created xsi:type="dcterms:W3CDTF">2020-10-11T23:21:03Z</dcterms:created>
  <dcterms:modified xsi:type="dcterms:W3CDTF">2020-10-18T03:16:20Z</dcterms:modified>
</cp:coreProperties>
</file>