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994-F78E-FD4E-B4F7-C21ABF81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石子堂读书会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A869E-7F93-AD49-B4FC-B1FD89B3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见面会</a:t>
            </a:r>
          </a:p>
        </p:txBody>
      </p:sp>
    </p:spTree>
    <p:extLst>
      <p:ext uri="{BB962C8B-B14F-4D97-AF65-F5344CB8AC3E}">
        <p14:creationId xmlns:p14="http://schemas.microsoft.com/office/powerpoint/2010/main" val="26731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12B-B643-6B4D-B7ED-6AF6F3A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什么是书香门第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5DC4-B57C-B14C-A6FE-BA93E686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家宅，财富</a:t>
            </a:r>
            <a:endParaRPr lang="en-US" altLang="zh-CN" dirty="0"/>
          </a:p>
          <a:p>
            <a:r>
              <a:rPr lang="zh-CN" altLang="en-US" dirty="0"/>
              <a:t>考试，学校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诗词，政治，理想，旅游，兴趣，音乐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802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7F2-4CA4-E54F-9800-A867F1AE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81C5-23EA-7A41-A132-FDD07346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在干什么</a:t>
            </a:r>
          </a:p>
          <a:p>
            <a:r>
              <a:rPr lang="en-CN" dirty="0"/>
              <a:t>在想什么</a:t>
            </a:r>
          </a:p>
        </p:txBody>
      </p:sp>
    </p:spTree>
    <p:extLst>
      <p:ext uri="{BB962C8B-B14F-4D97-AF65-F5344CB8AC3E}">
        <p14:creationId xmlns:p14="http://schemas.microsoft.com/office/powerpoint/2010/main" val="422891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39C-32B8-A64D-B72E-A8ECAB3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9F9-0815-FA41-9879-58C3D97D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  <a:p>
            <a:r>
              <a:rPr lang="en-CN" dirty="0"/>
              <a:t>表达</a:t>
            </a:r>
          </a:p>
          <a:p>
            <a:r>
              <a:rPr lang="en-CN" dirty="0"/>
              <a:t>思辨</a:t>
            </a:r>
          </a:p>
          <a:p>
            <a:r>
              <a:rPr lang="en-CN" dirty="0"/>
              <a:t>拓展视野</a:t>
            </a:r>
            <a:r>
              <a:rPr lang="zh-CN" altLang="en-US" dirty="0"/>
              <a:t>：</a:t>
            </a:r>
            <a:r>
              <a:rPr lang="zh-CN" altLang="en-CN" dirty="0"/>
              <a:t>技巧</a:t>
            </a:r>
            <a:r>
              <a:rPr lang="en-CN" dirty="0"/>
              <a:t>和知识</a:t>
            </a:r>
          </a:p>
          <a:p>
            <a:endParaRPr lang="en-CN" dirty="0"/>
          </a:p>
          <a:p>
            <a:r>
              <a:rPr lang="en-CN" dirty="0"/>
              <a:t>期望</a:t>
            </a:r>
            <a:r>
              <a:rPr lang="zh-CN" altLang="en-US" dirty="0"/>
              <a:t>：创造力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87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5AD3-40A3-AD44-A2C0-1D8E39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形式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D17F-81C7-D14D-983C-4F867C56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PPT汇报</a:t>
            </a:r>
          </a:p>
          <a:p>
            <a:r>
              <a:rPr lang="en-CN" dirty="0"/>
              <a:t>演讲</a:t>
            </a:r>
          </a:p>
          <a:p>
            <a:r>
              <a:rPr lang="en-CN" dirty="0"/>
              <a:t>反馈</a:t>
            </a:r>
            <a:r>
              <a:rPr lang="en-US" altLang="zh-CN" dirty="0"/>
              <a:t>/</a:t>
            </a:r>
            <a:r>
              <a:rPr lang="zh-CN" altLang="en-US" dirty="0"/>
              <a:t>评估</a:t>
            </a:r>
            <a:endParaRPr lang="en-CN" dirty="0"/>
          </a:p>
          <a:p>
            <a:r>
              <a:rPr lang="en-CN" dirty="0"/>
              <a:t>讨论</a:t>
            </a:r>
          </a:p>
          <a:p>
            <a:endParaRPr lang="en-CN" dirty="0"/>
          </a:p>
          <a:p>
            <a:r>
              <a:rPr lang="en-CN" dirty="0"/>
              <a:t>频率</a:t>
            </a:r>
            <a:r>
              <a:rPr lang="zh-CN" altLang="en-US" dirty="0"/>
              <a:t>：一周一次</a:t>
            </a:r>
            <a:r>
              <a:rPr lang="en-US" altLang="zh-CN" dirty="0"/>
              <a:t>/</a:t>
            </a:r>
            <a:r>
              <a:rPr lang="zh-CN" altLang="en-US" dirty="0"/>
              <a:t>两周一次，时长一小时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99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662-EB63-774F-B359-294ED99E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9B43-F316-2A49-8A50-C5321BE2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分享书籍</a:t>
            </a:r>
            <a:r>
              <a:rPr lang="zh-CN" altLang="en-US" dirty="0"/>
              <a:t>，电影，电视</a:t>
            </a:r>
            <a:endParaRPr lang="en-US" altLang="zh-CN" dirty="0"/>
          </a:p>
          <a:p>
            <a:r>
              <a:rPr lang="zh-CN" altLang="en-US" dirty="0"/>
              <a:t>专题系列</a:t>
            </a:r>
            <a:endParaRPr lang="en-US" altLang="zh-CN" dirty="0"/>
          </a:p>
          <a:p>
            <a:pPr lvl="1"/>
            <a:r>
              <a:rPr lang="zh-CN" altLang="en-US" dirty="0"/>
              <a:t>人生经历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学习英语</a:t>
            </a:r>
            <a:endParaRPr lang="en-US" altLang="zh-CN" dirty="0"/>
          </a:p>
          <a:p>
            <a:pPr lvl="1"/>
            <a:r>
              <a:rPr lang="zh-CN" altLang="en-US" dirty="0"/>
              <a:t>互联网简介</a:t>
            </a:r>
            <a:endParaRPr lang="en-US" altLang="zh-CN" dirty="0"/>
          </a:p>
          <a:p>
            <a:pPr lvl="1"/>
            <a:r>
              <a:rPr lang="zh-CN" altLang="en-US" dirty="0"/>
              <a:t>股市简介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79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8486-46F1-0544-8384-CBA183ED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D85B-0DEC-EE45-A043-D8B0881A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石子堂</a:t>
            </a:r>
          </a:p>
          <a:p>
            <a:r>
              <a:rPr lang="en-CN" dirty="0"/>
              <a:t>石子堂</a:t>
            </a:r>
          </a:p>
          <a:p>
            <a:r>
              <a:rPr lang="en-CN" dirty="0"/>
              <a:t>石子塘</a:t>
            </a:r>
          </a:p>
        </p:txBody>
      </p:sp>
    </p:spTree>
    <p:extLst>
      <p:ext uri="{BB962C8B-B14F-4D97-AF65-F5344CB8AC3E}">
        <p14:creationId xmlns:p14="http://schemas.microsoft.com/office/powerpoint/2010/main" val="229231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</TotalTime>
  <Words>81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石子堂读书会</vt:lpstr>
      <vt:lpstr>什么是书香门第？</vt:lpstr>
      <vt:lpstr>沟通</vt:lpstr>
      <vt:lpstr>目标</vt:lpstr>
      <vt:lpstr>形式</vt:lpstr>
      <vt:lpstr>内容</vt:lpstr>
      <vt:lpstr>对象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石子堂读书会</dc:title>
  <dc:creator>ZengWeilei</dc:creator>
  <cp:lastModifiedBy>ZengWeilei</cp:lastModifiedBy>
  <cp:revision>4</cp:revision>
  <dcterms:created xsi:type="dcterms:W3CDTF">2020-08-10T18:20:08Z</dcterms:created>
  <dcterms:modified xsi:type="dcterms:W3CDTF">2020-08-10T18:53:32Z</dcterms:modified>
</cp:coreProperties>
</file>