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915"/>
  </p:normalViewPr>
  <p:slideViewPr>
    <p:cSldViewPr snapToGrid="0" snapToObjects="1">
      <p:cViewPr varScale="1">
        <p:scale>
          <a:sx n="86" d="100"/>
          <a:sy n="86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8EFCD-97A8-664E-9C6D-FC2A39B17F0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D2DF1-615D-1046-8FBE-B31EE1E45EC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805" indent="-344805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6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2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100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6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87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05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77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214" y="2152477"/>
            <a:ext cx="7796540" cy="399782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 </a:t>
            </a:r>
            <a:endParaRPr lang="en-US" altLang="zh-CN" sz="3200" dirty="0"/>
          </a:p>
        </p:txBody>
      </p:sp>
      <p:graphicFrame>
        <p:nvGraphicFramePr>
          <p:cNvPr id="4" name="PA-表格 1"/>
          <p:cNvGraphicFramePr/>
          <p:nvPr>
            <p:custDataLst>
              <p:tags r:id="rId1"/>
            </p:custDataLst>
          </p:nvPr>
        </p:nvGraphicFramePr>
        <p:xfrm>
          <a:off x="635" y="635"/>
          <a:ext cx="12192000" cy="68567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58165"/>
                <a:gridCol w="1122045"/>
                <a:gridCol w="1590675"/>
                <a:gridCol w="1348105"/>
                <a:gridCol w="1539240"/>
                <a:gridCol w="1227455"/>
                <a:gridCol w="1243330"/>
                <a:gridCol w="1283335"/>
                <a:gridCol w="1122680"/>
                <a:gridCol w="1156970"/>
              </a:tblGrid>
              <a:tr h="6845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1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9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班级成绩统计表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1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 marL="45720" marR="45720"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 marL="45720" marR="45720"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 marL="45720" marR="45720"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 marL="45720" marR="45720"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 marL="45720" marR="45720"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 marL="45720" marR="45720"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 marL="45720" marR="45720"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 marL="45720" marR="45720"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84530"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政治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语文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数学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英语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物理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化学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 物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历史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地理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0457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目前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66.5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173863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选择题3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简答题</a:t>
                      </a: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，作文</a:t>
                      </a: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，选择题5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选择题10填空题4大题12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语法填空5作文5-10其他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选择题8大题10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选择题12填空题10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选择题8填空题6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1？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keep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173990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学习策略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背熟考点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提高阅读速度，练习答题模板，积累作文素材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提高自习效率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每天记20个以上单词，四十分钟练题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提高自习效率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补习必修二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熟读教材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掌握课堂内容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掌握课堂内容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100457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目标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b283e68-7393-4afc-a3e7-18ade64f225c}"/>
  <p:tag name="TABLE_SKINIDX" val="-1"/>
  <p:tag name="TABLE_ENCOLOR" val="#FFFFFF"/>
  <p:tag name="REFSHAPE" val="846772204"/>
  <p:tag name="PA" val="v5.2.8"/>
  <p:tag name="KSO_WM_UNIT_VALUE" val="982*2907"/>
  <p:tag name="KSO_WM_UNIT_HIGHLIGHT" val="0"/>
  <p:tag name="KSO_WM_UNIT_COMPATIBLE" val="0"/>
  <p:tag name="KSO_WM_UNIT_DIAGRAM_ISNUMVISUAL" val="0"/>
  <p:tag name="KSO_WM_UNIT_DIAGRAM_ISREFERUNIT" val="0"/>
  <p:tag name="KSO_WM_UNIT_TYPE" val="β"/>
  <p:tag name="KSO_WM_UNIT_INDEX" val="1"/>
  <p:tag name="KSO_WM_UNIT_ID" val="mixed20203428_1*β*1"/>
  <p:tag name="KSO_WM_TEMPLATE_CATEGORY" val="mixed"/>
  <p:tag name="KSO_WM_TEMPLATE_INDEX" val="20203428"/>
  <p:tag name="KSO_WM_UNIT_LAYERLEVEL" val="1"/>
  <p:tag name="KSO_WM_TAG_VERSION" val="1.0"/>
  <p:tag name="KSO_WM_BEAUTIFY_FLAG" val="#wm#"/>
  <p:tag name="TABLE_EMPHASIZE_COLOR" val="6579300"/>
  <p:tag name="TABLE_COLORIDX" val="l"/>
  <p:tag name="TABLE_RECT" val="36*55.1*888*429.8"/>
  <p:tag name="TABLE_ONEKEY_SKIN_IDX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286</Words>
  <Application>WPS 演示</Application>
  <PresentationFormat>宽屏</PresentationFormat>
  <Paragraphs>120</Paragraphs>
  <Slides>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Wingdings 3</vt:lpstr>
      <vt:lpstr>Symbol</vt:lpstr>
      <vt:lpstr>MS Shell Dlg 2</vt:lpstr>
      <vt:lpstr>微软雅黑</vt:lpstr>
      <vt:lpstr>Tahoma</vt:lpstr>
      <vt:lpstr>Arial Unicode MS</vt:lpstr>
      <vt:lpstr>Calibri</vt:lpstr>
      <vt:lpstr>等线</vt:lpstr>
      <vt:lpstr>Madison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学业导航</dc:title>
  <dc:creator>ZengWeilei</dc:creator>
  <cp:lastModifiedBy>青岛教父</cp:lastModifiedBy>
  <cp:revision>24</cp:revision>
  <dcterms:created xsi:type="dcterms:W3CDTF">2020-07-19T18:15:00Z</dcterms:created>
  <dcterms:modified xsi:type="dcterms:W3CDTF">2020-07-26T12:31:51Z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