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>
        <p:scale>
          <a:sx n="153" d="100"/>
          <a:sy n="153" d="100"/>
        </p:scale>
        <p:origin x="-448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9CF4-04AD-114F-BFCE-8E1F19584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C0E3A-A1DC-4041-B7D6-AFA4FBA38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BB1F-8C48-184E-9903-C531B3F5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16343-E4BC-E847-9F71-7F29B5D1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E199-0583-0D40-A676-E0CAED1F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6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293D-0301-264A-9865-01717A9A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E415-5318-5649-A87D-CB76490DF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59AF-3126-B747-A320-D546D222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5AD2-F87F-2C45-8015-04A590C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9DF9-A38D-6D47-BFF1-E5EECEDC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51870-374F-5C42-8837-D53E8DD0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554C4-1015-A44F-8C9E-FB1B56CF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936F-CC12-B845-8B25-FF2BB3B2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8637-DACC-B04C-AB03-9B3D5306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AB01-027D-064F-AAF9-ADA78377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1FA-315F-A54B-A111-A4A671E8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5A32-AC72-4043-A535-AAE5E1D9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DCC6-C84D-214D-A812-43C41EE9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76AC-2294-714F-955C-CB79D31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A161-8BE8-B245-BCA7-4D9F9375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6467-4D0A-184B-849F-32BCDED7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7E4-2D8C-C84B-8ADB-1B4C3703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74F5B-8030-BE42-89C1-8594F5BD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12E0-4CF0-A041-A484-4E9A702F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3CED-264C-624F-8BA8-1325A9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61FB-5BA3-0147-A53E-F05524AB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C3F9-35A7-4F48-B60F-00820F6EC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9D188-5F88-0041-8778-7CC1CE68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3C627-E7F2-9A41-B70B-8A778216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F410-8776-194B-A92B-FFC19A5D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2479-0B29-4E45-9D48-9B671F40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766E-B10C-9B49-97CD-BA61DB8D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835B2-6DB6-C54F-92D1-E56C759E8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401C3-F49C-E340-A2D3-F8578A41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9E320-11B1-4141-AB60-03849DF6D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9C903-F4C1-0F49-94EF-923D7366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0BF1-0F5C-EF4C-B7A5-F80757A2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E934-AA17-4E4C-8458-6FA0CCA8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26022-A631-EE41-B7AB-2A76C7BF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B782-4360-1C46-922E-624E5BA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B5D46-9077-D64D-9538-D1D3751B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B7E9-89FE-8747-A725-867AFCA8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DBCC9-74E4-4844-BADB-9025CE35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FE965-E823-3943-A137-DB76D3FA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9EB3D-485B-374F-9670-7688105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251A4-1FF1-2B43-9F19-DEA90735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E2B2-D9BA-2949-BBE0-2BA60330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E0DF-A363-114D-A76E-AA1ACAC1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560F-2F67-3947-9CD9-ECEEE651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DB71C-F158-CC44-AC08-0C637654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6652-C29B-6542-BE34-C24AEF1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55CB-253D-A34C-97C1-46ECDA15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5BB0-8904-524C-9C14-CC02FF52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4AAB0-D18C-294B-AE38-E7597FD8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7BBD2-DC1A-404A-8061-5BA0399B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4B08-E721-724E-81B4-978EBF4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7EA9-0238-5842-971D-607EEFE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6307-E787-F744-828A-72B91BD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413F4-B09B-6C47-A609-699EA0BC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F71BD-D822-7045-9349-F9E9C030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C0F6-6AEF-E244-B3CE-7FBC27551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356D-1F50-0841-B548-7C16A8968988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C201-14A4-5048-B5ED-09F08BA4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91E1-1C82-5A45-83AC-C4129ACAC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BE83-BA7B-8346-B5E8-F7DC8B9F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1632-5647-AE43-8C59-A5439F19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5606E4-531B-204F-ABC6-581C761AECE5}"/>
              </a:ext>
            </a:extLst>
          </p:cNvPr>
          <p:cNvSpPr/>
          <p:nvPr/>
        </p:nvSpPr>
        <p:spPr>
          <a:xfrm>
            <a:off x="1023505" y="3126168"/>
            <a:ext cx="1707820" cy="302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QCC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A005416-9960-3747-9BAE-690342B8247D}"/>
              </a:ext>
            </a:extLst>
          </p:cNvPr>
          <p:cNvSpPr/>
          <p:nvPr/>
        </p:nvSpPr>
        <p:spPr>
          <a:xfrm>
            <a:off x="1023505" y="3725511"/>
            <a:ext cx="1707820" cy="302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Viterbi decoder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CD5515-1496-FE4B-B505-E6CA4E35BE59}"/>
              </a:ext>
            </a:extLst>
          </p:cNvPr>
          <p:cNvSpPr/>
          <p:nvPr/>
        </p:nvSpPr>
        <p:spPr>
          <a:xfrm>
            <a:off x="3438340" y="3126168"/>
            <a:ext cx="1121785" cy="3028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DS-QCC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D88CC-805F-F444-B775-BC1E1E4B4019}"/>
              </a:ext>
            </a:extLst>
          </p:cNvPr>
          <p:cNvSpPr/>
          <p:nvPr/>
        </p:nvSpPr>
        <p:spPr>
          <a:xfrm>
            <a:off x="3438340" y="3722333"/>
            <a:ext cx="2415266" cy="3028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Viterbi decoder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F9637CB-CB6D-EA42-BBA2-22965181E309}"/>
              </a:ext>
            </a:extLst>
          </p:cNvPr>
          <p:cNvSpPr/>
          <p:nvPr/>
        </p:nvSpPr>
        <p:spPr>
          <a:xfrm>
            <a:off x="4560125" y="3065348"/>
            <a:ext cx="194755" cy="4720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687052-6666-B440-9C0A-FCFB65235261}"/>
              </a:ext>
            </a:extLst>
          </p:cNvPr>
          <p:cNvSpPr/>
          <p:nvPr/>
        </p:nvSpPr>
        <p:spPr>
          <a:xfrm>
            <a:off x="4759237" y="2939400"/>
            <a:ext cx="5355770" cy="322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measurement encoded by repetition code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48A0F1-511F-DB44-A783-AAD1026B3F67}"/>
              </a:ext>
            </a:extLst>
          </p:cNvPr>
          <p:cNvSpPr/>
          <p:nvPr/>
        </p:nvSpPr>
        <p:spPr>
          <a:xfrm>
            <a:off x="4759236" y="3360496"/>
            <a:ext cx="5355771" cy="3028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measurement encoded by convolutional code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44E1F34-DAA8-B749-8A16-146A83049DE8}"/>
              </a:ext>
            </a:extLst>
          </p:cNvPr>
          <p:cNvSpPr/>
          <p:nvPr/>
        </p:nvSpPr>
        <p:spPr>
          <a:xfrm>
            <a:off x="2790888" y="3264946"/>
            <a:ext cx="575768" cy="70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B3DB286-DA93-644E-BB06-8F1206FD0883}"/>
              </a:ext>
            </a:extLst>
          </p:cNvPr>
          <p:cNvSpPr/>
          <p:nvPr/>
        </p:nvSpPr>
        <p:spPr>
          <a:xfrm>
            <a:off x="2790888" y="3838252"/>
            <a:ext cx="575768" cy="70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ZengWeilei</dc:creator>
  <cp:lastModifiedBy>ZengWeilei</cp:lastModifiedBy>
  <cp:revision>5</cp:revision>
  <cp:lastPrinted>2019-07-26T16:43:12Z</cp:lastPrinted>
  <dcterms:created xsi:type="dcterms:W3CDTF">2019-07-26T13:22:18Z</dcterms:created>
  <dcterms:modified xsi:type="dcterms:W3CDTF">2019-07-26T17:06:26Z</dcterms:modified>
</cp:coreProperties>
</file>