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35349C-D0C7-4B46-83A5-5DBABC9A3D7F}">
          <p14:sldIdLst>
            <p14:sldId id="256"/>
          </p14:sldIdLst>
        </p14:section>
        <p14:section name="What is lld?" id="{2D2084C3-CE2F-B848-BBB8-346B13681C55}">
          <p14:sldIdLst>
            <p14:sldId id="258"/>
            <p14:sldId id="260"/>
            <p14:sldId id="259"/>
            <p14:sldId id="261"/>
            <p14:sldId id="262"/>
          </p14:sldIdLst>
        </p14:section>
        <p14:section name="Why a new linker?" id="{A44A0190-AC78-8747-B712-C900B369C3BC}">
          <p14:sldIdLst>
            <p14:sldId id="263"/>
            <p14:sldId id="264"/>
            <p14:sldId id="265"/>
          </p14:sldIdLst>
        </p14:section>
        <p14:section name="What makes lld different?" id="{C707AC18-B453-9042-AE4C-B4C412293C24}">
          <p14:sldIdLst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Where is it going?" id="{83269E0B-E90C-1F4D-A51A-19AF5195CF4A}">
          <p14:sldIdLst>
            <p14:sldId id="277"/>
            <p14:sldId id="278"/>
          </p14:sldIdLst>
        </p14:section>
        <p14:section name="End" id="{81E9F733-5781-5348-A2C1-CB1530A45FD3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46" autoAdjust="0"/>
  </p:normalViewPr>
  <p:slideViewPr>
    <p:cSldViewPr snapToGrid="0" snapToObjects="1">
      <p:cViewPr varScale="1">
        <p:scale>
          <a:sx n="166" d="100"/>
          <a:sy n="166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82E2-A830-C648-8F17-40074F680161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98A3-A2C3-3A46-967C-965A6210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C853-4C9A-664E-B337-B4A14B952BAD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2061-C8BC-E948-BE67-DDBF9662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1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time was the #1</a:t>
            </a:r>
            <a:r>
              <a:rPr lang="en-US" baseline="0" dirty="0" smtClean="0"/>
              <a:t> complaint from PS3 developers.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</a:t>
            </a:r>
            <a:r>
              <a:rPr lang="en-US" baseline="0" dirty="0" smtClean="0"/>
              <a:t> LTO, but also other passes that fit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061-C8BC-E948-BE67-DDBF966205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727588-3E16-5E41-8ACC-6B7EDB891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lld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LLVM Linker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lld different?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Model</a:t>
            </a:r>
          </a:p>
          <a:p>
            <a:pPr lvl="1"/>
            <a:r>
              <a:rPr lang="en-US" dirty="0"/>
              <a:t>An atom is an indivisible chunk of code or data</a:t>
            </a:r>
          </a:p>
          <a:p>
            <a:pPr lvl="1"/>
            <a:r>
              <a:rPr lang="en-US" dirty="0"/>
              <a:t>It has a set of attributes such as type, name, and scope</a:t>
            </a:r>
          </a:p>
          <a:p>
            <a:pPr lvl="1"/>
            <a:r>
              <a:rPr lang="en-US" dirty="0"/>
              <a:t>It has a list of references to other atoms</a:t>
            </a:r>
          </a:p>
          <a:p>
            <a:pPr lvl="1"/>
            <a:r>
              <a:rPr lang="en-US" dirty="0"/>
              <a:t>References represent relocations and other relationships such as grouping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91749"/>
          </a:xfrm>
        </p:spPr>
        <p:txBody>
          <a:bodyPr/>
          <a:lstStyle/>
          <a:p>
            <a:r>
              <a:rPr lang="en-US" sz="3200" dirty="0" smtClean="0"/>
              <a:t>An </a:t>
            </a:r>
            <a:r>
              <a:rPr lang="en-US" sz="3200" dirty="0"/>
              <a:t>atom is an indivisible chunk of code or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074168" y="2990805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07853" y="2885601"/>
            <a:ext cx="1510535" cy="50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0994" y="2516269"/>
            <a:ext cx="189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91749"/>
          </a:xfrm>
        </p:spPr>
        <p:txBody>
          <a:bodyPr>
            <a:noAutofit/>
          </a:bodyPr>
          <a:lstStyle/>
          <a:p>
            <a:r>
              <a:rPr lang="en-US" sz="3200" dirty="0"/>
              <a:t>It has a set of attributes such as type, name, and </a:t>
            </a:r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074168" y="2990805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main</a:t>
            </a:r>
          </a:p>
          <a:p>
            <a:r>
              <a:rPr lang="en-US" dirty="0" smtClean="0"/>
              <a:t>type: code</a:t>
            </a:r>
          </a:p>
          <a:p>
            <a:r>
              <a:rPr lang="en-US" dirty="0" smtClean="0"/>
              <a:t>scope: global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13953" y="4661151"/>
            <a:ext cx="2500431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type: data</a:t>
            </a:r>
          </a:p>
          <a:p>
            <a:pPr lvl="0"/>
            <a:r>
              <a:rPr lang="en-US" dirty="0" smtClean="0"/>
              <a:t>scope: static</a:t>
            </a:r>
          </a:p>
          <a:p>
            <a:pPr lvl="0"/>
            <a:r>
              <a:rPr lang="en-US" dirty="0" smtClean="0"/>
              <a:t>content: "Hello, World!"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967702"/>
            <a:ext cx="288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not all atoms have names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01054" y="4152368"/>
            <a:ext cx="594946" cy="431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91749"/>
          </a:xfrm>
        </p:spPr>
        <p:txBody>
          <a:bodyPr>
            <a:noAutofit/>
          </a:bodyPr>
          <a:lstStyle/>
          <a:p>
            <a:r>
              <a:rPr lang="en-US" sz="3200" dirty="0"/>
              <a:t>It has a list of references to other atoms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074168" y="2990805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main</a:t>
            </a:r>
          </a:p>
          <a:p>
            <a:r>
              <a:rPr lang="en-US" dirty="0" smtClean="0"/>
              <a:t>type: code</a:t>
            </a:r>
          </a:p>
          <a:p>
            <a:r>
              <a:rPr lang="en-US" dirty="0" smtClean="0"/>
              <a:t>scope: global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13953" y="4661151"/>
            <a:ext cx="2500431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type: data</a:t>
            </a:r>
          </a:p>
          <a:p>
            <a:pPr lvl="0"/>
            <a:r>
              <a:rPr lang="en-US" dirty="0" smtClean="0"/>
              <a:t>scope: static</a:t>
            </a:r>
          </a:p>
          <a:p>
            <a:pPr lvl="0"/>
            <a:r>
              <a:rPr lang="en-US" dirty="0" smtClean="0"/>
              <a:t>content: "Hello, World!"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2648" y="4661151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name: printf</a:t>
            </a:r>
          </a:p>
          <a:p>
            <a:pPr lvl="0"/>
            <a:r>
              <a:rPr lang="en-US" dirty="0" smtClean="0"/>
              <a:t>def: undefined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2949677" y="3975216"/>
            <a:ext cx="1714492" cy="685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 flipH="1">
            <a:off x="1488157" y="3975216"/>
            <a:ext cx="1461520" cy="685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8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91749"/>
          </a:xfrm>
        </p:spPr>
        <p:txBody>
          <a:bodyPr>
            <a:noAutofit/>
          </a:bodyPr>
          <a:lstStyle/>
          <a:p>
            <a:r>
              <a:rPr lang="en-US" sz="3200" dirty="0"/>
              <a:t>References represent relocations and other relationships such as grouping.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74168" y="2990805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main</a:t>
            </a:r>
          </a:p>
          <a:p>
            <a:r>
              <a:rPr lang="en-US" dirty="0" smtClean="0"/>
              <a:t>type: code</a:t>
            </a:r>
          </a:p>
          <a:p>
            <a:r>
              <a:rPr lang="en-US" dirty="0" smtClean="0"/>
              <a:t>scope: global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13953" y="4661151"/>
            <a:ext cx="2500431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type: data</a:t>
            </a:r>
          </a:p>
          <a:p>
            <a:pPr lvl="0"/>
            <a:r>
              <a:rPr lang="en-US" dirty="0" smtClean="0"/>
              <a:t>scope: static</a:t>
            </a:r>
          </a:p>
          <a:p>
            <a:pPr lvl="0"/>
            <a:r>
              <a:rPr lang="en-US" dirty="0" smtClean="0"/>
              <a:t>content: "Hello, World!"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2648" y="4661151"/>
            <a:ext cx="1751018" cy="9844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name: printf</a:t>
            </a:r>
          </a:p>
          <a:p>
            <a:pPr lvl="0"/>
            <a:r>
              <a:rPr lang="en-US" dirty="0" smtClean="0"/>
              <a:t>def: undefined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2949677" y="3975216"/>
            <a:ext cx="1714492" cy="685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 flipH="1">
            <a:off x="1488157" y="3975216"/>
            <a:ext cx="1461520" cy="685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hape 265"/>
          <p:cNvSpPr/>
          <p:nvPr/>
        </p:nvSpPr>
        <p:spPr>
          <a:xfrm>
            <a:off x="4035609" y="3744725"/>
            <a:ext cx="2611500" cy="5955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offset: 12</a:t>
            </a:r>
          </a:p>
          <a:p>
            <a:pPr lvl="0" rtl="0">
              <a:buNone/>
            </a:pPr>
            <a:r>
              <a:rPr/>
              <a:t>type: R_X86_64_32S</a:t>
            </a:r>
          </a:p>
        </p:txBody>
      </p:sp>
      <p:sp>
        <p:nvSpPr>
          <p:cNvPr id="13" name="Shape 266"/>
          <p:cNvSpPr/>
          <p:nvPr/>
        </p:nvSpPr>
        <p:spPr>
          <a:xfrm>
            <a:off x="52606" y="3668119"/>
            <a:ext cx="2611500" cy="793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/>
              <a:t>offset: 24</a:t>
            </a:r>
          </a:p>
          <a:p>
            <a:pPr lvl="0" rtl="0">
              <a:buNone/>
            </a:pPr>
            <a:r>
              <a:rPr dirty="0"/>
              <a:t>type: R_X86_64_PC32</a:t>
            </a:r>
          </a:p>
          <a:p>
            <a:pPr lvl="0" rtl="0">
              <a:buNone/>
            </a:pPr>
            <a:r>
              <a:rPr dirty="0"/>
              <a:t>addend: -4</a:t>
            </a:r>
          </a:p>
        </p:txBody>
      </p:sp>
    </p:spTree>
    <p:extLst>
      <p:ext uri="{BB962C8B-B14F-4D97-AF65-F5344CB8AC3E}">
        <p14:creationId xmlns:p14="http://schemas.microsoft.com/office/powerpoint/2010/main" val="18880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lld different?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Model</a:t>
            </a:r>
          </a:p>
          <a:p>
            <a:r>
              <a:rPr lang="en-US" sz="3200" dirty="0" smtClean="0"/>
              <a:t>LLVM IR and atom graph passes</a:t>
            </a:r>
          </a:p>
          <a:p>
            <a:pPr lvl="1"/>
            <a:r>
              <a:rPr lang="en-US" dirty="0" smtClean="0"/>
              <a:t>In addition to the standard LLVM passes, other passes can run at pre and post LLVM IR link phases</a:t>
            </a:r>
          </a:p>
          <a:p>
            <a:pPr lvl="1"/>
            <a:r>
              <a:rPr lang="en-US" dirty="0" smtClean="0"/>
              <a:t>lld passes can be run over the atom graph at different stages of the link</a:t>
            </a:r>
          </a:p>
          <a:p>
            <a:pPr lvl="2"/>
            <a:r>
              <a:rPr lang="en-US" dirty="0" smtClean="0"/>
              <a:t>Branch island generation</a:t>
            </a:r>
          </a:p>
          <a:p>
            <a:pPr lvl="2"/>
            <a:r>
              <a:rPr lang="en-US" dirty="0" smtClean="0"/>
              <a:t>Order file</a:t>
            </a:r>
          </a:p>
          <a:p>
            <a:pPr lvl="2"/>
            <a:r>
              <a:rPr lang="en-US" dirty="0" smtClean="0"/>
              <a:t>C+</a:t>
            </a:r>
            <a:r>
              <a:rPr lang="en-US" dirty="0"/>
              <a:t>+ Open Multi-Methods…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32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lld different?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Model</a:t>
            </a:r>
          </a:p>
          <a:p>
            <a:r>
              <a:rPr lang="en-US" sz="3200" dirty="0" smtClean="0"/>
              <a:t>LLVM IR and atom graph passes</a:t>
            </a:r>
          </a:p>
          <a:p>
            <a:r>
              <a:rPr lang="en-US" sz="3200" dirty="0"/>
              <a:t>Uniform</a:t>
            </a:r>
            <a:r>
              <a:rPr lang="en-US" dirty="0"/>
              <a:t> text, binary, and in memory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lld supports a </a:t>
            </a:r>
            <a:r>
              <a:rPr lang="en-US" dirty="0" smtClean="0"/>
              <a:t>human-readable </a:t>
            </a:r>
            <a:r>
              <a:rPr lang="en-US" dirty="0"/>
              <a:t>YAML input and output format to aid in testing and debugging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8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# RUN:  lld-core %s  2&gt;&amp;1  | FileCheck %s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# CHECK: duplicate symbol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atoms: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- name</a:t>
            </a:r>
            <a:r>
              <a:rPr lang="ro-RO" sz="2200" dirty="0" smtClean="0"/>
              <a:t>:	_foo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  </a:t>
            </a:r>
            <a:r>
              <a:rPr lang="ro-RO" sz="2200" dirty="0" smtClean="0"/>
              <a:t>scope:	global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  </a:t>
            </a:r>
            <a:r>
              <a:rPr lang="ro-RO" sz="2200" dirty="0" smtClean="0"/>
              <a:t>type:	data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atoms: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- name</a:t>
            </a:r>
            <a:r>
              <a:rPr lang="ro-RO" sz="2200" dirty="0" smtClean="0"/>
              <a:t>:	_foo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  scope</a:t>
            </a:r>
            <a:r>
              <a:rPr lang="ro-RO" sz="2200" dirty="0" smtClean="0"/>
              <a:t>:	global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      type</a:t>
            </a:r>
            <a:r>
              <a:rPr lang="ro-RO" sz="2200" dirty="0" smtClean="0"/>
              <a:t>:	code</a:t>
            </a:r>
            <a:endParaRPr lang="ro-RO" sz="22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200" dirty="0"/>
              <a:t>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416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lld different?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Model</a:t>
            </a:r>
          </a:p>
          <a:p>
            <a:r>
              <a:rPr lang="en-US" sz="3200" dirty="0" smtClean="0"/>
              <a:t>LLVM IR and atom graph passes</a:t>
            </a:r>
          </a:p>
          <a:p>
            <a:r>
              <a:rPr lang="en-US" sz="3200" dirty="0"/>
              <a:t>Uniform</a:t>
            </a:r>
            <a:r>
              <a:rPr lang="en-US" dirty="0"/>
              <a:t> text, binary, and in memory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lld supports a human readable YAML input and output format to aid in testing and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lld also adds a binary representation of the in memory atom model</a:t>
            </a:r>
          </a:p>
          <a:p>
            <a:pPr lvl="2"/>
            <a:r>
              <a:rPr lang="en-US" dirty="0"/>
              <a:t>The purpose of this is purely for speed</a:t>
            </a:r>
          </a:p>
          <a:p>
            <a:pPr lvl="2"/>
            <a:r>
              <a:rPr lang="en-US" dirty="0"/>
              <a:t>The goal is for LLVM to eventually produce these natively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6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lld different?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Model</a:t>
            </a:r>
          </a:p>
          <a:p>
            <a:r>
              <a:rPr lang="en-US" sz="3200" dirty="0" smtClean="0"/>
              <a:t>LLVM IR and atom graph passes</a:t>
            </a:r>
          </a:p>
          <a:p>
            <a:r>
              <a:rPr lang="en-US" sz="3200" dirty="0"/>
              <a:t>Uniform</a:t>
            </a:r>
            <a:r>
              <a:rPr lang="en-US" dirty="0"/>
              <a:t> text, binary, and in memory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C++11</a:t>
            </a:r>
          </a:p>
          <a:p>
            <a:pPr lvl="1"/>
            <a:r>
              <a:rPr lang="en-US" dirty="0"/>
              <a:t>lld has been developed using C++11 from the </a:t>
            </a:r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Dogfooding Clang and </a:t>
            </a:r>
            <a:r>
              <a:rPr lang="en-US" dirty="0" err="1" smtClean="0"/>
              <a:t>libc</a:t>
            </a:r>
            <a:r>
              <a:rPr lang="en-US" dirty="0" smtClean="0"/>
              <a:t>++</a:t>
            </a:r>
            <a:endParaRPr lang="en-US" dirty="0"/>
          </a:p>
          <a:p>
            <a:pPr lvl="1"/>
            <a:r>
              <a:rPr lang="en-US" dirty="0"/>
              <a:t>Makes it easier to write faster code</a:t>
            </a:r>
          </a:p>
          <a:p>
            <a:pPr lvl="1"/>
            <a:r>
              <a:rPr lang="en-US" dirty="0"/>
              <a:t>C++11 atomics and memory model for multithreading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9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 system linker</a:t>
            </a:r>
          </a:p>
          <a:p>
            <a:pPr lvl="1"/>
            <a:r>
              <a:rPr lang="en-US" dirty="0"/>
              <a:t>Produce final </a:t>
            </a:r>
            <a:r>
              <a:rPr lang="en-US" dirty="0" smtClean="0"/>
              <a:t>libraries and executables</a:t>
            </a:r>
            <a:r>
              <a:rPr lang="en-US" dirty="0"/>
              <a:t>, no other tools or runtime </a:t>
            </a:r>
            <a:r>
              <a:rPr lang="en-US" dirty="0" smtClean="0"/>
              <a:t>required</a:t>
            </a:r>
            <a:endParaRPr lang="en-US" dirty="0"/>
          </a:p>
          <a:p>
            <a:pPr lvl="1"/>
            <a:r>
              <a:rPr lang="en-US" dirty="0"/>
              <a:t>Understands platform </a:t>
            </a:r>
            <a:r>
              <a:rPr lang="en-US" dirty="0" smtClean="0"/>
              <a:t>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7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Atom graph and resolving work with YAML as input and output</a:t>
            </a:r>
          </a:p>
          <a:p>
            <a:r>
              <a:rPr lang="en-US" sz="3200" dirty="0" smtClean="0"/>
              <a:t>lld native binary reading and writing</a:t>
            </a:r>
          </a:p>
          <a:p>
            <a:r>
              <a:rPr lang="en-US" sz="3200" dirty="0" smtClean="0"/>
              <a:t>COFF </a:t>
            </a:r>
            <a:r>
              <a:rPr lang="en-US" sz="3200" dirty="0"/>
              <a:t>and </a:t>
            </a:r>
            <a:r>
              <a:rPr lang="en-US" sz="3200" dirty="0" smtClean="0"/>
              <a:t>Mach-O are already in progress</a:t>
            </a:r>
          </a:p>
          <a:p>
            <a:pPr lvl="1"/>
            <a:r>
              <a:rPr lang="en-US" dirty="0" smtClean="0"/>
              <a:t>The Mach-O writer can produce a Hello World executable from multiple YAML files</a:t>
            </a:r>
          </a:p>
        </p:txBody>
      </p:sp>
    </p:spTree>
    <p:extLst>
      <p:ext uri="{BB962C8B-B14F-4D97-AF65-F5344CB8AC3E}">
        <p14:creationId xmlns:p14="http://schemas.microsoft.com/office/powerpoint/2010/main" val="255720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 Welcome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Open Projects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lld.llvm.org</a:t>
            </a:r>
            <a:r>
              <a:rPr lang="en-US" dirty="0"/>
              <a:t>/</a:t>
            </a:r>
            <a:r>
              <a:rPr lang="en-US" dirty="0" err="1"/>
              <a:t>open_projects.html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bigcheesegs@gmail.com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 system linker</a:t>
            </a:r>
          </a:p>
          <a:p>
            <a:pPr lvl="0"/>
            <a:r>
              <a:rPr lang="en-US" sz="3200" dirty="0" smtClean="0"/>
              <a:t>Modular </a:t>
            </a:r>
            <a:r>
              <a:rPr lang="en-US" sz="3200" dirty="0"/>
              <a:t>and embeddable</a:t>
            </a:r>
          </a:p>
          <a:p>
            <a:pPr lvl="1"/>
            <a:r>
              <a:rPr lang="en-US" dirty="0"/>
              <a:t>Designed as a set of libraries</a:t>
            </a:r>
          </a:p>
          <a:p>
            <a:pPr lvl="1"/>
            <a:r>
              <a:rPr lang="en-US" dirty="0"/>
              <a:t>As with all LLVM/Clang tools, the main executable code is quite short.</a:t>
            </a:r>
          </a:p>
          <a:p>
            <a:pPr lvl="1"/>
            <a:r>
              <a:rPr lang="en-US" dirty="0"/>
              <a:t>Can be embedded into other tools such as custom language compilers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 system linker</a:t>
            </a:r>
          </a:p>
          <a:p>
            <a:pPr lvl="0"/>
            <a:r>
              <a:rPr lang="en-US" sz="3200" dirty="0" smtClean="0"/>
              <a:t>Modular </a:t>
            </a:r>
            <a:r>
              <a:rPr lang="en-US" sz="3200" dirty="0"/>
              <a:t>and </a:t>
            </a:r>
            <a:r>
              <a:rPr lang="en-US" sz="3200" dirty="0" smtClean="0"/>
              <a:t>embeddable</a:t>
            </a:r>
          </a:p>
          <a:p>
            <a:pPr lvl="0"/>
            <a:r>
              <a:rPr lang="en-US" sz="3200" dirty="0"/>
              <a:t>Portable (both host and target)</a:t>
            </a:r>
          </a:p>
          <a:p>
            <a:pPr lvl="1"/>
            <a:r>
              <a:rPr lang="en-US" dirty="0"/>
              <a:t>Currently tested on Mac, Linux, and Windows</a:t>
            </a:r>
          </a:p>
          <a:p>
            <a:pPr lvl="1"/>
            <a:r>
              <a:rPr lang="en-US" dirty="0"/>
              <a:t>Target specific code is isolated for both OS and CPU architecture</a:t>
            </a:r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52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 system linker</a:t>
            </a:r>
          </a:p>
          <a:p>
            <a:pPr lvl="0"/>
            <a:r>
              <a:rPr lang="en-US" sz="3200" dirty="0" smtClean="0"/>
              <a:t>Modular </a:t>
            </a:r>
            <a:r>
              <a:rPr lang="en-US" sz="3200" dirty="0"/>
              <a:t>and </a:t>
            </a:r>
            <a:r>
              <a:rPr lang="en-US" sz="3200" dirty="0" smtClean="0"/>
              <a:t>embeddable</a:t>
            </a:r>
          </a:p>
          <a:p>
            <a:pPr lvl="0"/>
            <a:r>
              <a:rPr lang="en-US" sz="3200" dirty="0"/>
              <a:t>Portable (both host and target)</a:t>
            </a:r>
          </a:p>
          <a:p>
            <a:r>
              <a:rPr lang="en-US" sz="3200" dirty="0"/>
              <a:t>Compatible</a:t>
            </a:r>
          </a:p>
          <a:p>
            <a:pPr lvl="1"/>
            <a:r>
              <a:rPr lang="en-US" dirty="0"/>
              <a:t>Driver to support multiple styles (gnu-</a:t>
            </a:r>
            <a:r>
              <a:rPr lang="en-US" dirty="0" err="1"/>
              <a:t>ld</a:t>
            </a:r>
            <a:r>
              <a:rPr lang="en-US" dirty="0"/>
              <a:t>, ld64, </a:t>
            </a:r>
            <a:r>
              <a:rPr lang="en-US" dirty="0" err="1"/>
              <a:t>link.exe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ELF, COFF (including </a:t>
            </a:r>
            <a:r>
              <a:rPr lang="en-US" dirty="0" err="1" smtClean="0"/>
              <a:t>MinGW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dirty="0" smtClean="0"/>
              <a:t>Mach-O</a:t>
            </a:r>
            <a:r>
              <a:rPr lang="en-US" dirty="0"/>
              <a:t>, and LLVM IR</a:t>
            </a:r>
          </a:p>
          <a:p>
            <a:pPr lvl="1"/>
            <a:r>
              <a:rPr lang="en-US" dirty="0"/>
              <a:t>Support for a restricted subset of linker scripts is planned</a:t>
            </a:r>
          </a:p>
        </p:txBody>
      </p:sp>
    </p:spTree>
    <p:extLst>
      <p:ext uri="{BB962C8B-B14F-4D97-AF65-F5344CB8AC3E}">
        <p14:creationId xmlns:p14="http://schemas.microsoft.com/office/powerpoint/2010/main" val="41796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 system linker</a:t>
            </a:r>
          </a:p>
          <a:p>
            <a:pPr lvl="0"/>
            <a:r>
              <a:rPr lang="en-US" sz="3200" dirty="0" smtClean="0"/>
              <a:t>Modular </a:t>
            </a:r>
            <a:r>
              <a:rPr lang="en-US" sz="3200" dirty="0"/>
              <a:t>and </a:t>
            </a:r>
            <a:r>
              <a:rPr lang="en-US" sz="3200" dirty="0" smtClean="0"/>
              <a:t>embeddable</a:t>
            </a:r>
          </a:p>
          <a:p>
            <a:pPr lvl="0"/>
            <a:r>
              <a:rPr lang="en-US" sz="3200" dirty="0"/>
              <a:t>Portable (both host and target)</a:t>
            </a:r>
          </a:p>
          <a:p>
            <a:r>
              <a:rPr lang="en-US" sz="3200" dirty="0" smtClean="0"/>
              <a:t>Compatible</a:t>
            </a:r>
          </a:p>
          <a:p>
            <a:r>
              <a:rPr lang="en-US" sz="3200" dirty="0"/>
              <a:t>Extensible</a:t>
            </a:r>
          </a:p>
          <a:p>
            <a:pPr lvl="1"/>
            <a:r>
              <a:rPr lang="en-US" dirty="0"/>
              <a:t>Both LLVM IR and atom graph passes can be </a:t>
            </a:r>
            <a:r>
              <a:rPr lang="en-US" dirty="0" smtClean="0"/>
              <a:t>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linker?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Performance</a:t>
            </a:r>
          </a:p>
          <a:p>
            <a:pPr lvl="1"/>
            <a:r>
              <a:rPr lang="en-US" dirty="0"/>
              <a:t>Linking is a speed bump in the way of fast iteration</a:t>
            </a:r>
          </a:p>
          <a:p>
            <a:pPr lvl="1"/>
            <a:r>
              <a:rPr lang="en-US" dirty="0"/>
              <a:t>gold may be fast, but gnu-</a:t>
            </a:r>
            <a:r>
              <a:rPr lang="en-US" dirty="0" err="1"/>
              <a:t>ld</a:t>
            </a:r>
            <a:r>
              <a:rPr lang="en-US" dirty="0"/>
              <a:t> and </a:t>
            </a:r>
            <a:r>
              <a:rPr lang="en-US" dirty="0" err="1"/>
              <a:t>link.exe</a:t>
            </a:r>
            <a:r>
              <a:rPr lang="en-US" dirty="0"/>
              <a:t> are not, and gold is ELF </a:t>
            </a:r>
            <a:r>
              <a:rPr lang="en-US" dirty="0" smtClean="0"/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linker?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Performance</a:t>
            </a:r>
          </a:p>
          <a:p>
            <a:r>
              <a:rPr lang="en-US" sz="3200" dirty="0"/>
              <a:t>Portability</a:t>
            </a:r>
          </a:p>
          <a:p>
            <a:pPr lvl="1"/>
            <a:r>
              <a:rPr lang="en-US" dirty="0"/>
              <a:t>gold and gnu-</a:t>
            </a:r>
            <a:r>
              <a:rPr lang="en-US" dirty="0" err="1"/>
              <a:t>ld</a:t>
            </a:r>
            <a:r>
              <a:rPr lang="en-US" dirty="0"/>
              <a:t> are </a:t>
            </a:r>
            <a:r>
              <a:rPr lang="en-US" dirty="0" smtClean="0"/>
              <a:t>UNIX-oriented</a:t>
            </a:r>
            <a:r>
              <a:rPr lang="en-US" dirty="0"/>
              <a:t>, </a:t>
            </a:r>
            <a:r>
              <a:rPr lang="en-US" dirty="0" err="1"/>
              <a:t>link.exe</a:t>
            </a:r>
            <a:r>
              <a:rPr lang="en-US" dirty="0"/>
              <a:t> is Windows only, and ld64 is Darwin only.</a:t>
            </a:r>
          </a:p>
        </p:txBody>
      </p:sp>
    </p:spTree>
    <p:extLst>
      <p:ext uri="{BB962C8B-B14F-4D97-AF65-F5344CB8AC3E}">
        <p14:creationId xmlns:p14="http://schemas.microsoft.com/office/powerpoint/2010/main" val="242017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linker?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Friday, April 13,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LLVM Euro - Michael Spencer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Performance</a:t>
            </a:r>
          </a:p>
          <a:p>
            <a:r>
              <a:rPr lang="en-US" sz="3200" dirty="0" smtClean="0"/>
              <a:t>Portability</a:t>
            </a:r>
          </a:p>
          <a:p>
            <a:r>
              <a:rPr lang="en-US" sz="3200" dirty="0"/>
              <a:t>Reliable cross linking</a:t>
            </a:r>
          </a:p>
          <a:p>
            <a:pPr lvl="1"/>
            <a:r>
              <a:rPr lang="en-US" dirty="0"/>
              <a:t>No single linker can currently be used to reliably cross link</a:t>
            </a:r>
          </a:p>
        </p:txBody>
      </p:sp>
    </p:spTree>
    <p:extLst>
      <p:ext uri="{BB962C8B-B14F-4D97-AF65-F5344CB8AC3E}">
        <p14:creationId xmlns:p14="http://schemas.microsoft.com/office/powerpoint/2010/main" val="325956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1837</TotalTime>
  <Words>1097</Words>
  <Application>Microsoft Macintosh PowerPoint</Application>
  <PresentationFormat>On-screen Show (4:3)</PresentationFormat>
  <Paragraphs>195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lld</vt:lpstr>
      <vt:lpstr>What is lld?</vt:lpstr>
      <vt:lpstr>What is lld?</vt:lpstr>
      <vt:lpstr>What is lld?</vt:lpstr>
      <vt:lpstr>What is lld?</vt:lpstr>
      <vt:lpstr>What is lld?</vt:lpstr>
      <vt:lpstr>Why a new linker?</vt:lpstr>
      <vt:lpstr>Why a new linker?</vt:lpstr>
      <vt:lpstr>Why a new linker?</vt:lpstr>
      <vt:lpstr>What makes lld different?</vt:lpstr>
      <vt:lpstr>Atom Model</vt:lpstr>
      <vt:lpstr>Atom Model</vt:lpstr>
      <vt:lpstr>Atom Model</vt:lpstr>
      <vt:lpstr>Atom Model</vt:lpstr>
      <vt:lpstr>What makes lld different?</vt:lpstr>
      <vt:lpstr>What makes lld different?</vt:lpstr>
      <vt:lpstr>Uniform Representation</vt:lpstr>
      <vt:lpstr>What makes lld different?</vt:lpstr>
      <vt:lpstr>What makes lld different?</vt:lpstr>
      <vt:lpstr>Project Status</vt:lpstr>
      <vt:lpstr>Patches Welcome</vt:lpstr>
      <vt:lpstr>Questions?</vt:lpstr>
    </vt:vector>
  </TitlesOfParts>
  <Company>Sony Computer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lld</dc:title>
  <dc:creator>Michael Spencer</dc:creator>
  <cp:lastModifiedBy>Michael Spencer</cp:lastModifiedBy>
  <cp:revision>22</cp:revision>
  <dcterms:created xsi:type="dcterms:W3CDTF">2012-04-10T16:16:59Z</dcterms:created>
  <dcterms:modified xsi:type="dcterms:W3CDTF">2012-04-11T22:54:43Z</dcterms:modified>
</cp:coreProperties>
</file>