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6" r:id="rId6"/>
    <p:sldId id="259" r:id="rId7"/>
    <p:sldId id="263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89F31-9AB1-46D8-B057-3D73F66A24A0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8A0D-8124-40C0-9ED9-62FDED3D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8A0D-8124-40C0-9ED9-62FDED3D2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359845" y="863352"/>
            <a:ext cx="8401964" cy="431657"/>
          </a:xfrm>
        </p:spPr>
        <p:txBody>
          <a:bodyPr anchor="t">
            <a:noAutofit/>
          </a:bodyPr>
          <a:lstStyle>
            <a:lvl1pPr marL="0" indent="0">
              <a:lnSpc>
                <a:spcPct val="83000"/>
              </a:lnSpc>
              <a:buNone/>
              <a:defRPr sz="1800" b="0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643" y="6494197"/>
            <a:ext cx="7667507" cy="13824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>
              <a:lnSpc>
                <a:spcPct val="125000"/>
              </a:lnSpc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6988" y="1375913"/>
            <a:ext cx="8412480" cy="4983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Violet">
    <p:bg>
      <p:bgPr>
        <a:gradFill>
          <a:gsLst>
            <a:gs pos="8000">
              <a:schemeClr val="accent6">
                <a:lumMod val="75000"/>
              </a:schemeClr>
            </a:gs>
            <a:gs pos="100000">
              <a:schemeClr val="bg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 bwMode="auto">
          <a:xfrm>
            <a:off x="354132" y="2697115"/>
            <a:ext cx="6107125" cy="10387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25"/>
              </a:lnSpc>
              <a:defRPr/>
            </a:pP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Follow us on:</a:t>
            </a:r>
          </a:p>
          <a:p>
            <a:pPr marL="0" lvl="1">
              <a:lnSpc>
                <a:spcPts val="2025"/>
              </a:lnSpc>
              <a:defRPr/>
            </a:pP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For more information, visit us at: </a:t>
            </a:r>
            <a:b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</a:b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www.qualcomm.com &amp; www.qualcomm.com/blog </a:t>
            </a:r>
          </a:p>
        </p:txBody>
      </p:sp>
      <p:sp>
        <p:nvSpPr>
          <p:cNvPr id="34" name="Subtitle 2"/>
          <p:cNvSpPr txBox="1">
            <a:spLocks/>
          </p:cNvSpPr>
          <p:nvPr/>
        </p:nvSpPr>
        <p:spPr bwMode="auto">
          <a:xfrm>
            <a:off x="363618" y="4116708"/>
            <a:ext cx="5552633" cy="22399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Clr>
                <a:srgbClr val="F15B35">
                  <a:lumMod val="75000"/>
                </a:srgbClr>
              </a:buClr>
              <a:buSzPct val="100000"/>
              <a:buFont typeface="Courier New" pitchFamily="49" charset="0"/>
              <a:buNone/>
              <a:defRPr sz="2400" baseline="0">
                <a:solidFill>
                  <a:schemeClr val="bg1"/>
                </a:solidFill>
                <a:latin typeface="Calibre Light" pitchFamily="34" charset="0"/>
                <a:cs typeface="Arial" pitchFamily="34" charset="0"/>
              </a:defRPr>
            </a:lvl1pPr>
            <a:lvl2pPr marL="0" lvl="1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spc="1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defRPr>
            </a:lvl2pPr>
            <a:lvl3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3pPr>
            <a:lvl4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4pPr>
            <a:lvl5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sz="800" dirty="0"/>
              <a:t>Nothing in these materials is an offer to sell any of the components or devices referenced herein.</a:t>
            </a:r>
          </a:p>
          <a:p>
            <a:pPr lvl="1"/>
            <a:r>
              <a:rPr lang="en-US" sz="800" dirty="0"/>
              <a:t>©2016 Qualcomm Technologies, Inc. and/or its affiliated companies. All Rights Reserved.</a:t>
            </a:r>
          </a:p>
          <a:p>
            <a:pPr lvl="1"/>
            <a:r>
              <a:rPr lang="en-US" sz="800" dirty="0"/>
              <a:t>Qualcomm is a trademark of Qualcomm Incorporated, registered in the United States and other countries.  </a:t>
            </a:r>
            <a:br>
              <a:rPr lang="en-US" sz="800" dirty="0"/>
            </a:br>
            <a:r>
              <a:rPr lang="en-US" sz="800" dirty="0"/>
              <a:t>Other products and brand names may be trademarks or registered trademarks of their respective owners.</a:t>
            </a:r>
          </a:p>
          <a:p>
            <a:pPr lvl="1"/>
            <a:r>
              <a:rPr lang="en-US" sz="800" dirty="0"/>
              <a:t>References in this presentation to “Qualcomm” may mean Qualcomm Incorporated, Qualcomm Technologies, Inc., and/or other subsidiaries or business units within the Qualcomm corporate structure, as applicable.</a:t>
            </a:r>
            <a:r>
              <a:rPr lang="en-US" sz="800" baseline="0" dirty="0"/>
              <a:t> </a:t>
            </a:r>
            <a:r>
              <a:rPr lang="en-US" sz="800" dirty="0"/>
              <a:t>Qualcomm Incorporated includes Qualcomm’s licensing business, QTL, and the vast majority of its patent portfolio. Qualcomm Technologies, Inc., a wholly-owned subsidiary of Qualcomm Incorporated, operates, along with its subsidiaries, substantially all of Qualcomm’s engineering, research and development functions, and substantially all</a:t>
            </a:r>
            <a:r>
              <a:rPr lang="en-US" sz="800" baseline="0" dirty="0"/>
              <a:t> </a:t>
            </a:r>
            <a:r>
              <a:rPr lang="en-US" sz="800" dirty="0"/>
              <a:t>of its product and services businesses, including its semiconductor business, </a:t>
            </a:r>
            <a:r>
              <a:rPr lang="en-US" sz="800" dirty="0" err="1"/>
              <a:t>QCT</a:t>
            </a:r>
            <a:r>
              <a:rPr lang="en-US" sz="800" dirty="0"/>
              <a:t>.</a:t>
            </a:r>
          </a:p>
        </p:txBody>
      </p:sp>
      <p:cxnSp>
        <p:nvCxnSpPr>
          <p:cNvPr id="35" name="Straight Connector 34"/>
          <p:cNvCxnSpPr/>
          <p:nvPr/>
        </p:nvCxnSpPr>
        <p:spPr bwMode="invGray">
          <a:xfrm>
            <a:off x="397194" y="1755337"/>
            <a:ext cx="481489" cy="0"/>
          </a:xfrm>
          <a:prstGeom prst="line">
            <a:avLst/>
          </a:prstGeom>
          <a:ln w="76200" cap="rnd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292219" y="979560"/>
            <a:ext cx="5522181" cy="696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5100" dirty="0">
                <a:solidFill>
                  <a:srgbClr val="FFFFFF"/>
                </a:solidFill>
                <a:latin typeface="Microsoft Sans Serif"/>
                <a:cs typeface="Microsoft Sans Serif" panose="020B0604020202020204" pitchFamily="34" charset="0"/>
              </a:rPr>
              <a:t>Thank you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619567" y="2540482"/>
            <a:ext cx="1811853" cy="349251"/>
            <a:chOff x="2192972" y="2599535"/>
            <a:chExt cx="1811853" cy="349251"/>
          </a:xfrm>
        </p:grpSpPr>
        <p:sp>
          <p:nvSpPr>
            <p:cNvPr id="38" name="Freeform 12"/>
            <p:cNvSpPr>
              <a:spLocks noChangeAspect="1"/>
            </p:cNvSpPr>
            <p:nvPr userDrawn="1"/>
          </p:nvSpPr>
          <p:spPr bwMode="black">
            <a:xfrm>
              <a:off x="2533457" y="2600825"/>
              <a:ext cx="427563" cy="347438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</a:endParaRPr>
            </a:p>
          </p:txBody>
        </p:sp>
        <p:grpSp>
          <p:nvGrpSpPr>
            <p:cNvPr id="39" name="Group 5"/>
            <p:cNvGrpSpPr>
              <a:grpSpLocks noChangeAspect="1"/>
            </p:cNvGrpSpPr>
            <p:nvPr userDrawn="1"/>
          </p:nvGrpSpPr>
          <p:grpSpPr bwMode="black">
            <a:xfrm>
              <a:off x="3128088" y="2600824"/>
              <a:ext cx="348548" cy="344450"/>
              <a:chOff x="3331" y="1656"/>
              <a:chExt cx="1020" cy="1008"/>
            </a:xfrm>
            <a:solidFill>
              <a:sysClr val="window" lastClr="FFFFFF"/>
            </a:solidFill>
          </p:grpSpPr>
          <p:sp>
            <p:nvSpPr>
              <p:cNvPr id="44" name="Freeform 6"/>
              <p:cNvSpPr>
                <a:spLocks noEditPoints="1"/>
              </p:cNvSpPr>
              <p:nvPr/>
            </p:nvSpPr>
            <p:spPr bwMode="black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black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</p:grpSp>
        <p:grpSp>
          <p:nvGrpSpPr>
            <p:cNvPr id="40" name="Group 39"/>
            <p:cNvGrpSpPr>
              <a:grpSpLocks noChangeAspect="1"/>
            </p:cNvGrpSpPr>
            <p:nvPr userDrawn="1"/>
          </p:nvGrpSpPr>
          <p:grpSpPr bwMode="black">
            <a:xfrm>
              <a:off x="3659842" y="2602125"/>
              <a:ext cx="344983" cy="344983"/>
              <a:chOff x="2724" y="2004"/>
              <a:chExt cx="310" cy="310"/>
            </a:xfrm>
          </p:grpSpPr>
          <p:sp>
            <p:nvSpPr>
              <p:cNvPr id="42" name="Rectangle 5"/>
              <p:cNvSpPr>
                <a:spLocks noChangeArrowheads="1"/>
              </p:cNvSpPr>
              <p:nvPr/>
            </p:nvSpPr>
            <p:spPr bwMode="black">
              <a:xfrm>
                <a:off x="2724" y="2004"/>
                <a:ext cx="310" cy="31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  <p:sp useBgFill="1">
            <p:nvSpPr>
              <p:cNvPr id="43" name="Freeform 6"/>
              <p:cNvSpPr>
                <a:spLocks/>
              </p:cNvSpPr>
              <p:nvPr/>
            </p:nvSpPr>
            <p:spPr bwMode="black">
              <a:xfrm>
                <a:off x="2826" y="2057"/>
                <a:ext cx="111" cy="194"/>
              </a:xfrm>
              <a:custGeom>
                <a:avLst/>
                <a:gdLst>
                  <a:gd name="T0" fmla="*/ 42 w 46"/>
                  <a:gd name="T1" fmla="*/ 63 h 80"/>
                  <a:gd name="T2" fmla="*/ 36 w 46"/>
                  <a:gd name="T3" fmla="*/ 65 h 80"/>
                  <a:gd name="T4" fmla="*/ 28 w 46"/>
                  <a:gd name="T5" fmla="*/ 57 h 80"/>
                  <a:gd name="T6" fmla="*/ 28 w 46"/>
                  <a:gd name="T7" fmla="*/ 32 h 80"/>
                  <a:gd name="T8" fmla="*/ 44 w 46"/>
                  <a:gd name="T9" fmla="*/ 32 h 80"/>
                  <a:gd name="T10" fmla="*/ 44 w 46"/>
                  <a:gd name="T11" fmla="*/ 20 h 80"/>
                  <a:gd name="T12" fmla="*/ 28 w 46"/>
                  <a:gd name="T13" fmla="*/ 20 h 80"/>
                  <a:gd name="T14" fmla="*/ 28 w 46"/>
                  <a:gd name="T15" fmla="*/ 0 h 80"/>
                  <a:gd name="T16" fmla="*/ 16 w 46"/>
                  <a:gd name="T17" fmla="*/ 0 h 80"/>
                  <a:gd name="T18" fmla="*/ 16 w 46"/>
                  <a:gd name="T19" fmla="*/ 0 h 80"/>
                  <a:gd name="T20" fmla="*/ 0 w 46"/>
                  <a:gd name="T21" fmla="*/ 22 h 80"/>
                  <a:gd name="T22" fmla="*/ 0 w 46"/>
                  <a:gd name="T23" fmla="*/ 32 h 80"/>
                  <a:gd name="T24" fmla="*/ 8 w 46"/>
                  <a:gd name="T25" fmla="*/ 32 h 80"/>
                  <a:gd name="T26" fmla="*/ 8 w 46"/>
                  <a:gd name="T27" fmla="*/ 58 h 80"/>
                  <a:gd name="T28" fmla="*/ 32 w 46"/>
                  <a:gd name="T29" fmla="*/ 79 h 80"/>
                  <a:gd name="T30" fmla="*/ 46 w 46"/>
                  <a:gd name="T31" fmla="*/ 75 h 80"/>
                  <a:gd name="T32" fmla="*/ 42 w 46"/>
                  <a:gd name="T3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80">
                    <a:moveTo>
                      <a:pt x="42" y="63"/>
                    </a:moveTo>
                    <a:cubicBezTo>
                      <a:pt x="41" y="64"/>
                      <a:pt x="38" y="65"/>
                      <a:pt x="36" y="65"/>
                    </a:cubicBezTo>
                    <a:cubicBezTo>
                      <a:pt x="29" y="65"/>
                      <a:pt x="28" y="60"/>
                      <a:pt x="28" y="5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1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6"/>
                      <a:pt x="12" y="17"/>
                      <a:pt x="0" y="2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67"/>
                      <a:pt x="15" y="80"/>
                      <a:pt x="32" y="79"/>
                    </a:cubicBezTo>
                    <a:cubicBezTo>
                      <a:pt x="38" y="79"/>
                      <a:pt x="45" y="77"/>
                      <a:pt x="46" y="75"/>
                    </a:cubicBezTo>
                    <a:lnTo>
                      <a:pt x="42" y="63"/>
                    </a:ln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</p:grpSp>
        <p:sp>
          <p:nvSpPr>
            <p:cNvPr id="41" name="Freeform 5"/>
            <p:cNvSpPr>
              <a:spLocks/>
            </p:cNvSpPr>
            <p:nvPr userDrawn="1"/>
          </p:nvSpPr>
          <p:spPr bwMode="black">
            <a:xfrm>
              <a:off x="2192972" y="2599535"/>
              <a:ext cx="161925" cy="349251"/>
            </a:xfrm>
            <a:custGeom>
              <a:avLst/>
              <a:gdLst>
                <a:gd name="T0" fmla="*/ 60 w 90"/>
                <a:gd name="T1" fmla="*/ 193 h 193"/>
                <a:gd name="T2" fmla="*/ 20 w 90"/>
                <a:gd name="T3" fmla="*/ 193 h 193"/>
                <a:gd name="T4" fmla="*/ 20 w 90"/>
                <a:gd name="T5" fmla="*/ 97 h 193"/>
                <a:gd name="T6" fmla="*/ 0 w 90"/>
                <a:gd name="T7" fmla="*/ 97 h 193"/>
                <a:gd name="T8" fmla="*/ 0 w 90"/>
                <a:gd name="T9" fmla="*/ 63 h 193"/>
                <a:gd name="T10" fmla="*/ 20 w 90"/>
                <a:gd name="T11" fmla="*/ 63 h 193"/>
                <a:gd name="T12" fmla="*/ 20 w 90"/>
                <a:gd name="T13" fmla="*/ 44 h 193"/>
                <a:gd name="T14" fmla="*/ 63 w 90"/>
                <a:gd name="T15" fmla="*/ 0 h 193"/>
                <a:gd name="T16" fmla="*/ 89 w 90"/>
                <a:gd name="T17" fmla="*/ 0 h 193"/>
                <a:gd name="T18" fmla="*/ 89 w 90"/>
                <a:gd name="T19" fmla="*/ 34 h 193"/>
                <a:gd name="T20" fmla="*/ 73 w 90"/>
                <a:gd name="T21" fmla="*/ 34 h 193"/>
                <a:gd name="T22" fmla="*/ 60 w 90"/>
                <a:gd name="T23" fmla="*/ 47 h 193"/>
                <a:gd name="T24" fmla="*/ 60 w 90"/>
                <a:gd name="T25" fmla="*/ 63 h 193"/>
                <a:gd name="T26" fmla="*/ 90 w 90"/>
                <a:gd name="T27" fmla="*/ 63 h 193"/>
                <a:gd name="T28" fmla="*/ 86 w 90"/>
                <a:gd name="T29" fmla="*/ 97 h 193"/>
                <a:gd name="T30" fmla="*/ 60 w 90"/>
                <a:gd name="T31" fmla="*/ 97 h 193"/>
                <a:gd name="T32" fmla="*/ 60 w 90"/>
                <a:gd name="T3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93">
                  <a:moveTo>
                    <a:pt x="60" y="193"/>
                  </a:moveTo>
                  <a:cubicBezTo>
                    <a:pt x="20" y="193"/>
                    <a:pt x="20" y="193"/>
                    <a:pt x="20" y="193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16"/>
                    <a:pt x="31" y="0"/>
                    <a:pt x="63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0" y="34"/>
                    <a:pt x="60" y="38"/>
                    <a:pt x="60" y="4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60" y="97"/>
                    <a:pt x="60" y="97"/>
                    <a:pt x="60" y="97"/>
                  </a:cubicBezTo>
                  <a:lnTo>
                    <a:pt x="60" y="19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</a:endParaRPr>
            </a:p>
          </p:txBody>
        </p:sp>
      </p:grpSp>
      <p:sp>
        <p:nvSpPr>
          <p:cNvPr id="46" name="Freeform 45"/>
          <p:cNvSpPr>
            <a:spLocks/>
          </p:cNvSpPr>
          <p:nvPr/>
        </p:nvSpPr>
        <p:spPr bwMode="ltGray">
          <a:xfrm>
            <a:off x="5314960" y="-571499"/>
            <a:ext cx="6630686" cy="4869054"/>
          </a:xfrm>
          <a:custGeom>
            <a:avLst/>
            <a:gdLst>
              <a:gd name="T0" fmla="*/ 315 w 369"/>
              <a:gd name="T1" fmla="*/ 146 h 270"/>
              <a:gd name="T2" fmla="*/ 319 w 369"/>
              <a:gd name="T3" fmla="*/ 116 h 270"/>
              <a:gd name="T4" fmla="*/ 203 w 369"/>
              <a:gd name="T5" fmla="*/ 0 h 270"/>
              <a:gd name="T6" fmla="*/ 86 w 369"/>
              <a:gd name="T7" fmla="*/ 111 h 270"/>
              <a:gd name="T8" fmla="*/ 80 w 369"/>
              <a:gd name="T9" fmla="*/ 110 h 270"/>
              <a:gd name="T10" fmla="*/ 0 w 369"/>
              <a:gd name="T11" fmla="*/ 190 h 270"/>
              <a:gd name="T12" fmla="*/ 74 w 369"/>
              <a:gd name="T13" fmla="*/ 270 h 270"/>
              <a:gd name="T14" fmla="*/ 74 w 369"/>
              <a:gd name="T15" fmla="*/ 270 h 270"/>
              <a:gd name="T16" fmla="*/ 307 w 369"/>
              <a:gd name="T17" fmla="*/ 270 h 270"/>
              <a:gd name="T18" fmla="*/ 369 w 369"/>
              <a:gd name="T19" fmla="*/ 208 h 270"/>
              <a:gd name="T20" fmla="*/ 315 w 369"/>
              <a:gd name="T21" fmla="*/ 146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9" h="270">
                <a:moveTo>
                  <a:pt x="315" y="146"/>
                </a:moveTo>
                <a:cubicBezTo>
                  <a:pt x="318" y="137"/>
                  <a:pt x="319" y="127"/>
                  <a:pt x="319" y="116"/>
                </a:cubicBezTo>
                <a:cubicBezTo>
                  <a:pt x="319" y="52"/>
                  <a:pt x="267" y="0"/>
                  <a:pt x="203" y="0"/>
                </a:cubicBezTo>
                <a:cubicBezTo>
                  <a:pt x="140" y="0"/>
                  <a:pt x="89" y="49"/>
                  <a:pt x="86" y="111"/>
                </a:cubicBezTo>
                <a:cubicBezTo>
                  <a:pt x="84" y="110"/>
                  <a:pt x="82" y="110"/>
                  <a:pt x="80" y="110"/>
                </a:cubicBezTo>
                <a:cubicBezTo>
                  <a:pt x="36" y="110"/>
                  <a:pt x="0" y="146"/>
                  <a:pt x="0" y="190"/>
                </a:cubicBezTo>
                <a:cubicBezTo>
                  <a:pt x="0" y="232"/>
                  <a:pt x="33" y="267"/>
                  <a:pt x="74" y="270"/>
                </a:cubicBezTo>
                <a:cubicBezTo>
                  <a:pt x="74" y="270"/>
                  <a:pt x="74" y="270"/>
                  <a:pt x="74" y="270"/>
                </a:cubicBezTo>
                <a:cubicBezTo>
                  <a:pt x="307" y="270"/>
                  <a:pt x="307" y="270"/>
                  <a:pt x="307" y="270"/>
                </a:cubicBezTo>
                <a:cubicBezTo>
                  <a:pt x="341" y="270"/>
                  <a:pt x="369" y="242"/>
                  <a:pt x="369" y="208"/>
                </a:cubicBezTo>
                <a:cubicBezTo>
                  <a:pt x="369" y="176"/>
                  <a:pt x="346" y="150"/>
                  <a:pt x="315" y="146"/>
                </a:cubicBezTo>
              </a:path>
            </a:pathLst>
          </a:custGeom>
          <a:solidFill>
            <a:schemeClr val="accent6">
              <a:lumMod val="75000"/>
              <a:alpha val="3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47" name="Freeform 46"/>
          <p:cNvSpPr>
            <a:spLocks noChangeArrowheads="1"/>
          </p:cNvSpPr>
          <p:nvPr/>
        </p:nvSpPr>
        <p:spPr bwMode="gray">
          <a:xfrm>
            <a:off x="6045146" y="1727705"/>
            <a:ext cx="2783757" cy="4232611"/>
          </a:xfrm>
          <a:custGeom>
            <a:avLst/>
            <a:gdLst>
              <a:gd name="connsiteX0" fmla="*/ 1389167 w 2783757"/>
              <a:gd name="connsiteY0" fmla="*/ 246519 h 4232611"/>
              <a:gd name="connsiteX1" fmla="*/ 241477 w 2783757"/>
              <a:gd name="connsiteY1" fmla="*/ 1388782 h 4232611"/>
              <a:gd name="connsiteX2" fmla="*/ 1389167 w 2783757"/>
              <a:gd name="connsiteY2" fmla="*/ 2531045 h 4232611"/>
              <a:gd name="connsiteX3" fmla="*/ 2536857 w 2783757"/>
              <a:gd name="connsiteY3" fmla="*/ 1388782 h 4232611"/>
              <a:gd name="connsiteX4" fmla="*/ 1389167 w 2783757"/>
              <a:gd name="connsiteY4" fmla="*/ 246519 h 4232611"/>
              <a:gd name="connsiteX5" fmla="*/ 1382190 w 2783757"/>
              <a:gd name="connsiteY5" fmla="*/ 0 h 4232611"/>
              <a:gd name="connsiteX6" fmla="*/ 1395108 w 2783757"/>
              <a:gd name="connsiteY6" fmla="*/ 0 h 4232611"/>
              <a:gd name="connsiteX7" fmla="*/ 2783757 w 2783757"/>
              <a:gd name="connsiteY7" fmla="*/ 1372217 h 4232611"/>
              <a:gd name="connsiteX8" fmla="*/ 2783757 w 2783757"/>
              <a:gd name="connsiteY8" fmla="*/ 1391544 h 4232611"/>
              <a:gd name="connsiteX9" fmla="*/ 2725627 w 2783757"/>
              <a:gd name="connsiteY9" fmla="*/ 1758756 h 4232611"/>
              <a:gd name="connsiteX10" fmla="*/ 2635204 w 2783757"/>
              <a:gd name="connsiteY10" fmla="*/ 1990680 h 4232611"/>
              <a:gd name="connsiteX11" fmla="*/ 2570615 w 2783757"/>
              <a:gd name="connsiteY11" fmla="*/ 2106642 h 4232611"/>
              <a:gd name="connsiteX12" fmla="*/ 2079744 w 2783757"/>
              <a:gd name="connsiteY12" fmla="*/ 2995684 h 4232611"/>
              <a:gd name="connsiteX13" fmla="*/ 1388649 w 2783757"/>
              <a:gd name="connsiteY13" fmla="*/ 4232611 h 4232611"/>
              <a:gd name="connsiteX14" fmla="*/ 704013 w 2783757"/>
              <a:gd name="connsiteY14" fmla="*/ 2995684 h 4232611"/>
              <a:gd name="connsiteX15" fmla="*/ 206682 w 2783757"/>
              <a:gd name="connsiteY15" fmla="*/ 2106642 h 4232611"/>
              <a:gd name="connsiteX16" fmla="*/ 142094 w 2783757"/>
              <a:gd name="connsiteY16" fmla="*/ 1990680 h 4232611"/>
              <a:gd name="connsiteX17" fmla="*/ 51670 w 2783757"/>
              <a:gd name="connsiteY17" fmla="*/ 1758756 h 4232611"/>
              <a:gd name="connsiteX18" fmla="*/ 0 w 2783757"/>
              <a:gd name="connsiteY18" fmla="*/ 1391544 h 4232611"/>
              <a:gd name="connsiteX19" fmla="*/ 0 w 2783757"/>
              <a:gd name="connsiteY19" fmla="*/ 1372217 h 4232611"/>
              <a:gd name="connsiteX20" fmla="*/ 1382190 w 2783757"/>
              <a:gd name="connsiteY20" fmla="*/ 0 h 423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83757" h="4232611">
                <a:moveTo>
                  <a:pt x="1389167" y="246519"/>
                </a:moveTo>
                <a:cubicBezTo>
                  <a:pt x="755315" y="246519"/>
                  <a:pt x="241477" y="757928"/>
                  <a:pt x="241477" y="1388782"/>
                </a:cubicBezTo>
                <a:cubicBezTo>
                  <a:pt x="241477" y="2019636"/>
                  <a:pt x="755315" y="2531045"/>
                  <a:pt x="1389167" y="2531045"/>
                </a:cubicBezTo>
                <a:cubicBezTo>
                  <a:pt x="2023019" y="2531045"/>
                  <a:pt x="2536857" y="2019636"/>
                  <a:pt x="2536857" y="1388782"/>
                </a:cubicBezTo>
                <a:cubicBezTo>
                  <a:pt x="2536857" y="757928"/>
                  <a:pt x="2023019" y="246519"/>
                  <a:pt x="1389167" y="246519"/>
                </a:cubicBezTo>
                <a:close/>
                <a:moveTo>
                  <a:pt x="1382190" y="0"/>
                </a:moveTo>
                <a:cubicBezTo>
                  <a:pt x="1382190" y="0"/>
                  <a:pt x="1382190" y="0"/>
                  <a:pt x="1395108" y="0"/>
                </a:cubicBezTo>
                <a:cubicBezTo>
                  <a:pt x="2157250" y="0"/>
                  <a:pt x="2777298" y="612022"/>
                  <a:pt x="2783757" y="1372217"/>
                </a:cubicBezTo>
                <a:cubicBezTo>
                  <a:pt x="2783757" y="1372217"/>
                  <a:pt x="2783757" y="1372217"/>
                  <a:pt x="2783757" y="1391544"/>
                </a:cubicBezTo>
                <a:cubicBezTo>
                  <a:pt x="2777298" y="1520390"/>
                  <a:pt x="2757922" y="1642794"/>
                  <a:pt x="2725627" y="1758756"/>
                </a:cubicBezTo>
                <a:cubicBezTo>
                  <a:pt x="2706251" y="1842507"/>
                  <a:pt x="2673957" y="1913372"/>
                  <a:pt x="2635204" y="1990680"/>
                </a:cubicBezTo>
                <a:cubicBezTo>
                  <a:pt x="2615827" y="2029334"/>
                  <a:pt x="2596451" y="2067988"/>
                  <a:pt x="2570615" y="2106642"/>
                </a:cubicBezTo>
                <a:cubicBezTo>
                  <a:pt x="2570615" y="2106642"/>
                  <a:pt x="2570615" y="2106642"/>
                  <a:pt x="2079744" y="2995684"/>
                </a:cubicBezTo>
                <a:cubicBezTo>
                  <a:pt x="2079744" y="2995684"/>
                  <a:pt x="2079744" y="2995684"/>
                  <a:pt x="1388649" y="4232611"/>
                </a:cubicBezTo>
                <a:cubicBezTo>
                  <a:pt x="1388649" y="4232611"/>
                  <a:pt x="1388649" y="4232611"/>
                  <a:pt x="704013" y="2995684"/>
                </a:cubicBezTo>
                <a:cubicBezTo>
                  <a:pt x="704013" y="2995684"/>
                  <a:pt x="704013" y="2995684"/>
                  <a:pt x="206682" y="2106642"/>
                </a:cubicBezTo>
                <a:cubicBezTo>
                  <a:pt x="206682" y="2106642"/>
                  <a:pt x="206682" y="2106642"/>
                  <a:pt x="142094" y="1990680"/>
                </a:cubicBezTo>
                <a:cubicBezTo>
                  <a:pt x="103341" y="1913372"/>
                  <a:pt x="77506" y="1842507"/>
                  <a:pt x="51670" y="1758756"/>
                </a:cubicBezTo>
                <a:cubicBezTo>
                  <a:pt x="19376" y="1642794"/>
                  <a:pt x="0" y="1520390"/>
                  <a:pt x="0" y="1391544"/>
                </a:cubicBezTo>
                <a:cubicBezTo>
                  <a:pt x="0" y="1391544"/>
                  <a:pt x="0" y="1391544"/>
                  <a:pt x="0" y="1372217"/>
                </a:cubicBezTo>
                <a:cubicBezTo>
                  <a:pt x="6459" y="612022"/>
                  <a:pt x="620048" y="0"/>
                  <a:pt x="13821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gray">
          <a:xfrm>
            <a:off x="7209117" y="2899442"/>
            <a:ext cx="439541" cy="4314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gray">
          <a:xfrm>
            <a:off x="6367626" y="6151606"/>
            <a:ext cx="2138798" cy="212682"/>
          </a:xfrm>
          <a:custGeom>
            <a:avLst/>
            <a:gdLst>
              <a:gd name="T0" fmla="*/ 573 w 601"/>
              <a:gd name="T1" fmla="*/ 57 h 57"/>
              <a:gd name="T2" fmla="*/ 28 w 601"/>
              <a:gd name="T3" fmla="*/ 55 h 57"/>
              <a:gd name="T4" fmla="*/ 0 w 601"/>
              <a:gd name="T5" fmla="*/ 27 h 57"/>
              <a:gd name="T6" fmla="*/ 28 w 601"/>
              <a:gd name="T7" fmla="*/ 0 h 57"/>
              <a:gd name="T8" fmla="*/ 573 w 601"/>
              <a:gd name="T9" fmla="*/ 1 h 57"/>
              <a:gd name="T10" fmla="*/ 601 w 601"/>
              <a:gd name="T11" fmla="*/ 29 h 57"/>
              <a:gd name="T12" fmla="*/ 573 w 601"/>
              <a:gd name="T13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1" h="57">
                <a:moveTo>
                  <a:pt x="573" y="57"/>
                </a:moveTo>
                <a:cubicBezTo>
                  <a:pt x="28" y="55"/>
                  <a:pt x="28" y="55"/>
                  <a:pt x="28" y="55"/>
                </a:cubicBezTo>
                <a:cubicBezTo>
                  <a:pt x="13" y="55"/>
                  <a:pt x="0" y="43"/>
                  <a:pt x="0" y="27"/>
                </a:cubicBezTo>
                <a:cubicBezTo>
                  <a:pt x="0" y="12"/>
                  <a:pt x="13" y="0"/>
                  <a:pt x="28" y="0"/>
                </a:cubicBezTo>
                <a:cubicBezTo>
                  <a:pt x="573" y="1"/>
                  <a:pt x="573" y="1"/>
                  <a:pt x="573" y="1"/>
                </a:cubicBezTo>
                <a:cubicBezTo>
                  <a:pt x="588" y="1"/>
                  <a:pt x="601" y="14"/>
                  <a:pt x="601" y="29"/>
                </a:cubicBezTo>
                <a:cubicBezTo>
                  <a:pt x="601" y="44"/>
                  <a:pt x="588" y="57"/>
                  <a:pt x="573" y="57"/>
                </a:cubicBezTo>
              </a:path>
            </a:pathLst>
          </a:custGeom>
          <a:solidFill>
            <a:schemeClr val="accent6">
              <a:lumMod val="75000"/>
              <a:alpha val="3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575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">
    <p:bg>
      <p:bgPr>
        <a:gradFill>
          <a:gsLst>
            <a:gs pos="15000">
              <a:srgbClr val="0033A0"/>
            </a:gs>
            <a:gs pos="100000">
              <a:srgbClr val="41B6E6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Connector 120"/>
          <p:cNvCxnSpPr/>
          <p:nvPr/>
        </p:nvCxnSpPr>
        <p:spPr>
          <a:xfrm>
            <a:off x="398623" y="4496893"/>
            <a:ext cx="1193006" cy="0"/>
          </a:xfrm>
          <a:prstGeom prst="line">
            <a:avLst/>
          </a:prstGeom>
          <a:ln w="76200" cap="rnd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356235" y="705003"/>
            <a:ext cx="2263942" cy="493725"/>
            <a:chOff x="187326" y="5085556"/>
            <a:chExt cx="8393112" cy="1830388"/>
          </a:xfrm>
          <a:solidFill>
            <a:schemeClr val="bg1"/>
          </a:solidFill>
        </p:grpSpPr>
        <p:sp>
          <p:nvSpPr>
            <p:cNvPr id="149" name="Freeform 148"/>
            <p:cNvSpPr>
              <a:spLocks/>
            </p:cNvSpPr>
            <p:nvPr userDrawn="1"/>
          </p:nvSpPr>
          <p:spPr bwMode="auto">
            <a:xfrm>
              <a:off x="3603626" y="5388769"/>
              <a:ext cx="585787" cy="892175"/>
            </a:xfrm>
            <a:custGeom>
              <a:avLst/>
              <a:gdLst>
                <a:gd name="T0" fmla="*/ 0 w 156"/>
                <a:gd name="T1" fmla="*/ 218 h 238"/>
                <a:gd name="T2" fmla="*/ 20 w 156"/>
                <a:gd name="T3" fmla="*/ 238 h 238"/>
                <a:gd name="T4" fmla="*/ 156 w 156"/>
                <a:gd name="T5" fmla="*/ 238 h 238"/>
                <a:gd name="T6" fmla="*/ 126 w 156"/>
                <a:gd name="T7" fmla="*/ 189 h 238"/>
                <a:gd name="T8" fmla="*/ 47 w 156"/>
                <a:gd name="T9" fmla="*/ 189 h 238"/>
                <a:gd name="T10" fmla="*/ 47 w 156"/>
                <a:gd name="T11" fmla="*/ 0 h 238"/>
                <a:gd name="T12" fmla="*/ 0 w 156"/>
                <a:gd name="T13" fmla="*/ 0 h 238"/>
                <a:gd name="T14" fmla="*/ 0 w 156"/>
                <a:gd name="T15" fmla="*/ 2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8">
                  <a:moveTo>
                    <a:pt x="0" y="218"/>
                  </a:moveTo>
                  <a:cubicBezTo>
                    <a:pt x="0" y="227"/>
                    <a:pt x="11" y="238"/>
                    <a:pt x="20" y="238"/>
                  </a:cubicBezTo>
                  <a:cubicBezTo>
                    <a:pt x="156" y="238"/>
                    <a:pt x="156" y="238"/>
                    <a:pt x="156" y="238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 userDrawn="1"/>
          </p:nvSpPr>
          <p:spPr bwMode="auto">
            <a:xfrm>
              <a:off x="187326" y="5085556"/>
              <a:ext cx="1541462" cy="1830388"/>
            </a:xfrm>
            <a:custGeom>
              <a:avLst/>
              <a:gdLst>
                <a:gd name="T0" fmla="*/ 411 w 411"/>
                <a:gd name="T1" fmla="*/ 206 h 488"/>
                <a:gd name="T2" fmla="*/ 206 w 411"/>
                <a:gd name="T3" fmla="*/ 0 h 488"/>
                <a:gd name="T4" fmla="*/ 0 w 411"/>
                <a:gd name="T5" fmla="*/ 206 h 488"/>
                <a:gd name="T6" fmla="*/ 206 w 411"/>
                <a:gd name="T7" fmla="*/ 412 h 488"/>
                <a:gd name="T8" fmla="*/ 241 w 411"/>
                <a:gd name="T9" fmla="*/ 408 h 488"/>
                <a:gd name="T10" fmla="*/ 240 w 411"/>
                <a:gd name="T11" fmla="*/ 488 h 488"/>
                <a:gd name="T12" fmla="*/ 298 w 411"/>
                <a:gd name="T13" fmla="*/ 488 h 488"/>
                <a:gd name="T14" fmla="*/ 298 w 411"/>
                <a:gd name="T15" fmla="*/ 389 h 488"/>
                <a:gd name="T16" fmla="*/ 411 w 411"/>
                <a:gd name="T17" fmla="*/ 206 h 488"/>
                <a:gd name="T18" fmla="*/ 298 w 411"/>
                <a:gd name="T19" fmla="*/ 302 h 488"/>
                <a:gd name="T20" fmla="*/ 298 w 411"/>
                <a:gd name="T21" fmla="*/ 236 h 488"/>
                <a:gd name="T22" fmla="*/ 240 w 411"/>
                <a:gd name="T23" fmla="*/ 252 h 488"/>
                <a:gd name="T24" fmla="*/ 241 w 411"/>
                <a:gd name="T25" fmla="*/ 334 h 488"/>
                <a:gd name="T26" fmla="*/ 206 w 411"/>
                <a:gd name="T27" fmla="*/ 339 h 488"/>
                <a:gd name="T28" fmla="*/ 73 w 411"/>
                <a:gd name="T29" fmla="*/ 206 h 488"/>
                <a:gd name="T30" fmla="*/ 206 w 411"/>
                <a:gd name="T31" fmla="*/ 73 h 488"/>
                <a:gd name="T32" fmla="*/ 339 w 411"/>
                <a:gd name="T33" fmla="*/ 206 h 488"/>
                <a:gd name="T34" fmla="*/ 298 w 411"/>
                <a:gd name="T35" fmla="*/ 30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488">
                  <a:moveTo>
                    <a:pt x="411" y="206"/>
                  </a:moveTo>
                  <a:cubicBezTo>
                    <a:pt x="411" y="92"/>
                    <a:pt x="319" y="0"/>
                    <a:pt x="206" y="0"/>
                  </a:cubicBezTo>
                  <a:cubicBezTo>
                    <a:pt x="92" y="0"/>
                    <a:pt x="0" y="92"/>
                    <a:pt x="0" y="206"/>
                  </a:cubicBezTo>
                  <a:cubicBezTo>
                    <a:pt x="0" y="319"/>
                    <a:pt x="92" y="412"/>
                    <a:pt x="206" y="412"/>
                  </a:cubicBezTo>
                  <a:cubicBezTo>
                    <a:pt x="218" y="412"/>
                    <a:pt x="229" y="410"/>
                    <a:pt x="241" y="408"/>
                  </a:cubicBezTo>
                  <a:cubicBezTo>
                    <a:pt x="240" y="488"/>
                    <a:pt x="240" y="488"/>
                    <a:pt x="240" y="488"/>
                  </a:cubicBezTo>
                  <a:cubicBezTo>
                    <a:pt x="298" y="488"/>
                    <a:pt x="298" y="488"/>
                    <a:pt x="298" y="488"/>
                  </a:cubicBezTo>
                  <a:cubicBezTo>
                    <a:pt x="298" y="389"/>
                    <a:pt x="298" y="389"/>
                    <a:pt x="298" y="389"/>
                  </a:cubicBezTo>
                  <a:cubicBezTo>
                    <a:pt x="365" y="355"/>
                    <a:pt x="411" y="286"/>
                    <a:pt x="411" y="206"/>
                  </a:cubicBezTo>
                  <a:close/>
                  <a:moveTo>
                    <a:pt x="298" y="302"/>
                  </a:moveTo>
                  <a:cubicBezTo>
                    <a:pt x="298" y="236"/>
                    <a:pt x="298" y="236"/>
                    <a:pt x="298" y="236"/>
                  </a:cubicBezTo>
                  <a:cubicBezTo>
                    <a:pt x="240" y="252"/>
                    <a:pt x="240" y="252"/>
                    <a:pt x="240" y="252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29" y="337"/>
                    <a:pt x="218" y="339"/>
                    <a:pt x="206" y="339"/>
                  </a:cubicBezTo>
                  <a:cubicBezTo>
                    <a:pt x="132" y="339"/>
                    <a:pt x="73" y="279"/>
                    <a:pt x="73" y="206"/>
                  </a:cubicBezTo>
                  <a:cubicBezTo>
                    <a:pt x="73" y="132"/>
                    <a:pt x="132" y="73"/>
                    <a:pt x="206" y="73"/>
                  </a:cubicBezTo>
                  <a:cubicBezTo>
                    <a:pt x="279" y="73"/>
                    <a:pt x="339" y="132"/>
                    <a:pt x="339" y="206"/>
                  </a:cubicBezTo>
                  <a:cubicBezTo>
                    <a:pt x="339" y="244"/>
                    <a:pt x="323" y="278"/>
                    <a:pt x="298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 userDrawn="1"/>
          </p:nvSpPr>
          <p:spPr bwMode="auto">
            <a:xfrm>
              <a:off x="1863726" y="5388769"/>
              <a:ext cx="652462" cy="892175"/>
            </a:xfrm>
            <a:custGeom>
              <a:avLst/>
              <a:gdLst>
                <a:gd name="T0" fmla="*/ 154 w 174"/>
                <a:gd name="T1" fmla="*/ 238 h 238"/>
                <a:gd name="T2" fmla="*/ 20 w 174"/>
                <a:gd name="T3" fmla="*/ 238 h 238"/>
                <a:gd name="T4" fmla="*/ 0 w 174"/>
                <a:gd name="T5" fmla="*/ 218 h 238"/>
                <a:gd name="T6" fmla="*/ 0 w 174"/>
                <a:gd name="T7" fmla="*/ 0 h 238"/>
                <a:gd name="T8" fmla="*/ 46 w 174"/>
                <a:gd name="T9" fmla="*/ 0 h 238"/>
                <a:gd name="T10" fmla="*/ 46 w 174"/>
                <a:gd name="T11" fmla="*/ 189 h 238"/>
                <a:gd name="T12" fmla="*/ 127 w 174"/>
                <a:gd name="T13" fmla="*/ 189 h 238"/>
                <a:gd name="T14" fmla="*/ 127 w 174"/>
                <a:gd name="T15" fmla="*/ 0 h 238"/>
                <a:gd name="T16" fmla="*/ 174 w 174"/>
                <a:gd name="T17" fmla="*/ 0 h 238"/>
                <a:gd name="T18" fmla="*/ 174 w 174"/>
                <a:gd name="T19" fmla="*/ 218 h 238"/>
                <a:gd name="T20" fmla="*/ 154 w 174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238">
                  <a:moveTo>
                    <a:pt x="154" y="238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11" y="238"/>
                    <a:pt x="0" y="228"/>
                    <a:pt x="0" y="2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89"/>
                    <a:pt x="46" y="189"/>
                    <a:pt x="46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218"/>
                    <a:pt x="174" y="218"/>
                    <a:pt x="174" y="218"/>
                  </a:cubicBezTo>
                  <a:cubicBezTo>
                    <a:pt x="174" y="228"/>
                    <a:pt x="163" y="238"/>
                    <a:pt x="15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 userDrawn="1"/>
          </p:nvSpPr>
          <p:spPr bwMode="auto">
            <a:xfrm>
              <a:off x="4079876" y="5358606"/>
              <a:ext cx="712787" cy="946150"/>
            </a:xfrm>
            <a:custGeom>
              <a:avLst/>
              <a:gdLst>
                <a:gd name="T0" fmla="*/ 190 w 190"/>
                <a:gd name="T1" fmla="*/ 17 h 252"/>
                <a:gd name="T2" fmla="*/ 126 w 190"/>
                <a:gd name="T3" fmla="*/ 0 h 252"/>
                <a:gd name="T4" fmla="*/ 0 w 190"/>
                <a:gd name="T5" fmla="*/ 126 h 252"/>
                <a:gd name="T6" fmla="*/ 126 w 190"/>
                <a:gd name="T7" fmla="*/ 252 h 252"/>
                <a:gd name="T8" fmla="*/ 187 w 190"/>
                <a:gd name="T9" fmla="*/ 237 h 252"/>
                <a:gd name="T10" fmla="*/ 164 w 190"/>
                <a:gd name="T11" fmla="*/ 196 h 252"/>
                <a:gd name="T12" fmla="*/ 126 w 190"/>
                <a:gd name="T13" fmla="*/ 205 h 252"/>
                <a:gd name="T14" fmla="*/ 47 w 190"/>
                <a:gd name="T15" fmla="*/ 126 h 252"/>
                <a:gd name="T16" fmla="*/ 126 w 190"/>
                <a:gd name="T17" fmla="*/ 46 h 252"/>
                <a:gd name="T18" fmla="*/ 167 w 190"/>
                <a:gd name="T19" fmla="*/ 58 h 252"/>
                <a:gd name="T20" fmla="*/ 190 w 190"/>
                <a:gd name="T21" fmla="*/ 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252">
                  <a:moveTo>
                    <a:pt x="190" y="17"/>
                  </a:moveTo>
                  <a:cubicBezTo>
                    <a:pt x="171" y="6"/>
                    <a:pt x="149" y="0"/>
                    <a:pt x="126" y="0"/>
                  </a:cubicBezTo>
                  <a:cubicBezTo>
                    <a:pt x="57" y="0"/>
                    <a:pt x="0" y="56"/>
                    <a:pt x="0" y="126"/>
                  </a:cubicBezTo>
                  <a:cubicBezTo>
                    <a:pt x="0" y="196"/>
                    <a:pt x="57" y="252"/>
                    <a:pt x="126" y="252"/>
                  </a:cubicBezTo>
                  <a:cubicBezTo>
                    <a:pt x="148" y="252"/>
                    <a:pt x="169" y="246"/>
                    <a:pt x="187" y="237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53" y="202"/>
                    <a:pt x="140" y="205"/>
                    <a:pt x="126" y="205"/>
                  </a:cubicBezTo>
                  <a:cubicBezTo>
                    <a:pt x="82" y="205"/>
                    <a:pt x="47" y="170"/>
                    <a:pt x="47" y="126"/>
                  </a:cubicBezTo>
                  <a:cubicBezTo>
                    <a:pt x="47" y="82"/>
                    <a:pt x="82" y="46"/>
                    <a:pt x="126" y="46"/>
                  </a:cubicBezTo>
                  <a:cubicBezTo>
                    <a:pt x="141" y="46"/>
                    <a:pt x="155" y="51"/>
                    <a:pt x="167" y="58"/>
                  </a:cubicBezTo>
                  <a:lnTo>
                    <a:pt x="19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 userDrawn="1"/>
          </p:nvSpPr>
          <p:spPr bwMode="auto">
            <a:xfrm>
              <a:off x="4725988" y="5358606"/>
              <a:ext cx="944562" cy="949325"/>
            </a:xfrm>
            <a:custGeom>
              <a:avLst/>
              <a:gdLst>
                <a:gd name="T0" fmla="*/ 126 w 252"/>
                <a:gd name="T1" fmla="*/ 0 h 253"/>
                <a:gd name="T2" fmla="*/ 0 w 252"/>
                <a:gd name="T3" fmla="*/ 127 h 253"/>
                <a:gd name="T4" fmla="*/ 126 w 252"/>
                <a:gd name="T5" fmla="*/ 253 h 253"/>
                <a:gd name="T6" fmla="*/ 252 w 252"/>
                <a:gd name="T7" fmla="*/ 127 h 253"/>
                <a:gd name="T8" fmla="*/ 126 w 252"/>
                <a:gd name="T9" fmla="*/ 0 h 253"/>
                <a:gd name="T10" fmla="*/ 126 w 252"/>
                <a:gd name="T11" fmla="*/ 206 h 253"/>
                <a:gd name="T12" fmla="*/ 47 w 252"/>
                <a:gd name="T13" fmla="*/ 127 h 253"/>
                <a:gd name="T14" fmla="*/ 126 w 252"/>
                <a:gd name="T15" fmla="*/ 47 h 253"/>
                <a:gd name="T16" fmla="*/ 206 w 252"/>
                <a:gd name="T17" fmla="*/ 127 h 253"/>
                <a:gd name="T18" fmla="*/ 126 w 252"/>
                <a:gd name="T19" fmla="*/ 20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3">
                  <a:moveTo>
                    <a:pt x="126" y="0"/>
                  </a:moveTo>
                  <a:cubicBezTo>
                    <a:pt x="56" y="0"/>
                    <a:pt x="0" y="57"/>
                    <a:pt x="0" y="127"/>
                  </a:cubicBezTo>
                  <a:cubicBezTo>
                    <a:pt x="0" y="197"/>
                    <a:pt x="56" y="253"/>
                    <a:pt x="126" y="253"/>
                  </a:cubicBezTo>
                  <a:cubicBezTo>
                    <a:pt x="196" y="253"/>
                    <a:pt x="252" y="196"/>
                    <a:pt x="252" y="127"/>
                  </a:cubicBezTo>
                  <a:cubicBezTo>
                    <a:pt x="252" y="57"/>
                    <a:pt x="196" y="0"/>
                    <a:pt x="126" y="0"/>
                  </a:cubicBezTo>
                  <a:close/>
                  <a:moveTo>
                    <a:pt x="126" y="206"/>
                  </a:moveTo>
                  <a:cubicBezTo>
                    <a:pt x="82" y="206"/>
                    <a:pt x="47" y="171"/>
                    <a:pt x="47" y="127"/>
                  </a:cubicBezTo>
                  <a:cubicBezTo>
                    <a:pt x="47" y="83"/>
                    <a:pt x="82" y="47"/>
                    <a:pt x="126" y="47"/>
                  </a:cubicBezTo>
                  <a:cubicBezTo>
                    <a:pt x="170" y="47"/>
                    <a:pt x="206" y="83"/>
                    <a:pt x="206" y="127"/>
                  </a:cubicBezTo>
                  <a:cubicBezTo>
                    <a:pt x="206" y="170"/>
                    <a:pt x="170" y="206"/>
                    <a:pt x="126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 userDrawn="1"/>
          </p:nvSpPr>
          <p:spPr bwMode="auto">
            <a:xfrm>
              <a:off x="2584451" y="5393531"/>
              <a:ext cx="952500" cy="884238"/>
            </a:xfrm>
            <a:custGeom>
              <a:avLst/>
              <a:gdLst>
                <a:gd name="T0" fmla="*/ 354 w 600"/>
                <a:gd name="T1" fmla="*/ 0 h 557"/>
                <a:gd name="T2" fmla="*/ 245 w 600"/>
                <a:gd name="T3" fmla="*/ 0 h 557"/>
                <a:gd name="T4" fmla="*/ 0 w 600"/>
                <a:gd name="T5" fmla="*/ 557 h 557"/>
                <a:gd name="T6" fmla="*/ 115 w 600"/>
                <a:gd name="T7" fmla="*/ 557 h 557"/>
                <a:gd name="T8" fmla="*/ 174 w 600"/>
                <a:gd name="T9" fmla="*/ 434 h 557"/>
                <a:gd name="T10" fmla="*/ 430 w 600"/>
                <a:gd name="T11" fmla="*/ 434 h 557"/>
                <a:gd name="T12" fmla="*/ 434 w 600"/>
                <a:gd name="T13" fmla="*/ 446 h 557"/>
                <a:gd name="T14" fmla="*/ 484 w 600"/>
                <a:gd name="T15" fmla="*/ 557 h 557"/>
                <a:gd name="T16" fmla="*/ 600 w 600"/>
                <a:gd name="T17" fmla="*/ 557 h 557"/>
                <a:gd name="T18" fmla="*/ 354 w 600"/>
                <a:gd name="T19" fmla="*/ 0 h 557"/>
                <a:gd name="T20" fmla="*/ 210 w 600"/>
                <a:gd name="T21" fmla="*/ 342 h 557"/>
                <a:gd name="T22" fmla="*/ 300 w 600"/>
                <a:gd name="T23" fmla="*/ 141 h 557"/>
                <a:gd name="T24" fmla="*/ 389 w 600"/>
                <a:gd name="T25" fmla="*/ 342 h 557"/>
                <a:gd name="T26" fmla="*/ 210 w 600"/>
                <a:gd name="T27" fmla="*/ 342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0" h="557">
                  <a:moveTo>
                    <a:pt x="354" y="0"/>
                  </a:moveTo>
                  <a:lnTo>
                    <a:pt x="245" y="0"/>
                  </a:lnTo>
                  <a:lnTo>
                    <a:pt x="0" y="557"/>
                  </a:lnTo>
                  <a:lnTo>
                    <a:pt x="115" y="557"/>
                  </a:lnTo>
                  <a:lnTo>
                    <a:pt x="174" y="434"/>
                  </a:lnTo>
                  <a:lnTo>
                    <a:pt x="430" y="434"/>
                  </a:lnTo>
                  <a:lnTo>
                    <a:pt x="434" y="446"/>
                  </a:lnTo>
                  <a:lnTo>
                    <a:pt x="484" y="557"/>
                  </a:lnTo>
                  <a:lnTo>
                    <a:pt x="600" y="557"/>
                  </a:lnTo>
                  <a:lnTo>
                    <a:pt x="354" y="0"/>
                  </a:lnTo>
                  <a:close/>
                  <a:moveTo>
                    <a:pt x="210" y="342"/>
                  </a:moveTo>
                  <a:lnTo>
                    <a:pt x="300" y="141"/>
                  </a:lnTo>
                  <a:lnTo>
                    <a:pt x="389" y="342"/>
                  </a:lnTo>
                  <a:lnTo>
                    <a:pt x="210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 userDrawn="1"/>
          </p:nvSpPr>
          <p:spPr bwMode="auto">
            <a:xfrm>
              <a:off x="5599113" y="5382419"/>
              <a:ext cx="2932112" cy="966788"/>
            </a:xfrm>
            <a:custGeom>
              <a:avLst/>
              <a:gdLst>
                <a:gd name="T0" fmla="*/ 770 w 782"/>
                <a:gd name="T1" fmla="*/ 211 h 258"/>
                <a:gd name="T2" fmla="*/ 685 w 782"/>
                <a:gd name="T3" fmla="*/ 14 h 258"/>
                <a:gd name="T4" fmla="*/ 658 w 782"/>
                <a:gd name="T5" fmla="*/ 0 h 258"/>
                <a:gd name="T6" fmla="*/ 632 w 782"/>
                <a:gd name="T7" fmla="*/ 14 h 258"/>
                <a:gd name="T8" fmla="*/ 569 w 782"/>
                <a:gd name="T9" fmla="*/ 158 h 258"/>
                <a:gd name="T10" fmla="*/ 506 w 782"/>
                <a:gd name="T11" fmla="*/ 14 h 258"/>
                <a:gd name="T12" fmla="*/ 480 w 782"/>
                <a:gd name="T13" fmla="*/ 0 h 258"/>
                <a:gd name="T14" fmla="*/ 454 w 782"/>
                <a:gd name="T15" fmla="*/ 14 h 258"/>
                <a:gd name="T16" fmla="*/ 391 w 782"/>
                <a:gd name="T17" fmla="*/ 159 h 258"/>
                <a:gd name="T18" fmla="*/ 328 w 782"/>
                <a:gd name="T19" fmla="*/ 14 h 258"/>
                <a:gd name="T20" fmla="*/ 302 w 782"/>
                <a:gd name="T21" fmla="*/ 0 h 258"/>
                <a:gd name="T22" fmla="*/ 276 w 782"/>
                <a:gd name="T23" fmla="*/ 14 h 258"/>
                <a:gd name="T24" fmla="*/ 213 w 782"/>
                <a:gd name="T25" fmla="*/ 158 h 258"/>
                <a:gd name="T26" fmla="*/ 150 w 782"/>
                <a:gd name="T27" fmla="*/ 14 h 258"/>
                <a:gd name="T28" fmla="*/ 124 w 782"/>
                <a:gd name="T29" fmla="*/ 0 h 258"/>
                <a:gd name="T30" fmla="*/ 97 w 782"/>
                <a:gd name="T31" fmla="*/ 14 h 258"/>
                <a:gd name="T32" fmla="*/ 12 w 782"/>
                <a:gd name="T33" fmla="*/ 211 h 258"/>
                <a:gd name="T34" fmla="*/ 56 w 782"/>
                <a:gd name="T35" fmla="*/ 233 h 258"/>
                <a:gd name="T36" fmla="*/ 124 w 782"/>
                <a:gd name="T37" fmla="*/ 76 h 258"/>
                <a:gd name="T38" fmla="*/ 191 w 782"/>
                <a:gd name="T39" fmla="*/ 233 h 258"/>
                <a:gd name="T40" fmla="*/ 235 w 782"/>
                <a:gd name="T41" fmla="*/ 233 h 258"/>
                <a:gd name="T42" fmla="*/ 302 w 782"/>
                <a:gd name="T43" fmla="*/ 76 h 258"/>
                <a:gd name="T44" fmla="*/ 369 w 782"/>
                <a:gd name="T45" fmla="*/ 233 h 258"/>
                <a:gd name="T46" fmla="*/ 388 w 782"/>
                <a:gd name="T47" fmla="*/ 245 h 258"/>
                <a:gd name="T48" fmla="*/ 391 w 782"/>
                <a:gd name="T49" fmla="*/ 245 h 258"/>
                <a:gd name="T50" fmla="*/ 394 w 782"/>
                <a:gd name="T51" fmla="*/ 245 h 258"/>
                <a:gd name="T52" fmla="*/ 413 w 782"/>
                <a:gd name="T53" fmla="*/ 233 h 258"/>
                <a:gd name="T54" fmla="*/ 480 w 782"/>
                <a:gd name="T55" fmla="*/ 76 h 258"/>
                <a:gd name="T56" fmla="*/ 547 w 782"/>
                <a:gd name="T57" fmla="*/ 233 h 258"/>
                <a:gd name="T58" fmla="*/ 591 w 782"/>
                <a:gd name="T59" fmla="*/ 233 h 258"/>
                <a:gd name="T60" fmla="*/ 658 w 782"/>
                <a:gd name="T61" fmla="*/ 76 h 258"/>
                <a:gd name="T62" fmla="*/ 726 w 782"/>
                <a:gd name="T63" fmla="*/ 233 h 258"/>
                <a:gd name="T64" fmla="*/ 770 w 782"/>
                <a:gd name="T65" fmla="*/ 2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2" h="258">
                  <a:moveTo>
                    <a:pt x="770" y="211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0" y="4"/>
                    <a:pt x="671" y="0"/>
                    <a:pt x="658" y="0"/>
                  </a:cubicBezTo>
                  <a:cubicBezTo>
                    <a:pt x="646" y="0"/>
                    <a:pt x="637" y="4"/>
                    <a:pt x="632" y="14"/>
                  </a:cubicBezTo>
                  <a:cubicBezTo>
                    <a:pt x="569" y="158"/>
                    <a:pt x="569" y="158"/>
                    <a:pt x="569" y="158"/>
                  </a:cubicBezTo>
                  <a:cubicBezTo>
                    <a:pt x="506" y="14"/>
                    <a:pt x="506" y="14"/>
                    <a:pt x="506" y="14"/>
                  </a:cubicBezTo>
                  <a:cubicBezTo>
                    <a:pt x="501" y="4"/>
                    <a:pt x="493" y="0"/>
                    <a:pt x="480" y="0"/>
                  </a:cubicBezTo>
                  <a:cubicBezTo>
                    <a:pt x="468" y="0"/>
                    <a:pt x="459" y="4"/>
                    <a:pt x="454" y="14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328" y="14"/>
                    <a:pt x="328" y="14"/>
                    <a:pt x="328" y="14"/>
                  </a:cubicBezTo>
                  <a:cubicBezTo>
                    <a:pt x="323" y="4"/>
                    <a:pt x="314" y="0"/>
                    <a:pt x="302" y="0"/>
                  </a:cubicBezTo>
                  <a:cubicBezTo>
                    <a:pt x="289" y="0"/>
                    <a:pt x="281" y="4"/>
                    <a:pt x="276" y="14"/>
                  </a:cubicBezTo>
                  <a:cubicBezTo>
                    <a:pt x="213" y="158"/>
                    <a:pt x="213" y="158"/>
                    <a:pt x="213" y="158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45" y="4"/>
                    <a:pt x="136" y="0"/>
                    <a:pt x="124" y="0"/>
                  </a:cubicBezTo>
                  <a:cubicBezTo>
                    <a:pt x="111" y="0"/>
                    <a:pt x="102" y="4"/>
                    <a:pt x="97" y="14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0" y="242"/>
                    <a:pt x="42" y="258"/>
                    <a:pt x="56" y="23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200" y="249"/>
                    <a:pt x="227" y="248"/>
                    <a:pt x="235" y="233"/>
                  </a:cubicBezTo>
                  <a:cubicBezTo>
                    <a:pt x="302" y="76"/>
                    <a:pt x="302" y="76"/>
                    <a:pt x="302" y="76"/>
                  </a:cubicBezTo>
                  <a:cubicBezTo>
                    <a:pt x="369" y="233"/>
                    <a:pt x="369" y="233"/>
                    <a:pt x="369" y="233"/>
                  </a:cubicBezTo>
                  <a:cubicBezTo>
                    <a:pt x="373" y="241"/>
                    <a:pt x="381" y="244"/>
                    <a:pt x="388" y="245"/>
                  </a:cubicBezTo>
                  <a:cubicBezTo>
                    <a:pt x="389" y="245"/>
                    <a:pt x="390" y="245"/>
                    <a:pt x="391" y="245"/>
                  </a:cubicBezTo>
                  <a:cubicBezTo>
                    <a:pt x="392" y="245"/>
                    <a:pt x="393" y="245"/>
                    <a:pt x="394" y="245"/>
                  </a:cubicBezTo>
                  <a:cubicBezTo>
                    <a:pt x="401" y="244"/>
                    <a:pt x="409" y="241"/>
                    <a:pt x="413" y="233"/>
                  </a:cubicBezTo>
                  <a:cubicBezTo>
                    <a:pt x="480" y="76"/>
                    <a:pt x="480" y="76"/>
                    <a:pt x="480" y="76"/>
                  </a:cubicBezTo>
                  <a:cubicBezTo>
                    <a:pt x="547" y="233"/>
                    <a:pt x="547" y="233"/>
                    <a:pt x="547" y="233"/>
                  </a:cubicBezTo>
                  <a:cubicBezTo>
                    <a:pt x="555" y="248"/>
                    <a:pt x="582" y="249"/>
                    <a:pt x="591" y="233"/>
                  </a:cubicBezTo>
                  <a:cubicBezTo>
                    <a:pt x="658" y="76"/>
                    <a:pt x="658" y="76"/>
                    <a:pt x="658" y="76"/>
                  </a:cubicBezTo>
                  <a:cubicBezTo>
                    <a:pt x="726" y="233"/>
                    <a:pt x="726" y="233"/>
                    <a:pt x="726" y="233"/>
                  </a:cubicBezTo>
                  <a:cubicBezTo>
                    <a:pt x="740" y="258"/>
                    <a:pt x="782" y="242"/>
                    <a:pt x="770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 userDrawn="1"/>
          </p:nvSpPr>
          <p:spPr bwMode="auto">
            <a:xfrm>
              <a:off x="8370888" y="5396706"/>
              <a:ext cx="209550" cy="206375"/>
            </a:xfrm>
            <a:custGeom>
              <a:avLst/>
              <a:gdLst>
                <a:gd name="T0" fmla="*/ 29 w 56"/>
                <a:gd name="T1" fmla="*/ 0 h 55"/>
                <a:gd name="T2" fmla="*/ 0 w 56"/>
                <a:gd name="T3" fmla="*/ 28 h 55"/>
                <a:gd name="T4" fmla="*/ 29 w 56"/>
                <a:gd name="T5" fmla="*/ 55 h 55"/>
                <a:gd name="T6" fmla="*/ 56 w 56"/>
                <a:gd name="T7" fmla="*/ 28 h 55"/>
                <a:gd name="T8" fmla="*/ 29 w 56"/>
                <a:gd name="T9" fmla="*/ 0 h 55"/>
                <a:gd name="T10" fmla="*/ 29 w 56"/>
                <a:gd name="T11" fmla="*/ 51 h 55"/>
                <a:gd name="T12" fmla="*/ 6 w 56"/>
                <a:gd name="T13" fmla="*/ 28 h 55"/>
                <a:gd name="T14" fmla="*/ 29 w 56"/>
                <a:gd name="T15" fmla="*/ 5 h 55"/>
                <a:gd name="T16" fmla="*/ 51 w 56"/>
                <a:gd name="T17" fmla="*/ 28 h 55"/>
                <a:gd name="T18" fmla="*/ 29 w 56"/>
                <a:gd name="T19" fmla="*/ 51 h 55"/>
                <a:gd name="T20" fmla="*/ 41 w 56"/>
                <a:gd name="T21" fmla="*/ 21 h 55"/>
                <a:gd name="T22" fmla="*/ 30 w 56"/>
                <a:gd name="T23" fmla="*/ 12 h 55"/>
                <a:gd name="T24" fmla="*/ 18 w 56"/>
                <a:gd name="T25" fmla="*/ 12 h 55"/>
                <a:gd name="T26" fmla="*/ 18 w 56"/>
                <a:gd name="T27" fmla="*/ 44 h 55"/>
                <a:gd name="T28" fmla="*/ 23 w 56"/>
                <a:gd name="T29" fmla="*/ 44 h 55"/>
                <a:gd name="T30" fmla="*/ 23 w 56"/>
                <a:gd name="T31" fmla="*/ 30 h 55"/>
                <a:gd name="T32" fmla="*/ 28 w 56"/>
                <a:gd name="T33" fmla="*/ 30 h 55"/>
                <a:gd name="T34" fmla="*/ 37 w 56"/>
                <a:gd name="T35" fmla="*/ 44 h 55"/>
                <a:gd name="T36" fmla="*/ 42 w 56"/>
                <a:gd name="T37" fmla="*/ 44 h 55"/>
                <a:gd name="T38" fmla="*/ 33 w 56"/>
                <a:gd name="T39" fmla="*/ 30 h 55"/>
                <a:gd name="T40" fmla="*/ 41 w 56"/>
                <a:gd name="T41" fmla="*/ 21 h 55"/>
                <a:gd name="T42" fmla="*/ 23 w 56"/>
                <a:gd name="T43" fmla="*/ 26 h 55"/>
                <a:gd name="T44" fmla="*/ 23 w 56"/>
                <a:gd name="T45" fmla="*/ 16 h 55"/>
                <a:gd name="T46" fmla="*/ 29 w 56"/>
                <a:gd name="T47" fmla="*/ 16 h 55"/>
                <a:gd name="T48" fmla="*/ 36 w 56"/>
                <a:gd name="T49" fmla="*/ 21 h 55"/>
                <a:gd name="T50" fmla="*/ 28 w 56"/>
                <a:gd name="T51" fmla="*/ 26 h 55"/>
                <a:gd name="T52" fmla="*/ 23 w 56"/>
                <a:gd name="T53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55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5"/>
                    <a:pt x="29" y="55"/>
                  </a:cubicBezTo>
                  <a:cubicBezTo>
                    <a:pt x="44" y="55"/>
                    <a:pt x="56" y="44"/>
                    <a:pt x="56" y="28"/>
                  </a:cubicBezTo>
                  <a:cubicBezTo>
                    <a:pt x="56" y="12"/>
                    <a:pt x="44" y="0"/>
                    <a:pt x="29" y="0"/>
                  </a:cubicBezTo>
                  <a:close/>
                  <a:moveTo>
                    <a:pt x="29" y="51"/>
                  </a:moveTo>
                  <a:cubicBezTo>
                    <a:pt x="16" y="51"/>
                    <a:pt x="6" y="41"/>
                    <a:pt x="6" y="28"/>
                  </a:cubicBezTo>
                  <a:cubicBezTo>
                    <a:pt x="6" y="15"/>
                    <a:pt x="16" y="5"/>
                    <a:pt x="29" y="5"/>
                  </a:cubicBezTo>
                  <a:cubicBezTo>
                    <a:pt x="41" y="5"/>
                    <a:pt x="51" y="15"/>
                    <a:pt x="51" y="28"/>
                  </a:cubicBezTo>
                  <a:cubicBezTo>
                    <a:pt x="51" y="41"/>
                    <a:pt x="41" y="51"/>
                    <a:pt x="29" y="51"/>
                  </a:cubicBezTo>
                  <a:close/>
                  <a:moveTo>
                    <a:pt x="41" y="21"/>
                  </a:moveTo>
                  <a:cubicBezTo>
                    <a:pt x="41" y="15"/>
                    <a:pt x="38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8" y="29"/>
                    <a:pt x="41" y="27"/>
                    <a:pt x="41" y="21"/>
                  </a:cubicBezTo>
                  <a:close/>
                  <a:moveTo>
                    <a:pt x="23" y="2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6" y="17"/>
                    <a:pt x="36" y="21"/>
                  </a:cubicBezTo>
                  <a:cubicBezTo>
                    <a:pt x="36" y="26"/>
                    <a:pt x="33" y="26"/>
                    <a:pt x="28" y="26"/>
                  </a:cubicBezTo>
                  <a:lnTo>
                    <a:pt x="2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180565" y="1545601"/>
            <a:ext cx="4570318" cy="4436101"/>
            <a:chOff x="5654842" y="516899"/>
            <a:chExt cx="6014500" cy="5837871"/>
          </a:xfrm>
          <a:solidFill>
            <a:schemeClr val="tx2">
              <a:alpha val="30000"/>
            </a:schemeClr>
          </a:solidFill>
        </p:grpSpPr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6123821" y="5025489"/>
              <a:ext cx="2346416" cy="1329281"/>
            </a:xfrm>
            <a:custGeom>
              <a:avLst/>
              <a:gdLst>
                <a:gd name="T0" fmla="*/ 0 w 652"/>
                <a:gd name="T1" fmla="*/ 0 h 369"/>
                <a:gd name="T2" fmla="*/ 14 w 652"/>
                <a:gd name="T3" fmla="*/ 12 h 369"/>
                <a:gd name="T4" fmla="*/ 6 w 652"/>
                <a:gd name="T5" fmla="*/ 74 h 369"/>
                <a:gd name="T6" fmla="*/ 15 w 652"/>
                <a:gd name="T7" fmla="*/ 32 h 369"/>
                <a:gd name="T8" fmla="*/ 6 w 652"/>
                <a:gd name="T9" fmla="*/ 74 h 369"/>
                <a:gd name="T10" fmla="*/ 10 w 652"/>
                <a:gd name="T11" fmla="*/ 94 h 369"/>
                <a:gd name="T12" fmla="*/ 35 w 652"/>
                <a:gd name="T13" fmla="*/ 129 h 369"/>
                <a:gd name="T14" fmla="*/ 651 w 652"/>
                <a:gd name="T15" fmla="*/ 158 h 369"/>
                <a:gd name="T16" fmla="*/ 637 w 652"/>
                <a:gd name="T17" fmla="*/ 138 h 369"/>
                <a:gd name="T18" fmla="*/ 650 w 652"/>
                <a:gd name="T19" fmla="*/ 116 h 369"/>
                <a:gd name="T20" fmla="*/ 651 w 652"/>
                <a:gd name="T21" fmla="*/ 158 h 369"/>
                <a:gd name="T22" fmla="*/ 29 w 652"/>
                <a:gd name="T23" fmla="*/ 153 h 369"/>
                <a:gd name="T24" fmla="*/ 60 w 652"/>
                <a:gd name="T25" fmla="*/ 183 h 369"/>
                <a:gd name="T26" fmla="*/ 634 w 652"/>
                <a:gd name="T27" fmla="*/ 219 h 369"/>
                <a:gd name="T28" fmla="*/ 633 w 652"/>
                <a:gd name="T29" fmla="*/ 176 h 369"/>
                <a:gd name="T30" fmla="*/ 634 w 652"/>
                <a:gd name="T31" fmla="*/ 219 h 369"/>
                <a:gd name="T32" fmla="*/ 58 w 652"/>
                <a:gd name="T33" fmla="*/ 208 h 369"/>
                <a:gd name="T34" fmla="*/ 95 w 652"/>
                <a:gd name="T35" fmla="*/ 232 h 369"/>
                <a:gd name="T36" fmla="*/ 600 w 652"/>
                <a:gd name="T37" fmla="*/ 272 h 369"/>
                <a:gd name="T38" fmla="*/ 612 w 652"/>
                <a:gd name="T39" fmla="*/ 230 h 369"/>
                <a:gd name="T40" fmla="*/ 600 w 652"/>
                <a:gd name="T41" fmla="*/ 272 h 369"/>
                <a:gd name="T42" fmla="*/ 98 w 652"/>
                <a:gd name="T43" fmla="*/ 256 h 369"/>
                <a:gd name="T44" fmla="*/ 138 w 652"/>
                <a:gd name="T45" fmla="*/ 273 h 369"/>
                <a:gd name="T46" fmla="*/ 555 w 652"/>
                <a:gd name="T47" fmla="*/ 315 h 369"/>
                <a:gd name="T48" fmla="*/ 576 w 652"/>
                <a:gd name="T49" fmla="*/ 277 h 369"/>
                <a:gd name="T50" fmla="*/ 555 w 652"/>
                <a:gd name="T51" fmla="*/ 315 h 369"/>
                <a:gd name="T52" fmla="*/ 146 w 652"/>
                <a:gd name="T53" fmla="*/ 296 h 369"/>
                <a:gd name="T54" fmla="*/ 188 w 652"/>
                <a:gd name="T55" fmla="*/ 305 h 369"/>
                <a:gd name="T56" fmla="*/ 237 w 652"/>
                <a:gd name="T57" fmla="*/ 343 h 369"/>
                <a:gd name="T58" fmla="*/ 205 w 652"/>
                <a:gd name="T59" fmla="*/ 314 h 369"/>
                <a:gd name="T60" fmla="*/ 237 w 652"/>
                <a:gd name="T61" fmla="*/ 343 h 369"/>
                <a:gd name="T62" fmla="*/ 496 w 652"/>
                <a:gd name="T63" fmla="*/ 335 h 369"/>
                <a:gd name="T64" fmla="*/ 530 w 652"/>
                <a:gd name="T65" fmla="*/ 316 h 369"/>
                <a:gd name="T66" fmla="*/ 537 w 652"/>
                <a:gd name="T67" fmla="*/ 329 h 369"/>
                <a:gd name="T68" fmla="*/ 297 w 652"/>
                <a:gd name="T69" fmla="*/ 360 h 369"/>
                <a:gd name="T70" fmla="*/ 261 w 652"/>
                <a:gd name="T71" fmla="*/ 336 h 369"/>
                <a:gd name="T72" fmla="*/ 297 w 652"/>
                <a:gd name="T73" fmla="*/ 360 h 369"/>
                <a:gd name="T74" fmla="*/ 439 w 652"/>
                <a:gd name="T75" fmla="*/ 350 h 369"/>
                <a:gd name="T76" fmla="*/ 482 w 652"/>
                <a:gd name="T77" fmla="*/ 355 h 369"/>
                <a:gd name="T78" fmla="*/ 359 w 652"/>
                <a:gd name="T79" fmla="*/ 368 h 369"/>
                <a:gd name="T80" fmla="*/ 320 w 652"/>
                <a:gd name="T81" fmla="*/ 350 h 369"/>
                <a:gd name="T82" fmla="*/ 359 w 652"/>
                <a:gd name="T83" fmla="*/ 368 h 369"/>
                <a:gd name="T84" fmla="*/ 383 w 652"/>
                <a:gd name="T85" fmla="*/ 369 h 369"/>
                <a:gd name="T86" fmla="*/ 380 w 652"/>
                <a:gd name="T87" fmla="*/ 354 h 369"/>
                <a:gd name="T88" fmla="*/ 383 w 652"/>
                <a:gd name="T89" fmla="*/ 355 h 369"/>
                <a:gd name="T90" fmla="*/ 421 w 652"/>
                <a:gd name="T91" fmla="*/ 36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2" h="369">
                  <a:moveTo>
                    <a:pt x="0" y="12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4"/>
                    <a:pt x="14" y="8"/>
                    <a:pt x="14" y="12"/>
                  </a:cubicBezTo>
                  <a:lnTo>
                    <a:pt x="0" y="12"/>
                  </a:lnTo>
                  <a:close/>
                  <a:moveTo>
                    <a:pt x="6" y="74"/>
                  </a:moveTo>
                  <a:cubicBezTo>
                    <a:pt x="4" y="60"/>
                    <a:pt x="2" y="47"/>
                    <a:pt x="1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45"/>
                    <a:pt x="18" y="58"/>
                    <a:pt x="20" y="71"/>
                  </a:cubicBezTo>
                  <a:lnTo>
                    <a:pt x="6" y="74"/>
                  </a:lnTo>
                  <a:close/>
                  <a:moveTo>
                    <a:pt x="21" y="134"/>
                  </a:moveTo>
                  <a:cubicBezTo>
                    <a:pt x="17" y="121"/>
                    <a:pt x="13" y="108"/>
                    <a:pt x="10" y="94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7" y="104"/>
                    <a:pt x="31" y="117"/>
                    <a:pt x="35" y="129"/>
                  </a:cubicBezTo>
                  <a:lnTo>
                    <a:pt x="21" y="134"/>
                  </a:lnTo>
                  <a:close/>
                  <a:moveTo>
                    <a:pt x="651" y="158"/>
                  </a:moveTo>
                  <a:cubicBezTo>
                    <a:pt x="636" y="157"/>
                    <a:pt x="636" y="157"/>
                    <a:pt x="636" y="157"/>
                  </a:cubicBezTo>
                  <a:cubicBezTo>
                    <a:pt x="637" y="150"/>
                    <a:pt x="637" y="144"/>
                    <a:pt x="637" y="138"/>
                  </a:cubicBezTo>
                  <a:cubicBezTo>
                    <a:pt x="637" y="131"/>
                    <a:pt x="637" y="124"/>
                    <a:pt x="636" y="117"/>
                  </a:cubicBezTo>
                  <a:cubicBezTo>
                    <a:pt x="650" y="116"/>
                    <a:pt x="650" y="116"/>
                    <a:pt x="650" y="116"/>
                  </a:cubicBezTo>
                  <a:cubicBezTo>
                    <a:pt x="651" y="123"/>
                    <a:pt x="652" y="131"/>
                    <a:pt x="652" y="138"/>
                  </a:cubicBezTo>
                  <a:cubicBezTo>
                    <a:pt x="652" y="145"/>
                    <a:pt x="651" y="151"/>
                    <a:pt x="651" y="158"/>
                  </a:cubicBezTo>
                  <a:moveTo>
                    <a:pt x="47" y="190"/>
                  </a:moveTo>
                  <a:cubicBezTo>
                    <a:pt x="41" y="179"/>
                    <a:pt x="34" y="166"/>
                    <a:pt x="29" y="153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7" y="160"/>
                    <a:pt x="53" y="172"/>
                    <a:pt x="60" y="183"/>
                  </a:cubicBezTo>
                  <a:lnTo>
                    <a:pt x="47" y="190"/>
                  </a:lnTo>
                  <a:close/>
                  <a:moveTo>
                    <a:pt x="634" y="219"/>
                  </a:moveTo>
                  <a:cubicBezTo>
                    <a:pt x="621" y="213"/>
                    <a:pt x="621" y="213"/>
                    <a:pt x="621" y="213"/>
                  </a:cubicBezTo>
                  <a:cubicBezTo>
                    <a:pt x="626" y="201"/>
                    <a:pt x="631" y="188"/>
                    <a:pt x="633" y="176"/>
                  </a:cubicBezTo>
                  <a:cubicBezTo>
                    <a:pt x="647" y="179"/>
                    <a:pt x="647" y="179"/>
                    <a:pt x="647" y="179"/>
                  </a:cubicBezTo>
                  <a:cubicBezTo>
                    <a:pt x="644" y="193"/>
                    <a:pt x="640" y="206"/>
                    <a:pt x="634" y="219"/>
                  </a:cubicBezTo>
                  <a:moveTo>
                    <a:pt x="84" y="241"/>
                  </a:moveTo>
                  <a:cubicBezTo>
                    <a:pt x="75" y="231"/>
                    <a:pt x="66" y="219"/>
                    <a:pt x="58" y="208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78" y="211"/>
                    <a:pt x="86" y="222"/>
                    <a:pt x="95" y="232"/>
                  </a:cubicBezTo>
                  <a:lnTo>
                    <a:pt x="84" y="241"/>
                  </a:lnTo>
                  <a:close/>
                  <a:moveTo>
                    <a:pt x="600" y="272"/>
                  </a:moveTo>
                  <a:cubicBezTo>
                    <a:pt x="589" y="263"/>
                    <a:pt x="589" y="263"/>
                    <a:pt x="589" y="263"/>
                  </a:cubicBezTo>
                  <a:cubicBezTo>
                    <a:pt x="598" y="252"/>
                    <a:pt x="606" y="241"/>
                    <a:pt x="612" y="230"/>
                  </a:cubicBezTo>
                  <a:cubicBezTo>
                    <a:pt x="624" y="238"/>
                    <a:pt x="624" y="238"/>
                    <a:pt x="624" y="238"/>
                  </a:cubicBezTo>
                  <a:cubicBezTo>
                    <a:pt x="618" y="249"/>
                    <a:pt x="610" y="261"/>
                    <a:pt x="600" y="272"/>
                  </a:cubicBezTo>
                  <a:moveTo>
                    <a:pt x="129" y="284"/>
                  </a:moveTo>
                  <a:cubicBezTo>
                    <a:pt x="118" y="275"/>
                    <a:pt x="108" y="266"/>
                    <a:pt x="98" y="256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117" y="255"/>
                    <a:pt x="127" y="264"/>
                    <a:pt x="138" y="273"/>
                  </a:cubicBezTo>
                  <a:lnTo>
                    <a:pt x="129" y="284"/>
                  </a:lnTo>
                  <a:close/>
                  <a:moveTo>
                    <a:pt x="555" y="315"/>
                  </a:moveTo>
                  <a:cubicBezTo>
                    <a:pt x="547" y="304"/>
                    <a:pt x="547" y="304"/>
                    <a:pt x="547" y="304"/>
                  </a:cubicBezTo>
                  <a:cubicBezTo>
                    <a:pt x="557" y="295"/>
                    <a:pt x="567" y="286"/>
                    <a:pt x="576" y="277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77" y="297"/>
                    <a:pt x="567" y="306"/>
                    <a:pt x="555" y="315"/>
                  </a:cubicBezTo>
                  <a:moveTo>
                    <a:pt x="181" y="318"/>
                  </a:moveTo>
                  <a:cubicBezTo>
                    <a:pt x="169" y="311"/>
                    <a:pt x="157" y="304"/>
                    <a:pt x="146" y="296"/>
                  </a:cubicBezTo>
                  <a:cubicBezTo>
                    <a:pt x="154" y="284"/>
                    <a:pt x="154" y="284"/>
                    <a:pt x="154" y="284"/>
                  </a:cubicBezTo>
                  <a:cubicBezTo>
                    <a:pt x="165" y="292"/>
                    <a:pt x="176" y="299"/>
                    <a:pt x="188" y="305"/>
                  </a:cubicBezTo>
                  <a:lnTo>
                    <a:pt x="181" y="318"/>
                  </a:lnTo>
                  <a:close/>
                  <a:moveTo>
                    <a:pt x="237" y="343"/>
                  </a:moveTo>
                  <a:cubicBezTo>
                    <a:pt x="224" y="339"/>
                    <a:pt x="212" y="333"/>
                    <a:pt x="199" y="32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17" y="320"/>
                    <a:pt x="230" y="325"/>
                    <a:pt x="242" y="330"/>
                  </a:cubicBezTo>
                  <a:lnTo>
                    <a:pt x="237" y="343"/>
                  </a:lnTo>
                  <a:close/>
                  <a:moveTo>
                    <a:pt x="502" y="348"/>
                  </a:moveTo>
                  <a:cubicBezTo>
                    <a:pt x="496" y="335"/>
                    <a:pt x="496" y="335"/>
                    <a:pt x="496" y="335"/>
                  </a:cubicBezTo>
                  <a:cubicBezTo>
                    <a:pt x="509" y="330"/>
                    <a:pt x="520" y="324"/>
                    <a:pt x="529" y="317"/>
                  </a:cubicBezTo>
                  <a:cubicBezTo>
                    <a:pt x="530" y="316"/>
                    <a:pt x="530" y="316"/>
                    <a:pt x="530" y="316"/>
                  </a:cubicBezTo>
                  <a:cubicBezTo>
                    <a:pt x="539" y="328"/>
                    <a:pt x="539" y="328"/>
                    <a:pt x="539" y="328"/>
                  </a:cubicBezTo>
                  <a:cubicBezTo>
                    <a:pt x="537" y="329"/>
                    <a:pt x="537" y="329"/>
                    <a:pt x="537" y="329"/>
                  </a:cubicBezTo>
                  <a:cubicBezTo>
                    <a:pt x="527" y="336"/>
                    <a:pt x="515" y="343"/>
                    <a:pt x="502" y="348"/>
                  </a:cubicBezTo>
                  <a:moveTo>
                    <a:pt x="297" y="360"/>
                  </a:moveTo>
                  <a:cubicBezTo>
                    <a:pt x="284" y="357"/>
                    <a:pt x="270" y="354"/>
                    <a:pt x="257" y="350"/>
                  </a:cubicBezTo>
                  <a:cubicBezTo>
                    <a:pt x="261" y="336"/>
                    <a:pt x="261" y="336"/>
                    <a:pt x="261" y="336"/>
                  </a:cubicBezTo>
                  <a:cubicBezTo>
                    <a:pt x="274" y="340"/>
                    <a:pt x="287" y="343"/>
                    <a:pt x="300" y="346"/>
                  </a:cubicBezTo>
                  <a:lnTo>
                    <a:pt x="297" y="360"/>
                  </a:lnTo>
                  <a:close/>
                  <a:moveTo>
                    <a:pt x="441" y="364"/>
                  </a:moveTo>
                  <a:cubicBezTo>
                    <a:pt x="439" y="350"/>
                    <a:pt x="439" y="350"/>
                    <a:pt x="439" y="350"/>
                  </a:cubicBezTo>
                  <a:cubicBezTo>
                    <a:pt x="453" y="348"/>
                    <a:pt x="466" y="345"/>
                    <a:pt x="478" y="341"/>
                  </a:cubicBezTo>
                  <a:cubicBezTo>
                    <a:pt x="482" y="355"/>
                    <a:pt x="482" y="355"/>
                    <a:pt x="482" y="355"/>
                  </a:cubicBezTo>
                  <a:cubicBezTo>
                    <a:pt x="469" y="359"/>
                    <a:pt x="456" y="362"/>
                    <a:pt x="441" y="364"/>
                  </a:cubicBezTo>
                  <a:moveTo>
                    <a:pt x="359" y="368"/>
                  </a:moveTo>
                  <a:cubicBezTo>
                    <a:pt x="345" y="367"/>
                    <a:pt x="331" y="366"/>
                    <a:pt x="318" y="364"/>
                  </a:cubicBezTo>
                  <a:cubicBezTo>
                    <a:pt x="320" y="350"/>
                    <a:pt x="320" y="350"/>
                    <a:pt x="320" y="350"/>
                  </a:cubicBezTo>
                  <a:cubicBezTo>
                    <a:pt x="333" y="352"/>
                    <a:pt x="346" y="353"/>
                    <a:pt x="360" y="354"/>
                  </a:cubicBezTo>
                  <a:lnTo>
                    <a:pt x="359" y="368"/>
                  </a:lnTo>
                  <a:close/>
                  <a:moveTo>
                    <a:pt x="383" y="369"/>
                  </a:moveTo>
                  <a:cubicBezTo>
                    <a:pt x="383" y="369"/>
                    <a:pt x="383" y="369"/>
                    <a:pt x="383" y="369"/>
                  </a:cubicBezTo>
                  <a:cubicBezTo>
                    <a:pt x="379" y="369"/>
                    <a:pt x="379" y="369"/>
                    <a:pt x="379" y="369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383" y="355"/>
                    <a:pt x="383" y="355"/>
                    <a:pt x="383" y="355"/>
                  </a:cubicBezTo>
                  <a:cubicBezTo>
                    <a:pt x="383" y="355"/>
                    <a:pt x="383" y="355"/>
                    <a:pt x="383" y="355"/>
                  </a:cubicBezTo>
                  <a:cubicBezTo>
                    <a:pt x="395" y="355"/>
                    <a:pt x="408" y="354"/>
                    <a:pt x="419" y="353"/>
                  </a:cubicBezTo>
                  <a:cubicBezTo>
                    <a:pt x="421" y="367"/>
                    <a:pt x="421" y="367"/>
                    <a:pt x="421" y="367"/>
                  </a:cubicBezTo>
                  <a:cubicBezTo>
                    <a:pt x="409" y="368"/>
                    <a:pt x="396" y="369"/>
                    <a:pt x="383" y="369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/>
          </p:nvSpPr>
          <p:spPr bwMode="auto">
            <a:xfrm>
              <a:off x="7660183" y="4672232"/>
              <a:ext cx="773510" cy="644085"/>
            </a:xfrm>
            <a:custGeom>
              <a:avLst/>
              <a:gdLst>
                <a:gd name="T0" fmla="*/ 39 w 215"/>
                <a:gd name="T1" fmla="*/ 19 h 179"/>
                <a:gd name="T2" fmla="*/ 0 w 215"/>
                <a:gd name="T3" fmla="*/ 14 h 179"/>
                <a:gd name="T4" fmla="*/ 1 w 215"/>
                <a:gd name="T5" fmla="*/ 0 h 179"/>
                <a:gd name="T6" fmla="*/ 43 w 215"/>
                <a:gd name="T7" fmla="*/ 5 h 179"/>
                <a:gd name="T8" fmla="*/ 39 w 215"/>
                <a:gd name="T9" fmla="*/ 19 h 179"/>
                <a:gd name="T10" fmla="*/ 93 w 215"/>
                <a:gd name="T11" fmla="*/ 42 h 179"/>
                <a:gd name="T12" fmla="*/ 58 w 215"/>
                <a:gd name="T13" fmla="*/ 25 h 179"/>
                <a:gd name="T14" fmla="*/ 63 w 215"/>
                <a:gd name="T15" fmla="*/ 12 h 179"/>
                <a:gd name="T16" fmla="*/ 101 w 215"/>
                <a:gd name="T17" fmla="*/ 30 h 179"/>
                <a:gd name="T18" fmla="*/ 93 w 215"/>
                <a:gd name="T19" fmla="*/ 42 h 179"/>
                <a:gd name="T20" fmla="*/ 140 w 215"/>
                <a:gd name="T21" fmla="*/ 79 h 179"/>
                <a:gd name="T22" fmla="*/ 110 w 215"/>
                <a:gd name="T23" fmla="*/ 53 h 179"/>
                <a:gd name="T24" fmla="*/ 118 w 215"/>
                <a:gd name="T25" fmla="*/ 41 h 179"/>
                <a:gd name="T26" fmla="*/ 150 w 215"/>
                <a:gd name="T27" fmla="*/ 69 h 179"/>
                <a:gd name="T28" fmla="*/ 140 w 215"/>
                <a:gd name="T29" fmla="*/ 79 h 179"/>
                <a:gd name="T30" fmla="*/ 176 w 215"/>
                <a:gd name="T31" fmla="*/ 126 h 179"/>
                <a:gd name="T32" fmla="*/ 153 w 215"/>
                <a:gd name="T33" fmla="*/ 94 h 179"/>
                <a:gd name="T34" fmla="*/ 164 w 215"/>
                <a:gd name="T35" fmla="*/ 84 h 179"/>
                <a:gd name="T36" fmla="*/ 188 w 215"/>
                <a:gd name="T37" fmla="*/ 118 h 179"/>
                <a:gd name="T38" fmla="*/ 176 w 215"/>
                <a:gd name="T39" fmla="*/ 126 h 179"/>
                <a:gd name="T40" fmla="*/ 201 w 215"/>
                <a:gd name="T41" fmla="*/ 179 h 179"/>
                <a:gd name="T42" fmla="*/ 186 w 215"/>
                <a:gd name="T43" fmla="*/ 143 h 179"/>
                <a:gd name="T44" fmla="*/ 199 w 215"/>
                <a:gd name="T45" fmla="*/ 136 h 179"/>
                <a:gd name="T46" fmla="*/ 215 w 215"/>
                <a:gd name="T47" fmla="*/ 175 h 179"/>
                <a:gd name="T48" fmla="*/ 201 w 215"/>
                <a:gd name="T4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" h="179">
                  <a:moveTo>
                    <a:pt x="39" y="19"/>
                  </a:moveTo>
                  <a:cubicBezTo>
                    <a:pt x="27" y="16"/>
                    <a:pt x="14" y="14"/>
                    <a:pt x="0" y="1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0"/>
                    <a:pt x="29" y="2"/>
                    <a:pt x="43" y="5"/>
                  </a:cubicBezTo>
                  <a:lnTo>
                    <a:pt x="39" y="19"/>
                  </a:lnTo>
                  <a:close/>
                  <a:moveTo>
                    <a:pt x="93" y="42"/>
                  </a:moveTo>
                  <a:cubicBezTo>
                    <a:pt x="82" y="35"/>
                    <a:pt x="70" y="29"/>
                    <a:pt x="58" y="25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76" y="16"/>
                    <a:pt x="89" y="22"/>
                    <a:pt x="101" y="30"/>
                  </a:cubicBezTo>
                  <a:lnTo>
                    <a:pt x="93" y="42"/>
                  </a:lnTo>
                  <a:close/>
                  <a:moveTo>
                    <a:pt x="140" y="79"/>
                  </a:moveTo>
                  <a:cubicBezTo>
                    <a:pt x="130" y="69"/>
                    <a:pt x="120" y="60"/>
                    <a:pt x="110" y="53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29" y="49"/>
                    <a:pt x="140" y="59"/>
                    <a:pt x="150" y="69"/>
                  </a:cubicBezTo>
                  <a:lnTo>
                    <a:pt x="140" y="79"/>
                  </a:lnTo>
                  <a:close/>
                  <a:moveTo>
                    <a:pt x="176" y="126"/>
                  </a:moveTo>
                  <a:cubicBezTo>
                    <a:pt x="169" y="114"/>
                    <a:pt x="161" y="104"/>
                    <a:pt x="153" y="9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73" y="95"/>
                    <a:pt x="181" y="106"/>
                    <a:pt x="188" y="118"/>
                  </a:cubicBezTo>
                  <a:lnTo>
                    <a:pt x="176" y="126"/>
                  </a:lnTo>
                  <a:close/>
                  <a:moveTo>
                    <a:pt x="201" y="179"/>
                  </a:moveTo>
                  <a:cubicBezTo>
                    <a:pt x="198" y="168"/>
                    <a:pt x="193" y="155"/>
                    <a:pt x="186" y="143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206" y="149"/>
                    <a:pt x="211" y="163"/>
                    <a:pt x="215" y="175"/>
                  </a:cubicBezTo>
                  <a:lnTo>
                    <a:pt x="201" y="179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/>
          </p:nvSpPr>
          <p:spPr bwMode="auto">
            <a:xfrm>
              <a:off x="5979169" y="4685937"/>
              <a:ext cx="324327" cy="284738"/>
            </a:xfrm>
            <a:custGeom>
              <a:avLst/>
              <a:gdLst>
                <a:gd name="T0" fmla="*/ 104 w 213"/>
                <a:gd name="T1" fmla="*/ 69 h 187"/>
                <a:gd name="T2" fmla="*/ 57 w 213"/>
                <a:gd name="T3" fmla="*/ 152 h 187"/>
                <a:gd name="T4" fmla="*/ 154 w 213"/>
                <a:gd name="T5" fmla="*/ 152 h 187"/>
                <a:gd name="T6" fmla="*/ 104 w 213"/>
                <a:gd name="T7" fmla="*/ 69 h 187"/>
                <a:gd name="T8" fmla="*/ 0 w 213"/>
                <a:gd name="T9" fmla="*/ 187 h 187"/>
                <a:gd name="T10" fmla="*/ 104 w 213"/>
                <a:gd name="T11" fmla="*/ 0 h 187"/>
                <a:gd name="T12" fmla="*/ 213 w 213"/>
                <a:gd name="T13" fmla="*/ 185 h 187"/>
                <a:gd name="T14" fmla="*/ 0 w 213"/>
                <a:gd name="T1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87">
                  <a:moveTo>
                    <a:pt x="104" y="69"/>
                  </a:moveTo>
                  <a:lnTo>
                    <a:pt x="57" y="152"/>
                  </a:lnTo>
                  <a:lnTo>
                    <a:pt x="154" y="152"/>
                  </a:lnTo>
                  <a:lnTo>
                    <a:pt x="104" y="69"/>
                  </a:lnTo>
                  <a:close/>
                  <a:moveTo>
                    <a:pt x="0" y="187"/>
                  </a:moveTo>
                  <a:lnTo>
                    <a:pt x="104" y="0"/>
                  </a:lnTo>
                  <a:lnTo>
                    <a:pt x="213" y="185"/>
                  </a:lnTo>
                  <a:lnTo>
                    <a:pt x="0" y="187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6630866" y="2689732"/>
              <a:ext cx="2781897" cy="2768192"/>
            </a:xfrm>
            <a:custGeom>
              <a:avLst/>
              <a:gdLst>
                <a:gd name="T0" fmla="*/ 388 w 773"/>
                <a:gd name="T1" fmla="*/ 768 h 768"/>
                <a:gd name="T2" fmla="*/ 125 w 773"/>
                <a:gd name="T3" fmla="*/ 663 h 768"/>
                <a:gd name="T4" fmla="*/ 6 w 773"/>
                <a:gd name="T5" fmla="*/ 395 h 768"/>
                <a:gd name="T6" fmla="*/ 378 w 773"/>
                <a:gd name="T7" fmla="*/ 3 h 768"/>
                <a:gd name="T8" fmla="*/ 665 w 773"/>
                <a:gd name="T9" fmla="*/ 121 h 768"/>
                <a:gd name="T10" fmla="*/ 654 w 773"/>
                <a:gd name="T11" fmla="*/ 131 h 768"/>
                <a:gd name="T12" fmla="*/ 378 w 773"/>
                <a:gd name="T13" fmla="*/ 17 h 768"/>
                <a:gd name="T14" fmla="*/ 20 w 773"/>
                <a:gd name="T15" fmla="*/ 395 h 768"/>
                <a:gd name="T16" fmla="*/ 135 w 773"/>
                <a:gd name="T17" fmla="*/ 652 h 768"/>
                <a:gd name="T18" fmla="*/ 398 w 773"/>
                <a:gd name="T19" fmla="*/ 753 h 768"/>
                <a:gd name="T20" fmla="*/ 655 w 773"/>
                <a:gd name="T21" fmla="*/ 639 h 768"/>
                <a:gd name="T22" fmla="*/ 756 w 773"/>
                <a:gd name="T23" fmla="*/ 375 h 768"/>
                <a:gd name="T24" fmla="*/ 720 w 773"/>
                <a:gd name="T25" fmla="*/ 226 h 768"/>
                <a:gd name="T26" fmla="*/ 733 w 773"/>
                <a:gd name="T27" fmla="*/ 220 h 768"/>
                <a:gd name="T28" fmla="*/ 771 w 773"/>
                <a:gd name="T29" fmla="*/ 375 h 768"/>
                <a:gd name="T30" fmla="*/ 666 w 773"/>
                <a:gd name="T31" fmla="*/ 648 h 768"/>
                <a:gd name="T32" fmla="*/ 398 w 773"/>
                <a:gd name="T33" fmla="*/ 768 h 768"/>
                <a:gd name="T34" fmla="*/ 388 w 773"/>
                <a:gd name="T3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3" h="768">
                  <a:moveTo>
                    <a:pt x="388" y="768"/>
                  </a:moveTo>
                  <a:cubicBezTo>
                    <a:pt x="289" y="768"/>
                    <a:pt x="196" y="731"/>
                    <a:pt x="125" y="663"/>
                  </a:cubicBezTo>
                  <a:cubicBezTo>
                    <a:pt x="51" y="592"/>
                    <a:pt x="8" y="497"/>
                    <a:pt x="6" y="395"/>
                  </a:cubicBezTo>
                  <a:cubicBezTo>
                    <a:pt x="0" y="184"/>
                    <a:pt x="167" y="8"/>
                    <a:pt x="378" y="3"/>
                  </a:cubicBezTo>
                  <a:cubicBezTo>
                    <a:pt x="486" y="0"/>
                    <a:pt x="590" y="43"/>
                    <a:pt x="665" y="121"/>
                  </a:cubicBezTo>
                  <a:cubicBezTo>
                    <a:pt x="654" y="131"/>
                    <a:pt x="654" y="131"/>
                    <a:pt x="654" y="131"/>
                  </a:cubicBezTo>
                  <a:cubicBezTo>
                    <a:pt x="583" y="56"/>
                    <a:pt x="482" y="15"/>
                    <a:pt x="378" y="17"/>
                  </a:cubicBezTo>
                  <a:cubicBezTo>
                    <a:pt x="175" y="22"/>
                    <a:pt x="15" y="192"/>
                    <a:pt x="20" y="395"/>
                  </a:cubicBezTo>
                  <a:cubicBezTo>
                    <a:pt x="23" y="493"/>
                    <a:pt x="63" y="584"/>
                    <a:pt x="135" y="652"/>
                  </a:cubicBezTo>
                  <a:cubicBezTo>
                    <a:pt x="206" y="720"/>
                    <a:pt x="299" y="756"/>
                    <a:pt x="398" y="753"/>
                  </a:cubicBezTo>
                  <a:cubicBezTo>
                    <a:pt x="496" y="751"/>
                    <a:pt x="587" y="710"/>
                    <a:pt x="655" y="639"/>
                  </a:cubicBezTo>
                  <a:cubicBezTo>
                    <a:pt x="723" y="567"/>
                    <a:pt x="759" y="474"/>
                    <a:pt x="756" y="375"/>
                  </a:cubicBezTo>
                  <a:cubicBezTo>
                    <a:pt x="755" y="323"/>
                    <a:pt x="743" y="273"/>
                    <a:pt x="720" y="226"/>
                  </a:cubicBezTo>
                  <a:cubicBezTo>
                    <a:pt x="733" y="220"/>
                    <a:pt x="733" y="220"/>
                    <a:pt x="733" y="220"/>
                  </a:cubicBezTo>
                  <a:cubicBezTo>
                    <a:pt x="757" y="268"/>
                    <a:pt x="769" y="321"/>
                    <a:pt x="771" y="375"/>
                  </a:cubicBezTo>
                  <a:cubicBezTo>
                    <a:pt x="773" y="477"/>
                    <a:pt x="736" y="574"/>
                    <a:pt x="666" y="648"/>
                  </a:cubicBezTo>
                  <a:cubicBezTo>
                    <a:pt x="595" y="723"/>
                    <a:pt x="500" y="765"/>
                    <a:pt x="398" y="768"/>
                  </a:cubicBezTo>
                  <a:cubicBezTo>
                    <a:pt x="395" y="768"/>
                    <a:pt x="391" y="768"/>
                    <a:pt x="388" y="768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9233088" y="3853042"/>
              <a:ext cx="85269" cy="73088"/>
            </a:xfrm>
            <a:custGeom>
              <a:avLst/>
              <a:gdLst>
                <a:gd name="T0" fmla="*/ 20 w 24"/>
                <a:gd name="T1" fmla="*/ 20 h 20"/>
                <a:gd name="T2" fmla="*/ 0 w 24"/>
                <a:gd name="T3" fmla="*/ 13 h 20"/>
                <a:gd name="T4" fmla="*/ 6 w 24"/>
                <a:gd name="T5" fmla="*/ 0 h 20"/>
                <a:gd name="T6" fmla="*/ 24 w 24"/>
                <a:gd name="T7" fmla="*/ 7 h 20"/>
                <a:gd name="T8" fmla="*/ 2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0" y="20"/>
                  </a:moveTo>
                  <a:cubicBezTo>
                    <a:pt x="13" y="18"/>
                    <a:pt x="7" y="16"/>
                    <a:pt x="0" y="1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"/>
                    <a:pt x="18" y="5"/>
                    <a:pt x="24" y="7"/>
                  </a:cubicBezTo>
                  <a:lnTo>
                    <a:pt x="20" y="2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8526575" y="3042988"/>
              <a:ext cx="651698" cy="822235"/>
            </a:xfrm>
            <a:custGeom>
              <a:avLst/>
              <a:gdLst>
                <a:gd name="T0" fmla="*/ 10 w 181"/>
                <a:gd name="T1" fmla="*/ 42 h 228"/>
                <a:gd name="T2" fmla="*/ 0 w 181"/>
                <a:gd name="T3" fmla="*/ 3 h 228"/>
                <a:gd name="T4" fmla="*/ 14 w 181"/>
                <a:gd name="T5" fmla="*/ 0 h 228"/>
                <a:gd name="T6" fmla="*/ 24 w 181"/>
                <a:gd name="T7" fmla="*/ 37 h 228"/>
                <a:gd name="T8" fmla="*/ 10 w 181"/>
                <a:gd name="T9" fmla="*/ 42 h 228"/>
                <a:gd name="T10" fmla="*/ 36 w 181"/>
                <a:gd name="T11" fmla="*/ 100 h 228"/>
                <a:gd name="T12" fmla="*/ 19 w 181"/>
                <a:gd name="T13" fmla="*/ 64 h 228"/>
                <a:gd name="T14" fmla="*/ 32 w 181"/>
                <a:gd name="T15" fmla="*/ 59 h 228"/>
                <a:gd name="T16" fmla="*/ 49 w 181"/>
                <a:gd name="T17" fmla="*/ 92 h 228"/>
                <a:gd name="T18" fmla="*/ 36 w 181"/>
                <a:gd name="T19" fmla="*/ 100 h 228"/>
                <a:gd name="T20" fmla="*/ 74 w 181"/>
                <a:gd name="T21" fmla="*/ 151 h 228"/>
                <a:gd name="T22" fmla="*/ 49 w 181"/>
                <a:gd name="T23" fmla="*/ 120 h 228"/>
                <a:gd name="T24" fmla="*/ 61 w 181"/>
                <a:gd name="T25" fmla="*/ 112 h 228"/>
                <a:gd name="T26" fmla="*/ 84 w 181"/>
                <a:gd name="T27" fmla="*/ 142 h 228"/>
                <a:gd name="T28" fmla="*/ 74 w 181"/>
                <a:gd name="T29" fmla="*/ 151 h 228"/>
                <a:gd name="T30" fmla="*/ 120 w 181"/>
                <a:gd name="T31" fmla="*/ 195 h 228"/>
                <a:gd name="T32" fmla="*/ 90 w 181"/>
                <a:gd name="T33" fmla="*/ 169 h 228"/>
                <a:gd name="T34" fmla="*/ 100 w 181"/>
                <a:gd name="T35" fmla="*/ 159 h 228"/>
                <a:gd name="T36" fmla="*/ 129 w 181"/>
                <a:gd name="T37" fmla="*/ 183 h 228"/>
                <a:gd name="T38" fmla="*/ 120 w 181"/>
                <a:gd name="T39" fmla="*/ 195 h 228"/>
                <a:gd name="T40" fmla="*/ 174 w 181"/>
                <a:gd name="T41" fmla="*/ 228 h 228"/>
                <a:gd name="T42" fmla="*/ 140 w 181"/>
                <a:gd name="T43" fmla="*/ 209 h 228"/>
                <a:gd name="T44" fmla="*/ 148 w 181"/>
                <a:gd name="T45" fmla="*/ 197 h 228"/>
                <a:gd name="T46" fmla="*/ 181 w 181"/>
                <a:gd name="T47" fmla="*/ 216 h 228"/>
                <a:gd name="T48" fmla="*/ 174 w 181"/>
                <a:gd name="T4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228">
                  <a:moveTo>
                    <a:pt x="10" y="42"/>
                  </a:moveTo>
                  <a:cubicBezTo>
                    <a:pt x="6" y="29"/>
                    <a:pt x="3" y="16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3"/>
                    <a:pt x="20" y="25"/>
                    <a:pt x="24" y="37"/>
                  </a:cubicBezTo>
                  <a:lnTo>
                    <a:pt x="10" y="42"/>
                  </a:lnTo>
                  <a:close/>
                  <a:moveTo>
                    <a:pt x="36" y="100"/>
                  </a:moveTo>
                  <a:cubicBezTo>
                    <a:pt x="30" y="88"/>
                    <a:pt x="24" y="76"/>
                    <a:pt x="19" y="64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7" y="70"/>
                    <a:pt x="43" y="82"/>
                    <a:pt x="49" y="92"/>
                  </a:cubicBezTo>
                  <a:lnTo>
                    <a:pt x="36" y="100"/>
                  </a:lnTo>
                  <a:close/>
                  <a:moveTo>
                    <a:pt x="74" y="151"/>
                  </a:moveTo>
                  <a:cubicBezTo>
                    <a:pt x="65" y="142"/>
                    <a:pt x="57" y="131"/>
                    <a:pt x="49" y="120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8" y="122"/>
                    <a:pt x="76" y="132"/>
                    <a:pt x="84" y="142"/>
                  </a:cubicBezTo>
                  <a:lnTo>
                    <a:pt x="74" y="151"/>
                  </a:lnTo>
                  <a:close/>
                  <a:moveTo>
                    <a:pt x="120" y="195"/>
                  </a:moveTo>
                  <a:cubicBezTo>
                    <a:pt x="110" y="187"/>
                    <a:pt x="100" y="178"/>
                    <a:pt x="90" y="169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9" y="167"/>
                    <a:pt x="119" y="176"/>
                    <a:pt x="129" y="183"/>
                  </a:cubicBezTo>
                  <a:lnTo>
                    <a:pt x="120" y="195"/>
                  </a:lnTo>
                  <a:close/>
                  <a:moveTo>
                    <a:pt x="174" y="228"/>
                  </a:moveTo>
                  <a:cubicBezTo>
                    <a:pt x="162" y="223"/>
                    <a:pt x="151" y="216"/>
                    <a:pt x="140" y="209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58" y="204"/>
                    <a:pt x="169" y="210"/>
                    <a:pt x="181" y="216"/>
                  </a:cubicBezTo>
                  <a:lnTo>
                    <a:pt x="174" y="228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8505258" y="2892246"/>
              <a:ext cx="57861" cy="74611"/>
            </a:xfrm>
            <a:custGeom>
              <a:avLst/>
              <a:gdLst>
                <a:gd name="T0" fmla="*/ 2 w 16"/>
                <a:gd name="T1" fmla="*/ 21 h 21"/>
                <a:gd name="T2" fmla="*/ 0 w 16"/>
                <a:gd name="T3" fmla="*/ 1 h 21"/>
                <a:gd name="T4" fmla="*/ 15 w 16"/>
                <a:gd name="T5" fmla="*/ 0 h 21"/>
                <a:gd name="T6" fmla="*/ 16 w 16"/>
                <a:gd name="T7" fmla="*/ 20 h 21"/>
                <a:gd name="T8" fmla="*/ 2 w 16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2" y="21"/>
                  </a:moveTo>
                  <a:cubicBezTo>
                    <a:pt x="1" y="15"/>
                    <a:pt x="1" y="8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6" y="13"/>
                    <a:pt x="16" y="20"/>
                  </a:cubicBezTo>
                  <a:lnTo>
                    <a:pt x="2" y="21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8505258" y="2686686"/>
              <a:ext cx="57861" cy="79178"/>
            </a:xfrm>
            <a:custGeom>
              <a:avLst/>
              <a:gdLst>
                <a:gd name="T0" fmla="*/ 14 w 16"/>
                <a:gd name="T1" fmla="*/ 22 h 22"/>
                <a:gd name="T2" fmla="*/ 0 w 16"/>
                <a:gd name="T3" fmla="*/ 21 h 22"/>
                <a:gd name="T4" fmla="*/ 2 w 16"/>
                <a:gd name="T5" fmla="*/ 0 h 22"/>
                <a:gd name="T6" fmla="*/ 16 w 16"/>
                <a:gd name="T7" fmla="*/ 2 h 22"/>
                <a:gd name="T8" fmla="*/ 14 w 1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2">
                  <a:moveTo>
                    <a:pt x="14" y="2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1" y="7"/>
                    <a:pt x="2" y="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9"/>
                    <a:pt x="15" y="15"/>
                    <a:pt x="14" y="22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/>
          </p:nvSpPr>
          <p:spPr bwMode="auto">
            <a:xfrm>
              <a:off x="8523530" y="1666505"/>
              <a:ext cx="2296168" cy="2317486"/>
            </a:xfrm>
            <a:custGeom>
              <a:avLst/>
              <a:gdLst>
                <a:gd name="T0" fmla="*/ 316 w 638"/>
                <a:gd name="T1" fmla="*/ 14 h 643"/>
                <a:gd name="T2" fmla="*/ 316 w 638"/>
                <a:gd name="T3" fmla="*/ 0 h 643"/>
                <a:gd name="T4" fmla="*/ 348 w 638"/>
                <a:gd name="T5" fmla="*/ 15 h 643"/>
                <a:gd name="T6" fmla="*/ 287 w 638"/>
                <a:gd name="T7" fmla="*/ 1 h 643"/>
                <a:gd name="T8" fmla="*/ 406 w 638"/>
                <a:gd name="T9" fmla="*/ 27 h 643"/>
                <a:gd name="T10" fmla="*/ 410 w 638"/>
                <a:gd name="T11" fmla="*/ 13 h 643"/>
                <a:gd name="T12" fmla="*/ 186 w 638"/>
                <a:gd name="T13" fmla="*/ 27 h 643"/>
                <a:gd name="T14" fmla="*/ 192 w 638"/>
                <a:gd name="T15" fmla="*/ 40 h 643"/>
                <a:gd name="T16" fmla="*/ 430 w 638"/>
                <a:gd name="T17" fmla="*/ 20 h 643"/>
                <a:gd name="T18" fmla="*/ 140 w 638"/>
                <a:gd name="T19" fmla="*/ 69 h 643"/>
                <a:gd name="T20" fmla="*/ 174 w 638"/>
                <a:gd name="T21" fmla="*/ 49 h 643"/>
                <a:gd name="T22" fmla="*/ 478 w 638"/>
                <a:gd name="T23" fmla="*/ 60 h 643"/>
                <a:gd name="T24" fmla="*/ 511 w 638"/>
                <a:gd name="T25" fmla="*/ 83 h 643"/>
                <a:gd name="T26" fmla="*/ 115 w 638"/>
                <a:gd name="T27" fmla="*/ 70 h 643"/>
                <a:gd name="T28" fmla="*/ 553 w 638"/>
                <a:gd name="T29" fmla="*/ 125 h 643"/>
                <a:gd name="T30" fmla="*/ 564 w 638"/>
                <a:gd name="T31" fmla="*/ 116 h 643"/>
                <a:gd name="T32" fmla="*/ 46 w 638"/>
                <a:gd name="T33" fmla="*/ 147 h 643"/>
                <a:gd name="T34" fmla="*/ 58 w 638"/>
                <a:gd name="T35" fmla="*/ 155 h 643"/>
                <a:gd name="T36" fmla="*/ 577 w 638"/>
                <a:gd name="T37" fmla="*/ 132 h 643"/>
                <a:gd name="T38" fmla="*/ 31 w 638"/>
                <a:gd name="T39" fmla="*/ 208 h 643"/>
                <a:gd name="T40" fmla="*/ 48 w 638"/>
                <a:gd name="T41" fmla="*/ 172 h 643"/>
                <a:gd name="T42" fmla="*/ 595 w 638"/>
                <a:gd name="T43" fmla="*/ 192 h 643"/>
                <a:gd name="T44" fmla="*/ 610 w 638"/>
                <a:gd name="T45" fmla="*/ 229 h 643"/>
                <a:gd name="T46" fmla="*/ 10 w 638"/>
                <a:gd name="T47" fmla="*/ 222 h 643"/>
                <a:gd name="T48" fmla="*/ 622 w 638"/>
                <a:gd name="T49" fmla="*/ 288 h 643"/>
                <a:gd name="T50" fmla="*/ 636 w 638"/>
                <a:gd name="T51" fmla="*/ 286 h 643"/>
                <a:gd name="T52" fmla="*/ 623 w 638"/>
                <a:gd name="T53" fmla="*/ 347 h 643"/>
                <a:gd name="T54" fmla="*/ 623 w 638"/>
                <a:gd name="T55" fmla="*/ 308 h 643"/>
                <a:gd name="T56" fmla="*/ 638 w 638"/>
                <a:gd name="T57" fmla="*/ 325 h 643"/>
                <a:gd name="T58" fmla="*/ 612 w 638"/>
                <a:gd name="T59" fmla="*/ 406 h 643"/>
                <a:gd name="T60" fmla="*/ 626 w 638"/>
                <a:gd name="T61" fmla="*/ 410 h 643"/>
                <a:gd name="T62" fmla="*/ 606 w 638"/>
                <a:gd name="T63" fmla="*/ 425 h 643"/>
                <a:gd name="T64" fmla="*/ 569 w 638"/>
                <a:gd name="T65" fmla="*/ 521 h 643"/>
                <a:gd name="T66" fmla="*/ 593 w 638"/>
                <a:gd name="T67" fmla="*/ 486 h 643"/>
                <a:gd name="T68" fmla="*/ 516 w 638"/>
                <a:gd name="T69" fmla="*/ 555 h 643"/>
                <a:gd name="T70" fmla="*/ 526 w 638"/>
                <a:gd name="T71" fmla="*/ 566 h 643"/>
                <a:gd name="T72" fmla="*/ 501 w 638"/>
                <a:gd name="T73" fmla="*/ 567 h 643"/>
                <a:gd name="T74" fmla="*/ 418 w 638"/>
                <a:gd name="T75" fmla="*/ 627 h 643"/>
                <a:gd name="T76" fmla="*/ 456 w 638"/>
                <a:gd name="T77" fmla="*/ 611 h 643"/>
                <a:gd name="T78" fmla="*/ 355 w 638"/>
                <a:gd name="T79" fmla="*/ 626 h 643"/>
                <a:gd name="T80" fmla="*/ 357 w 638"/>
                <a:gd name="T81" fmla="*/ 640 h 643"/>
                <a:gd name="T82" fmla="*/ 294 w 638"/>
                <a:gd name="T83" fmla="*/ 642 h 643"/>
                <a:gd name="T84" fmla="*/ 317 w 638"/>
                <a:gd name="T85" fmla="*/ 629 h 643"/>
                <a:gd name="T86" fmla="*/ 317 w 638"/>
                <a:gd name="T87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8" h="643">
                  <a:moveTo>
                    <a:pt x="348" y="15"/>
                  </a:moveTo>
                  <a:cubicBezTo>
                    <a:pt x="339" y="15"/>
                    <a:pt x="329" y="14"/>
                    <a:pt x="320" y="14"/>
                  </a:cubicBezTo>
                  <a:cubicBezTo>
                    <a:pt x="316" y="14"/>
                    <a:pt x="316" y="14"/>
                    <a:pt x="316" y="14"/>
                  </a:cubicBezTo>
                  <a:cubicBezTo>
                    <a:pt x="313" y="14"/>
                    <a:pt x="311" y="14"/>
                    <a:pt x="308" y="14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10" y="0"/>
                    <a:pt x="313" y="0"/>
                    <a:pt x="316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30" y="0"/>
                    <a:pt x="340" y="0"/>
                    <a:pt x="349" y="1"/>
                  </a:cubicBezTo>
                  <a:lnTo>
                    <a:pt x="348" y="15"/>
                  </a:lnTo>
                  <a:close/>
                  <a:moveTo>
                    <a:pt x="249" y="21"/>
                  </a:moveTo>
                  <a:cubicBezTo>
                    <a:pt x="246" y="7"/>
                    <a:pt x="246" y="7"/>
                    <a:pt x="246" y="7"/>
                  </a:cubicBezTo>
                  <a:cubicBezTo>
                    <a:pt x="259" y="4"/>
                    <a:pt x="273" y="2"/>
                    <a:pt x="287" y="1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75" y="16"/>
                    <a:pt x="262" y="18"/>
                    <a:pt x="249" y="21"/>
                  </a:cubicBezTo>
                  <a:moveTo>
                    <a:pt x="406" y="27"/>
                  </a:moveTo>
                  <a:cubicBezTo>
                    <a:pt x="393" y="23"/>
                    <a:pt x="380" y="20"/>
                    <a:pt x="367" y="18"/>
                  </a:cubicBezTo>
                  <a:cubicBezTo>
                    <a:pt x="370" y="4"/>
                    <a:pt x="370" y="4"/>
                    <a:pt x="370" y="4"/>
                  </a:cubicBezTo>
                  <a:cubicBezTo>
                    <a:pt x="383" y="6"/>
                    <a:pt x="397" y="9"/>
                    <a:pt x="410" y="13"/>
                  </a:cubicBezTo>
                  <a:lnTo>
                    <a:pt x="406" y="27"/>
                  </a:lnTo>
                  <a:close/>
                  <a:moveTo>
                    <a:pt x="192" y="40"/>
                  </a:moveTo>
                  <a:cubicBezTo>
                    <a:pt x="186" y="27"/>
                    <a:pt x="186" y="27"/>
                    <a:pt x="186" y="27"/>
                  </a:cubicBezTo>
                  <a:cubicBezTo>
                    <a:pt x="199" y="21"/>
                    <a:pt x="212" y="16"/>
                    <a:pt x="225" y="13"/>
                  </a:cubicBezTo>
                  <a:cubicBezTo>
                    <a:pt x="229" y="26"/>
                    <a:pt x="229" y="26"/>
                    <a:pt x="229" y="26"/>
                  </a:cubicBezTo>
                  <a:cubicBezTo>
                    <a:pt x="217" y="30"/>
                    <a:pt x="204" y="35"/>
                    <a:pt x="192" y="40"/>
                  </a:cubicBezTo>
                  <a:moveTo>
                    <a:pt x="461" y="50"/>
                  </a:moveTo>
                  <a:cubicBezTo>
                    <a:pt x="450" y="44"/>
                    <a:pt x="437" y="38"/>
                    <a:pt x="425" y="34"/>
                  </a:cubicBezTo>
                  <a:cubicBezTo>
                    <a:pt x="430" y="20"/>
                    <a:pt x="430" y="20"/>
                    <a:pt x="430" y="20"/>
                  </a:cubicBezTo>
                  <a:cubicBezTo>
                    <a:pt x="443" y="25"/>
                    <a:pt x="456" y="31"/>
                    <a:pt x="468" y="37"/>
                  </a:cubicBezTo>
                  <a:lnTo>
                    <a:pt x="461" y="50"/>
                  </a:lnTo>
                  <a:close/>
                  <a:moveTo>
                    <a:pt x="140" y="69"/>
                  </a:moveTo>
                  <a:cubicBezTo>
                    <a:pt x="132" y="58"/>
                    <a:pt x="132" y="58"/>
                    <a:pt x="132" y="58"/>
                  </a:cubicBezTo>
                  <a:cubicBezTo>
                    <a:pt x="143" y="50"/>
                    <a:pt x="155" y="42"/>
                    <a:pt x="168" y="36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62" y="55"/>
                    <a:pt x="151" y="62"/>
                    <a:pt x="140" y="69"/>
                  </a:cubicBezTo>
                  <a:moveTo>
                    <a:pt x="511" y="83"/>
                  </a:moveTo>
                  <a:cubicBezTo>
                    <a:pt x="501" y="75"/>
                    <a:pt x="490" y="67"/>
                    <a:pt x="478" y="60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98" y="55"/>
                    <a:pt x="509" y="63"/>
                    <a:pt x="520" y="72"/>
                  </a:cubicBezTo>
                  <a:lnTo>
                    <a:pt x="511" y="83"/>
                  </a:lnTo>
                  <a:close/>
                  <a:moveTo>
                    <a:pt x="95" y="108"/>
                  </a:moveTo>
                  <a:cubicBezTo>
                    <a:pt x="85" y="98"/>
                    <a:pt x="85" y="98"/>
                    <a:pt x="85" y="98"/>
                  </a:cubicBezTo>
                  <a:cubicBezTo>
                    <a:pt x="94" y="88"/>
                    <a:pt x="104" y="79"/>
                    <a:pt x="115" y="70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14" y="90"/>
                    <a:pt x="104" y="99"/>
                    <a:pt x="95" y="108"/>
                  </a:cubicBezTo>
                  <a:moveTo>
                    <a:pt x="553" y="125"/>
                  </a:moveTo>
                  <a:cubicBezTo>
                    <a:pt x="545" y="115"/>
                    <a:pt x="535" y="105"/>
                    <a:pt x="526" y="96"/>
                  </a:cubicBezTo>
                  <a:cubicBezTo>
                    <a:pt x="536" y="86"/>
                    <a:pt x="536" y="86"/>
                    <a:pt x="536" y="86"/>
                  </a:cubicBezTo>
                  <a:cubicBezTo>
                    <a:pt x="546" y="95"/>
                    <a:pt x="555" y="105"/>
                    <a:pt x="564" y="116"/>
                  </a:cubicBezTo>
                  <a:lnTo>
                    <a:pt x="553" y="125"/>
                  </a:lnTo>
                  <a:close/>
                  <a:moveTo>
                    <a:pt x="58" y="15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53" y="135"/>
                    <a:pt x="62" y="124"/>
                    <a:pt x="71" y="114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65" y="144"/>
                    <a:pt x="58" y="155"/>
                  </a:cubicBezTo>
                  <a:moveTo>
                    <a:pt x="587" y="175"/>
                  </a:moveTo>
                  <a:cubicBezTo>
                    <a:pt x="580" y="163"/>
                    <a:pt x="573" y="152"/>
                    <a:pt x="565" y="141"/>
                  </a:cubicBezTo>
                  <a:cubicBezTo>
                    <a:pt x="577" y="132"/>
                    <a:pt x="577" y="132"/>
                    <a:pt x="577" y="132"/>
                  </a:cubicBezTo>
                  <a:cubicBezTo>
                    <a:pt x="585" y="144"/>
                    <a:pt x="593" y="156"/>
                    <a:pt x="599" y="168"/>
                  </a:cubicBezTo>
                  <a:lnTo>
                    <a:pt x="587" y="175"/>
                  </a:lnTo>
                  <a:close/>
                  <a:moveTo>
                    <a:pt x="31" y="208"/>
                  </a:moveTo>
                  <a:cubicBezTo>
                    <a:pt x="17" y="203"/>
                    <a:pt x="17" y="203"/>
                    <a:pt x="17" y="203"/>
                  </a:cubicBezTo>
                  <a:cubicBezTo>
                    <a:pt x="22" y="190"/>
                    <a:pt x="28" y="177"/>
                    <a:pt x="35" y="165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1" y="184"/>
                    <a:pt x="35" y="196"/>
                    <a:pt x="31" y="208"/>
                  </a:cubicBezTo>
                  <a:moveTo>
                    <a:pt x="610" y="229"/>
                  </a:moveTo>
                  <a:cubicBezTo>
                    <a:pt x="606" y="217"/>
                    <a:pt x="601" y="204"/>
                    <a:pt x="595" y="192"/>
                  </a:cubicBezTo>
                  <a:cubicBezTo>
                    <a:pt x="609" y="186"/>
                    <a:pt x="609" y="186"/>
                    <a:pt x="609" y="186"/>
                  </a:cubicBezTo>
                  <a:cubicBezTo>
                    <a:pt x="614" y="199"/>
                    <a:pt x="619" y="212"/>
                    <a:pt x="624" y="225"/>
                  </a:cubicBezTo>
                  <a:lnTo>
                    <a:pt x="610" y="229"/>
                  </a:lnTo>
                  <a:close/>
                  <a:moveTo>
                    <a:pt x="14" y="265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2" y="249"/>
                    <a:pt x="6" y="235"/>
                    <a:pt x="10" y="222"/>
                  </a:cubicBezTo>
                  <a:cubicBezTo>
                    <a:pt x="24" y="227"/>
                    <a:pt x="24" y="227"/>
                    <a:pt x="24" y="227"/>
                  </a:cubicBezTo>
                  <a:cubicBezTo>
                    <a:pt x="20" y="239"/>
                    <a:pt x="17" y="252"/>
                    <a:pt x="14" y="265"/>
                  </a:cubicBezTo>
                  <a:moveTo>
                    <a:pt x="622" y="288"/>
                  </a:moveTo>
                  <a:cubicBezTo>
                    <a:pt x="621" y="275"/>
                    <a:pt x="618" y="261"/>
                    <a:pt x="615" y="249"/>
                  </a:cubicBezTo>
                  <a:cubicBezTo>
                    <a:pt x="629" y="245"/>
                    <a:pt x="629" y="245"/>
                    <a:pt x="629" y="245"/>
                  </a:cubicBezTo>
                  <a:cubicBezTo>
                    <a:pt x="632" y="259"/>
                    <a:pt x="635" y="272"/>
                    <a:pt x="636" y="286"/>
                  </a:cubicBezTo>
                  <a:lnTo>
                    <a:pt x="622" y="288"/>
                  </a:lnTo>
                  <a:close/>
                  <a:moveTo>
                    <a:pt x="637" y="349"/>
                  </a:moveTo>
                  <a:cubicBezTo>
                    <a:pt x="623" y="347"/>
                    <a:pt x="623" y="347"/>
                    <a:pt x="623" y="347"/>
                  </a:cubicBezTo>
                  <a:cubicBezTo>
                    <a:pt x="623" y="340"/>
                    <a:pt x="624" y="332"/>
                    <a:pt x="624" y="325"/>
                  </a:cubicBezTo>
                  <a:cubicBezTo>
                    <a:pt x="624" y="321"/>
                    <a:pt x="624" y="321"/>
                    <a:pt x="624" y="321"/>
                  </a:cubicBezTo>
                  <a:cubicBezTo>
                    <a:pt x="624" y="317"/>
                    <a:pt x="624" y="312"/>
                    <a:pt x="623" y="308"/>
                  </a:cubicBezTo>
                  <a:cubicBezTo>
                    <a:pt x="638" y="307"/>
                    <a:pt x="638" y="307"/>
                    <a:pt x="638" y="307"/>
                  </a:cubicBezTo>
                  <a:cubicBezTo>
                    <a:pt x="638" y="312"/>
                    <a:pt x="638" y="316"/>
                    <a:pt x="638" y="321"/>
                  </a:cubicBezTo>
                  <a:cubicBezTo>
                    <a:pt x="638" y="325"/>
                    <a:pt x="638" y="325"/>
                    <a:pt x="638" y="325"/>
                  </a:cubicBezTo>
                  <a:cubicBezTo>
                    <a:pt x="638" y="333"/>
                    <a:pt x="638" y="341"/>
                    <a:pt x="637" y="349"/>
                  </a:cubicBezTo>
                  <a:moveTo>
                    <a:pt x="626" y="410"/>
                  </a:moveTo>
                  <a:cubicBezTo>
                    <a:pt x="612" y="406"/>
                    <a:pt x="612" y="406"/>
                    <a:pt x="612" y="406"/>
                  </a:cubicBezTo>
                  <a:cubicBezTo>
                    <a:pt x="616" y="393"/>
                    <a:pt x="618" y="380"/>
                    <a:pt x="620" y="367"/>
                  </a:cubicBezTo>
                  <a:cubicBezTo>
                    <a:pt x="635" y="369"/>
                    <a:pt x="635" y="369"/>
                    <a:pt x="635" y="369"/>
                  </a:cubicBezTo>
                  <a:cubicBezTo>
                    <a:pt x="633" y="383"/>
                    <a:pt x="630" y="397"/>
                    <a:pt x="626" y="410"/>
                  </a:cubicBezTo>
                  <a:moveTo>
                    <a:pt x="603" y="468"/>
                  </a:moveTo>
                  <a:cubicBezTo>
                    <a:pt x="590" y="462"/>
                    <a:pt x="590" y="462"/>
                    <a:pt x="590" y="462"/>
                  </a:cubicBezTo>
                  <a:cubicBezTo>
                    <a:pt x="596" y="450"/>
                    <a:pt x="601" y="437"/>
                    <a:pt x="606" y="425"/>
                  </a:cubicBezTo>
                  <a:cubicBezTo>
                    <a:pt x="619" y="430"/>
                    <a:pt x="619" y="430"/>
                    <a:pt x="619" y="430"/>
                  </a:cubicBezTo>
                  <a:cubicBezTo>
                    <a:pt x="615" y="443"/>
                    <a:pt x="609" y="456"/>
                    <a:pt x="603" y="468"/>
                  </a:cubicBezTo>
                  <a:moveTo>
                    <a:pt x="569" y="521"/>
                  </a:moveTo>
                  <a:cubicBezTo>
                    <a:pt x="558" y="512"/>
                    <a:pt x="558" y="512"/>
                    <a:pt x="558" y="512"/>
                  </a:cubicBezTo>
                  <a:cubicBezTo>
                    <a:pt x="566" y="501"/>
                    <a:pt x="573" y="490"/>
                    <a:pt x="580" y="479"/>
                  </a:cubicBezTo>
                  <a:cubicBezTo>
                    <a:pt x="593" y="486"/>
                    <a:pt x="593" y="486"/>
                    <a:pt x="593" y="486"/>
                  </a:cubicBezTo>
                  <a:cubicBezTo>
                    <a:pt x="585" y="498"/>
                    <a:pt x="578" y="510"/>
                    <a:pt x="569" y="521"/>
                  </a:cubicBezTo>
                  <a:moveTo>
                    <a:pt x="526" y="566"/>
                  </a:moveTo>
                  <a:cubicBezTo>
                    <a:pt x="516" y="555"/>
                    <a:pt x="516" y="555"/>
                    <a:pt x="516" y="555"/>
                  </a:cubicBezTo>
                  <a:cubicBezTo>
                    <a:pt x="526" y="546"/>
                    <a:pt x="536" y="537"/>
                    <a:pt x="545" y="527"/>
                  </a:cubicBezTo>
                  <a:cubicBezTo>
                    <a:pt x="555" y="537"/>
                    <a:pt x="555" y="537"/>
                    <a:pt x="555" y="537"/>
                  </a:cubicBezTo>
                  <a:cubicBezTo>
                    <a:pt x="546" y="547"/>
                    <a:pt x="536" y="557"/>
                    <a:pt x="526" y="566"/>
                  </a:cubicBezTo>
                  <a:moveTo>
                    <a:pt x="475" y="601"/>
                  </a:moveTo>
                  <a:cubicBezTo>
                    <a:pt x="468" y="589"/>
                    <a:pt x="468" y="589"/>
                    <a:pt x="468" y="589"/>
                  </a:cubicBezTo>
                  <a:cubicBezTo>
                    <a:pt x="479" y="582"/>
                    <a:pt x="490" y="575"/>
                    <a:pt x="501" y="567"/>
                  </a:cubicBezTo>
                  <a:cubicBezTo>
                    <a:pt x="509" y="579"/>
                    <a:pt x="509" y="579"/>
                    <a:pt x="509" y="579"/>
                  </a:cubicBezTo>
                  <a:cubicBezTo>
                    <a:pt x="498" y="587"/>
                    <a:pt x="487" y="595"/>
                    <a:pt x="475" y="601"/>
                  </a:cubicBezTo>
                  <a:moveTo>
                    <a:pt x="418" y="627"/>
                  </a:moveTo>
                  <a:cubicBezTo>
                    <a:pt x="413" y="613"/>
                    <a:pt x="413" y="613"/>
                    <a:pt x="413" y="613"/>
                  </a:cubicBezTo>
                  <a:cubicBezTo>
                    <a:pt x="426" y="609"/>
                    <a:pt x="438" y="604"/>
                    <a:pt x="450" y="598"/>
                  </a:cubicBezTo>
                  <a:cubicBezTo>
                    <a:pt x="456" y="611"/>
                    <a:pt x="456" y="611"/>
                    <a:pt x="456" y="611"/>
                  </a:cubicBezTo>
                  <a:cubicBezTo>
                    <a:pt x="444" y="617"/>
                    <a:pt x="431" y="622"/>
                    <a:pt x="418" y="627"/>
                  </a:cubicBezTo>
                  <a:moveTo>
                    <a:pt x="357" y="640"/>
                  </a:moveTo>
                  <a:cubicBezTo>
                    <a:pt x="355" y="626"/>
                    <a:pt x="355" y="626"/>
                    <a:pt x="355" y="626"/>
                  </a:cubicBezTo>
                  <a:cubicBezTo>
                    <a:pt x="368" y="625"/>
                    <a:pt x="381" y="622"/>
                    <a:pt x="394" y="619"/>
                  </a:cubicBezTo>
                  <a:cubicBezTo>
                    <a:pt x="398" y="633"/>
                    <a:pt x="398" y="633"/>
                    <a:pt x="398" y="633"/>
                  </a:cubicBezTo>
                  <a:cubicBezTo>
                    <a:pt x="384" y="636"/>
                    <a:pt x="370" y="639"/>
                    <a:pt x="357" y="640"/>
                  </a:cubicBezTo>
                  <a:moveTo>
                    <a:pt x="317" y="643"/>
                  </a:moveTo>
                  <a:cubicBezTo>
                    <a:pt x="313" y="643"/>
                    <a:pt x="313" y="643"/>
                    <a:pt x="313" y="643"/>
                  </a:cubicBezTo>
                  <a:cubicBezTo>
                    <a:pt x="307" y="643"/>
                    <a:pt x="300" y="643"/>
                    <a:pt x="294" y="642"/>
                  </a:cubicBezTo>
                  <a:cubicBezTo>
                    <a:pt x="295" y="628"/>
                    <a:pt x="295" y="628"/>
                    <a:pt x="295" y="628"/>
                  </a:cubicBezTo>
                  <a:cubicBezTo>
                    <a:pt x="301" y="628"/>
                    <a:pt x="307" y="628"/>
                    <a:pt x="313" y="629"/>
                  </a:cubicBezTo>
                  <a:cubicBezTo>
                    <a:pt x="317" y="629"/>
                    <a:pt x="317" y="629"/>
                    <a:pt x="317" y="629"/>
                  </a:cubicBezTo>
                  <a:cubicBezTo>
                    <a:pt x="323" y="629"/>
                    <a:pt x="329" y="628"/>
                    <a:pt x="335" y="628"/>
                  </a:cubicBezTo>
                  <a:cubicBezTo>
                    <a:pt x="336" y="642"/>
                    <a:pt x="336" y="642"/>
                    <a:pt x="336" y="642"/>
                  </a:cubicBezTo>
                  <a:cubicBezTo>
                    <a:pt x="330" y="643"/>
                    <a:pt x="323" y="643"/>
                    <a:pt x="317" y="643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9431034" y="3907858"/>
              <a:ext cx="82224" cy="65475"/>
            </a:xfrm>
            <a:custGeom>
              <a:avLst/>
              <a:gdLst>
                <a:gd name="T0" fmla="*/ 21 w 23"/>
                <a:gd name="T1" fmla="*/ 18 h 18"/>
                <a:gd name="T2" fmla="*/ 0 w 23"/>
                <a:gd name="T3" fmla="*/ 15 h 18"/>
                <a:gd name="T4" fmla="*/ 3 w 23"/>
                <a:gd name="T5" fmla="*/ 0 h 18"/>
                <a:gd name="T6" fmla="*/ 23 w 23"/>
                <a:gd name="T7" fmla="*/ 4 h 18"/>
                <a:gd name="T8" fmla="*/ 21 w 2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8">
                  <a:moveTo>
                    <a:pt x="21" y="18"/>
                  </a:moveTo>
                  <a:cubicBezTo>
                    <a:pt x="14" y="17"/>
                    <a:pt x="7" y="16"/>
                    <a:pt x="0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2"/>
                    <a:pt x="16" y="3"/>
                    <a:pt x="23" y="4"/>
                  </a:cubicBezTo>
                  <a:lnTo>
                    <a:pt x="21" y="18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8" name="Freeform 167"/>
            <p:cNvSpPr>
              <a:spLocks noEditPoints="1"/>
            </p:cNvSpPr>
            <p:nvPr/>
          </p:nvSpPr>
          <p:spPr bwMode="auto">
            <a:xfrm>
              <a:off x="8246406" y="1403086"/>
              <a:ext cx="1274465" cy="1268375"/>
            </a:xfrm>
            <a:custGeom>
              <a:avLst/>
              <a:gdLst>
                <a:gd name="T0" fmla="*/ 315 w 354"/>
                <a:gd name="T1" fmla="*/ 21 h 352"/>
                <a:gd name="T2" fmla="*/ 312 w 354"/>
                <a:gd name="T3" fmla="*/ 7 h 352"/>
                <a:gd name="T4" fmla="*/ 352 w 354"/>
                <a:gd name="T5" fmla="*/ 0 h 352"/>
                <a:gd name="T6" fmla="*/ 354 w 354"/>
                <a:gd name="T7" fmla="*/ 14 h 352"/>
                <a:gd name="T8" fmla="*/ 315 w 354"/>
                <a:gd name="T9" fmla="*/ 21 h 352"/>
                <a:gd name="T10" fmla="*/ 257 w 354"/>
                <a:gd name="T11" fmla="*/ 37 h 352"/>
                <a:gd name="T12" fmla="*/ 252 w 354"/>
                <a:gd name="T13" fmla="*/ 24 h 352"/>
                <a:gd name="T14" fmla="*/ 291 w 354"/>
                <a:gd name="T15" fmla="*/ 11 h 352"/>
                <a:gd name="T16" fmla="*/ 295 w 354"/>
                <a:gd name="T17" fmla="*/ 25 h 352"/>
                <a:gd name="T18" fmla="*/ 257 w 354"/>
                <a:gd name="T19" fmla="*/ 37 h 352"/>
                <a:gd name="T20" fmla="*/ 203 w 354"/>
                <a:gd name="T21" fmla="*/ 63 h 352"/>
                <a:gd name="T22" fmla="*/ 196 w 354"/>
                <a:gd name="T23" fmla="*/ 51 h 352"/>
                <a:gd name="T24" fmla="*/ 233 w 354"/>
                <a:gd name="T25" fmla="*/ 32 h 352"/>
                <a:gd name="T26" fmla="*/ 239 w 354"/>
                <a:gd name="T27" fmla="*/ 45 h 352"/>
                <a:gd name="T28" fmla="*/ 203 w 354"/>
                <a:gd name="T29" fmla="*/ 63 h 352"/>
                <a:gd name="T30" fmla="*/ 154 w 354"/>
                <a:gd name="T31" fmla="*/ 97 h 352"/>
                <a:gd name="T32" fmla="*/ 145 w 354"/>
                <a:gd name="T33" fmla="*/ 86 h 352"/>
                <a:gd name="T34" fmla="*/ 179 w 354"/>
                <a:gd name="T35" fmla="*/ 61 h 352"/>
                <a:gd name="T36" fmla="*/ 186 w 354"/>
                <a:gd name="T37" fmla="*/ 73 h 352"/>
                <a:gd name="T38" fmla="*/ 154 w 354"/>
                <a:gd name="T39" fmla="*/ 97 h 352"/>
                <a:gd name="T40" fmla="*/ 111 w 354"/>
                <a:gd name="T41" fmla="*/ 138 h 352"/>
                <a:gd name="T42" fmla="*/ 100 w 354"/>
                <a:gd name="T43" fmla="*/ 128 h 352"/>
                <a:gd name="T44" fmla="*/ 129 w 354"/>
                <a:gd name="T45" fmla="*/ 99 h 352"/>
                <a:gd name="T46" fmla="*/ 139 w 354"/>
                <a:gd name="T47" fmla="*/ 110 h 352"/>
                <a:gd name="T48" fmla="*/ 111 w 354"/>
                <a:gd name="T49" fmla="*/ 138 h 352"/>
                <a:gd name="T50" fmla="*/ 74 w 354"/>
                <a:gd name="T51" fmla="*/ 185 h 352"/>
                <a:gd name="T52" fmla="*/ 62 w 354"/>
                <a:gd name="T53" fmla="*/ 177 h 352"/>
                <a:gd name="T54" fmla="*/ 86 w 354"/>
                <a:gd name="T55" fmla="*/ 144 h 352"/>
                <a:gd name="T56" fmla="*/ 98 w 354"/>
                <a:gd name="T57" fmla="*/ 153 h 352"/>
                <a:gd name="T58" fmla="*/ 74 w 354"/>
                <a:gd name="T59" fmla="*/ 185 h 352"/>
                <a:gd name="T60" fmla="*/ 45 w 354"/>
                <a:gd name="T61" fmla="*/ 237 h 352"/>
                <a:gd name="T62" fmla="*/ 32 w 354"/>
                <a:gd name="T63" fmla="*/ 231 h 352"/>
                <a:gd name="T64" fmla="*/ 51 w 354"/>
                <a:gd name="T65" fmla="*/ 195 h 352"/>
                <a:gd name="T66" fmla="*/ 63 w 354"/>
                <a:gd name="T67" fmla="*/ 202 h 352"/>
                <a:gd name="T68" fmla="*/ 45 w 354"/>
                <a:gd name="T69" fmla="*/ 237 h 352"/>
                <a:gd name="T70" fmla="*/ 25 w 354"/>
                <a:gd name="T71" fmla="*/ 294 h 352"/>
                <a:gd name="T72" fmla="*/ 11 w 354"/>
                <a:gd name="T73" fmla="*/ 290 h 352"/>
                <a:gd name="T74" fmla="*/ 24 w 354"/>
                <a:gd name="T75" fmla="*/ 251 h 352"/>
                <a:gd name="T76" fmla="*/ 37 w 354"/>
                <a:gd name="T77" fmla="*/ 256 h 352"/>
                <a:gd name="T78" fmla="*/ 25 w 354"/>
                <a:gd name="T79" fmla="*/ 294 h 352"/>
                <a:gd name="T80" fmla="*/ 14 w 354"/>
                <a:gd name="T81" fmla="*/ 352 h 352"/>
                <a:gd name="T82" fmla="*/ 0 w 354"/>
                <a:gd name="T83" fmla="*/ 351 h 352"/>
                <a:gd name="T84" fmla="*/ 6 w 354"/>
                <a:gd name="T85" fmla="*/ 310 h 352"/>
                <a:gd name="T86" fmla="*/ 20 w 354"/>
                <a:gd name="T87" fmla="*/ 313 h 352"/>
                <a:gd name="T88" fmla="*/ 14 w 354"/>
                <a:gd name="T8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4" h="352">
                  <a:moveTo>
                    <a:pt x="315" y="21"/>
                  </a:moveTo>
                  <a:cubicBezTo>
                    <a:pt x="312" y="7"/>
                    <a:pt x="312" y="7"/>
                    <a:pt x="312" y="7"/>
                  </a:cubicBezTo>
                  <a:cubicBezTo>
                    <a:pt x="325" y="4"/>
                    <a:pt x="339" y="2"/>
                    <a:pt x="352" y="0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41" y="16"/>
                    <a:pt x="327" y="18"/>
                    <a:pt x="315" y="21"/>
                  </a:cubicBezTo>
                  <a:moveTo>
                    <a:pt x="257" y="37"/>
                  </a:moveTo>
                  <a:cubicBezTo>
                    <a:pt x="252" y="24"/>
                    <a:pt x="252" y="24"/>
                    <a:pt x="252" y="24"/>
                  </a:cubicBezTo>
                  <a:cubicBezTo>
                    <a:pt x="265" y="19"/>
                    <a:pt x="278" y="15"/>
                    <a:pt x="291" y="11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82" y="29"/>
                    <a:pt x="270" y="33"/>
                    <a:pt x="257" y="37"/>
                  </a:cubicBezTo>
                  <a:moveTo>
                    <a:pt x="203" y="63"/>
                  </a:moveTo>
                  <a:cubicBezTo>
                    <a:pt x="196" y="51"/>
                    <a:pt x="196" y="51"/>
                    <a:pt x="196" y="51"/>
                  </a:cubicBezTo>
                  <a:cubicBezTo>
                    <a:pt x="208" y="44"/>
                    <a:pt x="221" y="37"/>
                    <a:pt x="233" y="32"/>
                  </a:cubicBezTo>
                  <a:cubicBezTo>
                    <a:pt x="239" y="45"/>
                    <a:pt x="239" y="45"/>
                    <a:pt x="239" y="45"/>
                  </a:cubicBezTo>
                  <a:cubicBezTo>
                    <a:pt x="227" y="50"/>
                    <a:pt x="215" y="56"/>
                    <a:pt x="203" y="63"/>
                  </a:cubicBezTo>
                  <a:moveTo>
                    <a:pt x="154" y="97"/>
                  </a:moveTo>
                  <a:cubicBezTo>
                    <a:pt x="145" y="86"/>
                    <a:pt x="145" y="86"/>
                    <a:pt x="145" y="86"/>
                  </a:cubicBezTo>
                  <a:cubicBezTo>
                    <a:pt x="156" y="77"/>
                    <a:pt x="167" y="69"/>
                    <a:pt x="179" y="61"/>
                  </a:cubicBezTo>
                  <a:cubicBezTo>
                    <a:pt x="186" y="73"/>
                    <a:pt x="186" y="73"/>
                    <a:pt x="186" y="73"/>
                  </a:cubicBezTo>
                  <a:cubicBezTo>
                    <a:pt x="175" y="81"/>
                    <a:pt x="164" y="88"/>
                    <a:pt x="154" y="97"/>
                  </a:cubicBezTo>
                  <a:moveTo>
                    <a:pt x="111" y="138"/>
                  </a:moveTo>
                  <a:cubicBezTo>
                    <a:pt x="100" y="128"/>
                    <a:pt x="100" y="128"/>
                    <a:pt x="100" y="128"/>
                  </a:cubicBezTo>
                  <a:cubicBezTo>
                    <a:pt x="109" y="118"/>
                    <a:pt x="119" y="108"/>
                    <a:pt x="129" y="99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29" y="118"/>
                    <a:pt x="119" y="128"/>
                    <a:pt x="111" y="138"/>
                  </a:cubicBezTo>
                  <a:moveTo>
                    <a:pt x="74" y="185"/>
                  </a:moveTo>
                  <a:cubicBezTo>
                    <a:pt x="62" y="177"/>
                    <a:pt x="62" y="177"/>
                    <a:pt x="62" y="177"/>
                  </a:cubicBezTo>
                  <a:cubicBezTo>
                    <a:pt x="69" y="166"/>
                    <a:pt x="78" y="154"/>
                    <a:pt x="86" y="144"/>
                  </a:cubicBezTo>
                  <a:cubicBezTo>
                    <a:pt x="98" y="153"/>
                    <a:pt x="98" y="153"/>
                    <a:pt x="98" y="153"/>
                  </a:cubicBezTo>
                  <a:cubicBezTo>
                    <a:pt x="89" y="163"/>
                    <a:pt x="81" y="174"/>
                    <a:pt x="74" y="185"/>
                  </a:cubicBezTo>
                  <a:moveTo>
                    <a:pt x="45" y="237"/>
                  </a:moveTo>
                  <a:cubicBezTo>
                    <a:pt x="32" y="231"/>
                    <a:pt x="32" y="231"/>
                    <a:pt x="32" y="231"/>
                  </a:cubicBezTo>
                  <a:cubicBezTo>
                    <a:pt x="38" y="219"/>
                    <a:pt x="44" y="207"/>
                    <a:pt x="51" y="195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57" y="213"/>
                    <a:pt x="51" y="225"/>
                    <a:pt x="45" y="237"/>
                  </a:cubicBezTo>
                  <a:moveTo>
                    <a:pt x="25" y="294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15" y="277"/>
                    <a:pt x="19" y="263"/>
                    <a:pt x="24" y="251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3" y="268"/>
                    <a:pt x="28" y="281"/>
                    <a:pt x="25" y="294"/>
                  </a:cubicBezTo>
                  <a:moveTo>
                    <a:pt x="14" y="352"/>
                  </a:moveTo>
                  <a:cubicBezTo>
                    <a:pt x="0" y="351"/>
                    <a:pt x="0" y="351"/>
                    <a:pt x="0" y="351"/>
                  </a:cubicBezTo>
                  <a:cubicBezTo>
                    <a:pt x="1" y="337"/>
                    <a:pt x="3" y="323"/>
                    <a:pt x="6" y="310"/>
                  </a:cubicBezTo>
                  <a:cubicBezTo>
                    <a:pt x="20" y="313"/>
                    <a:pt x="20" y="313"/>
                    <a:pt x="20" y="313"/>
                  </a:cubicBezTo>
                  <a:cubicBezTo>
                    <a:pt x="17" y="326"/>
                    <a:pt x="15" y="339"/>
                    <a:pt x="14" y="352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9" name="Freeform 168"/>
            <p:cNvSpPr>
              <a:spLocks noEditPoints="1"/>
            </p:cNvSpPr>
            <p:nvPr/>
          </p:nvSpPr>
          <p:spPr bwMode="auto">
            <a:xfrm>
              <a:off x="9660956" y="1107690"/>
              <a:ext cx="1712991" cy="3427504"/>
            </a:xfrm>
            <a:custGeom>
              <a:avLst/>
              <a:gdLst>
                <a:gd name="T0" fmla="*/ 0 w 476"/>
                <a:gd name="T1" fmla="*/ 15 h 951"/>
                <a:gd name="T2" fmla="*/ 42 w 476"/>
                <a:gd name="T3" fmla="*/ 2 h 951"/>
                <a:gd name="T4" fmla="*/ 100 w 476"/>
                <a:gd name="T5" fmla="*/ 25 h 951"/>
                <a:gd name="T6" fmla="*/ 62 w 476"/>
                <a:gd name="T7" fmla="*/ 4 h 951"/>
                <a:gd name="T8" fmla="*/ 100 w 476"/>
                <a:gd name="T9" fmla="*/ 25 h 951"/>
                <a:gd name="T10" fmla="*/ 119 w 476"/>
                <a:gd name="T11" fmla="*/ 30 h 951"/>
                <a:gd name="T12" fmla="*/ 162 w 476"/>
                <a:gd name="T13" fmla="*/ 29 h 951"/>
                <a:gd name="T14" fmla="*/ 212 w 476"/>
                <a:gd name="T15" fmla="*/ 66 h 951"/>
                <a:gd name="T16" fmla="*/ 181 w 476"/>
                <a:gd name="T17" fmla="*/ 36 h 951"/>
                <a:gd name="T18" fmla="*/ 212 w 476"/>
                <a:gd name="T19" fmla="*/ 66 h 951"/>
                <a:gd name="T20" fmla="*/ 230 w 476"/>
                <a:gd name="T21" fmla="*/ 76 h 951"/>
                <a:gd name="T22" fmla="*/ 272 w 476"/>
                <a:gd name="T23" fmla="*/ 85 h 951"/>
                <a:gd name="T24" fmla="*/ 310 w 476"/>
                <a:gd name="T25" fmla="*/ 135 h 951"/>
                <a:gd name="T26" fmla="*/ 288 w 476"/>
                <a:gd name="T27" fmla="*/ 97 h 951"/>
                <a:gd name="T28" fmla="*/ 310 w 476"/>
                <a:gd name="T29" fmla="*/ 135 h 951"/>
                <a:gd name="T30" fmla="*/ 325 w 476"/>
                <a:gd name="T31" fmla="*/ 148 h 951"/>
                <a:gd name="T32" fmla="*/ 363 w 476"/>
                <a:gd name="T33" fmla="*/ 168 h 951"/>
                <a:gd name="T34" fmla="*/ 388 w 476"/>
                <a:gd name="T35" fmla="*/ 226 h 951"/>
                <a:gd name="T36" fmla="*/ 376 w 476"/>
                <a:gd name="T37" fmla="*/ 184 h 951"/>
                <a:gd name="T38" fmla="*/ 388 w 476"/>
                <a:gd name="T39" fmla="*/ 226 h 951"/>
                <a:gd name="T40" fmla="*/ 398 w 476"/>
                <a:gd name="T41" fmla="*/ 243 h 951"/>
                <a:gd name="T42" fmla="*/ 430 w 476"/>
                <a:gd name="T43" fmla="*/ 272 h 951"/>
                <a:gd name="T44" fmla="*/ 439 w 476"/>
                <a:gd name="T45" fmla="*/ 334 h 951"/>
                <a:gd name="T46" fmla="*/ 439 w 476"/>
                <a:gd name="T47" fmla="*/ 291 h 951"/>
                <a:gd name="T48" fmla="*/ 439 w 476"/>
                <a:gd name="T49" fmla="*/ 334 h 951"/>
                <a:gd name="T50" fmla="*/ 445 w 476"/>
                <a:gd name="T51" fmla="*/ 353 h 951"/>
                <a:gd name="T52" fmla="*/ 468 w 476"/>
                <a:gd name="T53" fmla="*/ 389 h 951"/>
                <a:gd name="T54" fmla="*/ 461 w 476"/>
                <a:gd name="T55" fmla="*/ 451 h 951"/>
                <a:gd name="T56" fmla="*/ 472 w 476"/>
                <a:gd name="T57" fmla="*/ 409 h 951"/>
                <a:gd name="T58" fmla="*/ 461 w 476"/>
                <a:gd name="T59" fmla="*/ 451 h 951"/>
                <a:gd name="T60" fmla="*/ 460 w 476"/>
                <a:gd name="T61" fmla="*/ 511 h 951"/>
                <a:gd name="T62" fmla="*/ 462 w 476"/>
                <a:gd name="T63" fmla="*/ 471 h 951"/>
                <a:gd name="T64" fmla="*/ 476 w 476"/>
                <a:gd name="T65" fmla="*/ 476 h 951"/>
                <a:gd name="T66" fmla="*/ 466 w 476"/>
                <a:gd name="T67" fmla="*/ 573 h 951"/>
                <a:gd name="T68" fmla="*/ 459 w 476"/>
                <a:gd name="T69" fmla="*/ 531 h 951"/>
                <a:gd name="T70" fmla="*/ 466 w 476"/>
                <a:gd name="T71" fmla="*/ 573 h 951"/>
                <a:gd name="T72" fmla="*/ 436 w 476"/>
                <a:gd name="T73" fmla="*/ 628 h 951"/>
                <a:gd name="T74" fmla="*/ 462 w 476"/>
                <a:gd name="T75" fmla="*/ 594 h 951"/>
                <a:gd name="T76" fmla="*/ 426 w 476"/>
                <a:gd name="T77" fmla="*/ 690 h 951"/>
                <a:gd name="T78" fmla="*/ 429 w 476"/>
                <a:gd name="T79" fmla="*/ 647 h 951"/>
                <a:gd name="T80" fmla="*/ 426 w 476"/>
                <a:gd name="T81" fmla="*/ 690 h 951"/>
                <a:gd name="T82" fmla="*/ 382 w 476"/>
                <a:gd name="T83" fmla="*/ 735 h 951"/>
                <a:gd name="T84" fmla="*/ 416 w 476"/>
                <a:gd name="T85" fmla="*/ 708 h 951"/>
                <a:gd name="T86" fmla="*/ 356 w 476"/>
                <a:gd name="T87" fmla="*/ 792 h 951"/>
                <a:gd name="T88" fmla="*/ 371 w 476"/>
                <a:gd name="T89" fmla="*/ 752 h 951"/>
                <a:gd name="T90" fmla="*/ 356 w 476"/>
                <a:gd name="T91" fmla="*/ 792 h 951"/>
                <a:gd name="T92" fmla="*/ 303 w 476"/>
                <a:gd name="T93" fmla="*/ 825 h 951"/>
                <a:gd name="T94" fmla="*/ 342 w 476"/>
                <a:gd name="T95" fmla="*/ 807 h 951"/>
                <a:gd name="T96" fmla="*/ 263 w 476"/>
                <a:gd name="T97" fmla="*/ 873 h 951"/>
                <a:gd name="T98" fmla="*/ 287 w 476"/>
                <a:gd name="T99" fmla="*/ 837 h 951"/>
                <a:gd name="T100" fmla="*/ 263 w 476"/>
                <a:gd name="T101" fmla="*/ 873 h 951"/>
                <a:gd name="T102" fmla="*/ 203 w 476"/>
                <a:gd name="T103" fmla="*/ 891 h 951"/>
                <a:gd name="T104" fmla="*/ 246 w 476"/>
                <a:gd name="T105" fmla="*/ 884 h 951"/>
                <a:gd name="T106" fmla="*/ 152 w 476"/>
                <a:gd name="T107" fmla="*/ 927 h 951"/>
                <a:gd name="T108" fmla="*/ 185 w 476"/>
                <a:gd name="T109" fmla="*/ 899 h 951"/>
                <a:gd name="T110" fmla="*/ 152 w 476"/>
                <a:gd name="T111" fmla="*/ 927 h 951"/>
                <a:gd name="T112" fmla="*/ 90 w 476"/>
                <a:gd name="T113" fmla="*/ 929 h 951"/>
                <a:gd name="T114" fmla="*/ 133 w 476"/>
                <a:gd name="T115" fmla="*/ 933 h 951"/>
                <a:gd name="T116" fmla="*/ 31 w 476"/>
                <a:gd name="T117" fmla="*/ 951 h 951"/>
                <a:gd name="T118" fmla="*/ 70 w 476"/>
                <a:gd name="T119" fmla="*/ 932 h 951"/>
                <a:gd name="T120" fmla="*/ 31 w 476"/>
                <a:gd name="T121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6" h="951">
                  <a:moveTo>
                    <a:pt x="40" y="16"/>
                  </a:moveTo>
                  <a:cubicBezTo>
                    <a:pt x="27" y="15"/>
                    <a:pt x="14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8" y="1"/>
                    <a:pt x="42" y="2"/>
                  </a:cubicBezTo>
                  <a:lnTo>
                    <a:pt x="40" y="16"/>
                  </a:lnTo>
                  <a:close/>
                  <a:moveTo>
                    <a:pt x="100" y="25"/>
                  </a:moveTo>
                  <a:cubicBezTo>
                    <a:pt x="87" y="23"/>
                    <a:pt x="73" y="20"/>
                    <a:pt x="60" y="19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6" y="6"/>
                    <a:pt x="89" y="9"/>
                    <a:pt x="103" y="11"/>
                  </a:cubicBezTo>
                  <a:lnTo>
                    <a:pt x="100" y="25"/>
                  </a:lnTo>
                  <a:close/>
                  <a:moveTo>
                    <a:pt x="157" y="42"/>
                  </a:moveTo>
                  <a:cubicBezTo>
                    <a:pt x="145" y="38"/>
                    <a:pt x="132" y="34"/>
                    <a:pt x="119" y="30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36" y="20"/>
                    <a:pt x="149" y="24"/>
                    <a:pt x="162" y="29"/>
                  </a:cubicBezTo>
                  <a:lnTo>
                    <a:pt x="157" y="42"/>
                  </a:lnTo>
                  <a:close/>
                  <a:moveTo>
                    <a:pt x="212" y="66"/>
                  </a:moveTo>
                  <a:cubicBezTo>
                    <a:pt x="200" y="60"/>
                    <a:pt x="188" y="54"/>
                    <a:pt x="176" y="49"/>
                  </a:cubicBezTo>
                  <a:cubicBezTo>
                    <a:pt x="181" y="36"/>
                    <a:pt x="181" y="36"/>
                    <a:pt x="181" y="36"/>
                  </a:cubicBezTo>
                  <a:cubicBezTo>
                    <a:pt x="194" y="41"/>
                    <a:pt x="207" y="47"/>
                    <a:pt x="219" y="53"/>
                  </a:cubicBezTo>
                  <a:lnTo>
                    <a:pt x="212" y="66"/>
                  </a:lnTo>
                  <a:close/>
                  <a:moveTo>
                    <a:pt x="264" y="97"/>
                  </a:moveTo>
                  <a:cubicBezTo>
                    <a:pt x="253" y="90"/>
                    <a:pt x="241" y="82"/>
                    <a:pt x="230" y="76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49" y="70"/>
                    <a:pt x="261" y="78"/>
                    <a:pt x="272" y="85"/>
                  </a:cubicBezTo>
                  <a:lnTo>
                    <a:pt x="264" y="97"/>
                  </a:lnTo>
                  <a:close/>
                  <a:moveTo>
                    <a:pt x="310" y="135"/>
                  </a:moveTo>
                  <a:cubicBezTo>
                    <a:pt x="301" y="126"/>
                    <a:pt x="290" y="117"/>
                    <a:pt x="280" y="109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99" y="106"/>
                    <a:pt x="310" y="115"/>
                    <a:pt x="320" y="124"/>
                  </a:cubicBezTo>
                  <a:lnTo>
                    <a:pt x="310" y="135"/>
                  </a:lnTo>
                  <a:close/>
                  <a:moveTo>
                    <a:pt x="352" y="178"/>
                  </a:moveTo>
                  <a:cubicBezTo>
                    <a:pt x="344" y="167"/>
                    <a:pt x="334" y="158"/>
                    <a:pt x="325" y="148"/>
                  </a:cubicBezTo>
                  <a:cubicBezTo>
                    <a:pt x="335" y="138"/>
                    <a:pt x="335" y="138"/>
                    <a:pt x="335" y="138"/>
                  </a:cubicBezTo>
                  <a:cubicBezTo>
                    <a:pt x="345" y="148"/>
                    <a:pt x="354" y="158"/>
                    <a:pt x="363" y="168"/>
                  </a:cubicBezTo>
                  <a:lnTo>
                    <a:pt x="352" y="178"/>
                  </a:lnTo>
                  <a:close/>
                  <a:moveTo>
                    <a:pt x="388" y="226"/>
                  </a:moveTo>
                  <a:cubicBezTo>
                    <a:pt x="381" y="215"/>
                    <a:pt x="373" y="204"/>
                    <a:pt x="365" y="193"/>
                  </a:cubicBezTo>
                  <a:cubicBezTo>
                    <a:pt x="376" y="184"/>
                    <a:pt x="376" y="184"/>
                    <a:pt x="376" y="184"/>
                  </a:cubicBezTo>
                  <a:cubicBezTo>
                    <a:pt x="385" y="195"/>
                    <a:pt x="393" y="206"/>
                    <a:pt x="400" y="218"/>
                  </a:cubicBezTo>
                  <a:lnTo>
                    <a:pt x="388" y="226"/>
                  </a:lnTo>
                  <a:close/>
                  <a:moveTo>
                    <a:pt x="417" y="278"/>
                  </a:moveTo>
                  <a:cubicBezTo>
                    <a:pt x="411" y="266"/>
                    <a:pt x="405" y="254"/>
                    <a:pt x="398" y="243"/>
                  </a:cubicBezTo>
                  <a:cubicBezTo>
                    <a:pt x="411" y="235"/>
                    <a:pt x="411" y="235"/>
                    <a:pt x="411" y="235"/>
                  </a:cubicBezTo>
                  <a:cubicBezTo>
                    <a:pt x="418" y="247"/>
                    <a:pt x="424" y="259"/>
                    <a:pt x="430" y="272"/>
                  </a:cubicBezTo>
                  <a:lnTo>
                    <a:pt x="417" y="278"/>
                  </a:lnTo>
                  <a:close/>
                  <a:moveTo>
                    <a:pt x="439" y="334"/>
                  </a:moveTo>
                  <a:cubicBezTo>
                    <a:pt x="435" y="321"/>
                    <a:pt x="431" y="308"/>
                    <a:pt x="425" y="296"/>
                  </a:cubicBezTo>
                  <a:cubicBezTo>
                    <a:pt x="439" y="291"/>
                    <a:pt x="439" y="291"/>
                    <a:pt x="439" y="291"/>
                  </a:cubicBezTo>
                  <a:cubicBezTo>
                    <a:pt x="444" y="303"/>
                    <a:pt x="449" y="316"/>
                    <a:pt x="453" y="329"/>
                  </a:cubicBezTo>
                  <a:lnTo>
                    <a:pt x="439" y="334"/>
                  </a:lnTo>
                  <a:close/>
                  <a:moveTo>
                    <a:pt x="454" y="392"/>
                  </a:moveTo>
                  <a:cubicBezTo>
                    <a:pt x="452" y="379"/>
                    <a:pt x="449" y="366"/>
                    <a:pt x="445" y="353"/>
                  </a:cubicBezTo>
                  <a:cubicBezTo>
                    <a:pt x="459" y="349"/>
                    <a:pt x="459" y="349"/>
                    <a:pt x="459" y="349"/>
                  </a:cubicBezTo>
                  <a:cubicBezTo>
                    <a:pt x="463" y="362"/>
                    <a:pt x="466" y="376"/>
                    <a:pt x="468" y="389"/>
                  </a:cubicBezTo>
                  <a:lnTo>
                    <a:pt x="454" y="392"/>
                  </a:lnTo>
                  <a:close/>
                  <a:moveTo>
                    <a:pt x="461" y="451"/>
                  </a:moveTo>
                  <a:cubicBezTo>
                    <a:pt x="460" y="438"/>
                    <a:pt x="459" y="425"/>
                    <a:pt x="457" y="411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73" y="423"/>
                    <a:pt x="475" y="437"/>
                    <a:pt x="475" y="450"/>
                  </a:cubicBezTo>
                  <a:lnTo>
                    <a:pt x="461" y="451"/>
                  </a:lnTo>
                  <a:close/>
                  <a:moveTo>
                    <a:pt x="475" y="512"/>
                  </a:moveTo>
                  <a:cubicBezTo>
                    <a:pt x="460" y="511"/>
                    <a:pt x="460" y="511"/>
                    <a:pt x="460" y="511"/>
                  </a:cubicBezTo>
                  <a:cubicBezTo>
                    <a:pt x="461" y="500"/>
                    <a:pt x="462" y="488"/>
                    <a:pt x="462" y="476"/>
                  </a:cubicBezTo>
                  <a:cubicBezTo>
                    <a:pt x="462" y="471"/>
                    <a:pt x="462" y="471"/>
                    <a:pt x="462" y="471"/>
                  </a:cubicBezTo>
                  <a:cubicBezTo>
                    <a:pt x="476" y="471"/>
                    <a:pt x="476" y="471"/>
                    <a:pt x="476" y="471"/>
                  </a:cubicBezTo>
                  <a:cubicBezTo>
                    <a:pt x="476" y="476"/>
                    <a:pt x="476" y="476"/>
                    <a:pt x="476" y="476"/>
                  </a:cubicBezTo>
                  <a:cubicBezTo>
                    <a:pt x="476" y="488"/>
                    <a:pt x="476" y="500"/>
                    <a:pt x="475" y="512"/>
                  </a:cubicBezTo>
                  <a:moveTo>
                    <a:pt x="466" y="573"/>
                  </a:moveTo>
                  <a:cubicBezTo>
                    <a:pt x="452" y="571"/>
                    <a:pt x="452" y="571"/>
                    <a:pt x="452" y="571"/>
                  </a:cubicBezTo>
                  <a:cubicBezTo>
                    <a:pt x="455" y="558"/>
                    <a:pt x="457" y="544"/>
                    <a:pt x="459" y="531"/>
                  </a:cubicBezTo>
                  <a:cubicBezTo>
                    <a:pt x="473" y="533"/>
                    <a:pt x="473" y="533"/>
                    <a:pt x="473" y="533"/>
                  </a:cubicBezTo>
                  <a:cubicBezTo>
                    <a:pt x="471" y="546"/>
                    <a:pt x="469" y="560"/>
                    <a:pt x="466" y="573"/>
                  </a:cubicBezTo>
                  <a:moveTo>
                    <a:pt x="450" y="633"/>
                  </a:moveTo>
                  <a:cubicBezTo>
                    <a:pt x="436" y="628"/>
                    <a:pt x="436" y="628"/>
                    <a:pt x="436" y="628"/>
                  </a:cubicBezTo>
                  <a:cubicBezTo>
                    <a:pt x="441" y="616"/>
                    <a:pt x="444" y="603"/>
                    <a:pt x="448" y="590"/>
                  </a:cubicBezTo>
                  <a:cubicBezTo>
                    <a:pt x="462" y="594"/>
                    <a:pt x="462" y="594"/>
                    <a:pt x="462" y="594"/>
                  </a:cubicBezTo>
                  <a:cubicBezTo>
                    <a:pt x="458" y="607"/>
                    <a:pt x="454" y="620"/>
                    <a:pt x="450" y="633"/>
                  </a:cubicBezTo>
                  <a:moveTo>
                    <a:pt x="426" y="690"/>
                  </a:moveTo>
                  <a:cubicBezTo>
                    <a:pt x="413" y="684"/>
                    <a:pt x="413" y="684"/>
                    <a:pt x="413" y="684"/>
                  </a:cubicBezTo>
                  <a:cubicBezTo>
                    <a:pt x="419" y="672"/>
                    <a:pt x="424" y="659"/>
                    <a:pt x="429" y="647"/>
                  </a:cubicBezTo>
                  <a:cubicBezTo>
                    <a:pt x="443" y="652"/>
                    <a:pt x="443" y="652"/>
                    <a:pt x="443" y="652"/>
                  </a:cubicBezTo>
                  <a:cubicBezTo>
                    <a:pt x="437" y="665"/>
                    <a:pt x="432" y="678"/>
                    <a:pt x="426" y="690"/>
                  </a:cubicBezTo>
                  <a:moveTo>
                    <a:pt x="394" y="743"/>
                  </a:moveTo>
                  <a:cubicBezTo>
                    <a:pt x="382" y="735"/>
                    <a:pt x="382" y="735"/>
                    <a:pt x="382" y="735"/>
                  </a:cubicBezTo>
                  <a:cubicBezTo>
                    <a:pt x="390" y="724"/>
                    <a:pt x="397" y="713"/>
                    <a:pt x="403" y="701"/>
                  </a:cubicBezTo>
                  <a:cubicBezTo>
                    <a:pt x="416" y="708"/>
                    <a:pt x="416" y="708"/>
                    <a:pt x="416" y="708"/>
                  </a:cubicBezTo>
                  <a:cubicBezTo>
                    <a:pt x="409" y="720"/>
                    <a:pt x="402" y="732"/>
                    <a:pt x="394" y="743"/>
                  </a:cubicBezTo>
                  <a:moveTo>
                    <a:pt x="356" y="792"/>
                  </a:moveTo>
                  <a:cubicBezTo>
                    <a:pt x="345" y="783"/>
                    <a:pt x="345" y="783"/>
                    <a:pt x="345" y="783"/>
                  </a:cubicBezTo>
                  <a:cubicBezTo>
                    <a:pt x="354" y="773"/>
                    <a:pt x="363" y="762"/>
                    <a:pt x="371" y="752"/>
                  </a:cubicBezTo>
                  <a:cubicBezTo>
                    <a:pt x="382" y="760"/>
                    <a:pt x="382" y="760"/>
                    <a:pt x="382" y="760"/>
                  </a:cubicBezTo>
                  <a:cubicBezTo>
                    <a:pt x="374" y="771"/>
                    <a:pt x="365" y="782"/>
                    <a:pt x="356" y="792"/>
                  </a:cubicBezTo>
                  <a:moveTo>
                    <a:pt x="312" y="836"/>
                  </a:moveTo>
                  <a:cubicBezTo>
                    <a:pt x="303" y="825"/>
                    <a:pt x="303" y="825"/>
                    <a:pt x="303" y="825"/>
                  </a:cubicBezTo>
                  <a:cubicBezTo>
                    <a:pt x="313" y="816"/>
                    <a:pt x="323" y="807"/>
                    <a:pt x="332" y="797"/>
                  </a:cubicBezTo>
                  <a:cubicBezTo>
                    <a:pt x="342" y="807"/>
                    <a:pt x="342" y="807"/>
                    <a:pt x="342" y="807"/>
                  </a:cubicBezTo>
                  <a:cubicBezTo>
                    <a:pt x="333" y="817"/>
                    <a:pt x="323" y="827"/>
                    <a:pt x="312" y="836"/>
                  </a:cubicBezTo>
                  <a:moveTo>
                    <a:pt x="263" y="873"/>
                  </a:moveTo>
                  <a:cubicBezTo>
                    <a:pt x="255" y="861"/>
                    <a:pt x="255" y="861"/>
                    <a:pt x="255" y="861"/>
                  </a:cubicBezTo>
                  <a:cubicBezTo>
                    <a:pt x="266" y="854"/>
                    <a:pt x="277" y="846"/>
                    <a:pt x="287" y="837"/>
                  </a:cubicBezTo>
                  <a:cubicBezTo>
                    <a:pt x="296" y="849"/>
                    <a:pt x="296" y="849"/>
                    <a:pt x="296" y="849"/>
                  </a:cubicBezTo>
                  <a:cubicBezTo>
                    <a:pt x="286" y="857"/>
                    <a:pt x="275" y="865"/>
                    <a:pt x="263" y="873"/>
                  </a:cubicBezTo>
                  <a:moveTo>
                    <a:pt x="209" y="904"/>
                  </a:moveTo>
                  <a:cubicBezTo>
                    <a:pt x="203" y="891"/>
                    <a:pt x="203" y="891"/>
                    <a:pt x="203" y="891"/>
                  </a:cubicBezTo>
                  <a:cubicBezTo>
                    <a:pt x="215" y="885"/>
                    <a:pt x="227" y="879"/>
                    <a:pt x="238" y="872"/>
                  </a:cubicBezTo>
                  <a:cubicBezTo>
                    <a:pt x="246" y="884"/>
                    <a:pt x="246" y="884"/>
                    <a:pt x="246" y="884"/>
                  </a:cubicBezTo>
                  <a:cubicBezTo>
                    <a:pt x="234" y="891"/>
                    <a:pt x="222" y="898"/>
                    <a:pt x="209" y="904"/>
                  </a:cubicBezTo>
                  <a:moveTo>
                    <a:pt x="152" y="927"/>
                  </a:moveTo>
                  <a:cubicBezTo>
                    <a:pt x="148" y="914"/>
                    <a:pt x="148" y="914"/>
                    <a:pt x="148" y="914"/>
                  </a:cubicBezTo>
                  <a:cubicBezTo>
                    <a:pt x="160" y="909"/>
                    <a:pt x="173" y="905"/>
                    <a:pt x="185" y="899"/>
                  </a:cubicBezTo>
                  <a:cubicBezTo>
                    <a:pt x="191" y="912"/>
                    <a:pt x="191" y="912"/>
                    <a:pt x="191" y="912"/>
                  </a:cubicBezTo>
                  <a:cubicBezTo>
                    <a:pt x="178" y="918"/>
                    <a:pt x="165" y="923"/>
                    <a:pt x="152" y="927"/>
                  </a:cubicBezTo>
                  <a:moveTo>
                    <a:pt x="93" y="943"/>
                  </a:moveTo>
                  <a:cubicBezTo>
                    <a:pt x="90" y="929"/>
                    <a:pt x="90" y="929"/>
                    <a:pt x="90" y="929"/>
                  </a:cubicBezTo>
                  <a:cubicBezTo>
                    <a:pt x="103" y="926"/>
                    <a:pt x="116" y="923"/>
                    <a:pt x="129" y="920"/>
                  </a:cubicBezTo>
                  <a:cubicBezTo>
                    <a:pt x="133" y="933"/>
                    <a:pt x="133" y="933"/>
                    <a:pt x="133" y="933"/>
                  </a:cubicBezTo>
                  <a:cubicBezTo>
                    <a:pt x="120" y="937"/>
                    <a:pt x="106" y="940"/>
                    <a:pt x="93" y="943"/>
                  </a:cubicBezTo>
                  <a:moveTo>
                    <a:pt x="31" y="951"/>
                  </a:moveTo>
                  <a:cubicBezTo>
                    <a:pt x="30" y="937"/>
                    <a:pt x="30" y="937"/>
                    <a:pt x="30" y="937"/>
                  </a:cubicBezTo>
                  <a:cubicBezTo>
                    <a:pt x="44" y="936"/>
                    <a:pt x="57" y="934"/>
                    <a:pt x="70" y="932"/>
                  </a:cubicBezTo>
                  <a:cubicBezTo>
                    <a:pt x="72" y="947"/>
                    <a:pt x="72" y="947"/>
                    <a:pt x="72" y="947"/>
                  </a:cubicBezTo>
                  <a:cubicBezTo>
                    <a:pt x="59" y="949"/>
                    <a:pt x="45" y="950"/>
                    <a:pt x="31" y="951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/>
          </p:nvSpPr>
          <p:spPr bwMode="auto">
            <a:xfrm>
              <a:off x="9660956" y="812295"/>
              <a:ext cx="2008386" cy="2114973"/>
            </a:xfrm>
            <a:custGeom>
              <a:avLst/>
              <a:gdLst>
                <a:gd name="T0" fmla="*/ 0 w 558"/>
                <a:gd name="T1" fmla="*/ 15 h 587"/>
                <a:gd name="T2" fmla="*/ 42 w 558"/>
                <a:gd name="T3" fmla="*/ 2 h 587"/>
                <a:gd name="T4" fmla="*/ 100 w 558"/>
                <a:gd name="T5" fmla="*/ 24 h 587"/>
                <a:gd name="T6" fmla="*/ 62 w 558"/>
                <a:gd name="T7" fmla="*/ 4 h 587"/>
                <a:gd name="T8" fmla="*/ 100 w 558"/>
                <a:gd name="T9" fmla="*/ 24 h 587"/>
                <a:gd name="T10" fmla="*/ 120 w 558"/>
                <a:gd name="T11" fmla="*/ 28 h 587"/>
                <a:gd name="T12" fmla="*/ 163 w 558"/>
                <a:gd name="T13" fmla="*/ 24 h 587"/>
                <a:gd name="T14" fmla="*/ 215 w 558"/>
                <a:gd name="T15" fmla="*/ 59 h 587"/>
                <a:gd name="T16" fmla="*/ 178 w 558"/>
                <a:gd name="T17" fmla="*/ 44 h 587"/>
                <a:gd name="T18" fmla="*/ 188 w 558"/>
                <a:gd name="T19" fmla="*/ 33 h 587"/>
                <a:gd name="T20" fmla="*/ 215 w 558"/>
                <a:gd name="T21" fmla="*/ 59 h 587"/>
                <a:gd name="T22" fmla="*/ 233 w 558"/>
                <a:gd name="T23" fmla="*/ 67 h 587"/>
                <a:gd name="T24" fmla="*/ 276 w 558"/>
                <a:gd name="T25" fmla="*/ 73 h 587"/>
                <a:gd name="T26" fmla="*/ 319 w 558"/>
                <a:gd name="T27" fmla="*/ 118 h 587"/>
                <a:gd name="T28" fmla="*/ 294 w 558"/>
                <a:gd name="T29" fmla="*/ 83 h 587"/>
                <a:gd name="T30" fmla="*/ 319 w 558"/>
                <a:gd name="T31" fmla="*/ 118 h 587"/>
                <a:gd name="T32" fmla="*/ 335 w 558"/>
                <a:gd name="T33" fmla="*/ 130 h 587"/>
                <a:gd name="T34" fmla="*/ 376 w 558"/>
                <a:gd name="T35" fmla="*/ 145 h 587"/>
                <a:gd name="T36" fmla="*/ 408 w 558"/>
                <a:gd name="T37" fmla="*/ 199 h 587"/>
                <a:gd name="T38" fmla="*/ 391 w 558"/>
                <a:gd name="T39" fmla="*/ 159 h 587"/>
                <a:gd name="T40" fmla="*/ 408 w 558"/>
                <a:gd name="T41" fmla="*/ 199 h 587"/>
                <a:gd name="T42" fmla="*/ 421 w 558"/>
                <a:gd name="T43" fmla="*/ 214 h 587"/>
                <a:gd name="T44" fmla="*/ 457 w 558"/>
                <a:gd name="T45" fmla="*/ 238 h 587"/>
                <a:gd name="T46" fmla="*/ 477 w 558"/>
                <a:gd name="T47" fmla="*/ 297 h 587"/>
                <a:gd name="T48" fmla="*/ 469 w 558"/>
                <a:gd name="T49" fmla="*/ 255 h 587"/>
                <a:gd name="T50" fmla="*/ 477 w 558"/>
                <a:gd name="T51" fmla="*/ 297 h 587"/>
                <a:gd name="T52" fmla="*/ 486 w 558"/>
                <a:gd name="T53" fmla="*/ 315 h 587"/>
                <a:gd name="T54" fmla="*/ 516 w 558"/>
                <a:gd name="T55" fmla="*/ 346 h 587"/>
                <a:gd name="T56" fmla="*/ 523 w 558"/>
                <a:gd name="T57" fmla="*/ 408 h 587"/>
                <a:gd name="T58" fmla="*/ 524 w 558"/>
                <a:gd name="T59" fmla="*/ 365 h 587"/>
                <a:gd name="T60" fmla="*/ 523 w 558"/>
                <a:gd name="T61" fmla="*/ 408 h 587"/>
                <a:gd name="T62" fmla="*/ 528 w 558"/>
                <a:gd name="T63" fmla="*/ 427 h 587"/>
                <a:gd name="T64" fmla="*/ 550 w 558"/>
                <a:gd name="T65" fmla="*/ 464 h 587"/>
                <a:gd name="T66" fmla="*/ 543 w 558"/>
                <a:gd name="T67" fmla="*/ 526 h 587"/>
                <a:gd name="T68" fmla="*/ 553 w 558"/>
                <a:gd name="T69" fmla="*/ 484 h 587"/>
                <a:gd name="T70" fmla="*/ 543 w 558"/>
                <a:gd name="T71" fmla="*/ 526 h 587"/>
                <a:gd name="T72" fmla="*/ 543 w 558"/>
                <a:gd name="T73" fmla="*/ 586 h 587"/>
                <a:gd name="T74" fmla="*/ 544 w 558"/>
                <a:gd name="T75" fmla="*/ 546 h 587"/>
                <a:gd name="T76" fmla="*/ 558 w 558"/>
                <a:gd name="T77" fmla="*/ 55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587">
                  <a:moveTo>
                    <a:pt x="40" y="16"/>
                  </a:moveTo>
                  <a:cubicBezTo>
                    <a:pt x="27" y="15"/>
                    <a:pt x="14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8" y="1"/>
                    <a:pt x="42" y="2"/>
                  </a:cubicBezTo>
                  <a:lnTo>
                    <a:pt x="40" y="16"/>
                  </a:lnTo>
                  <a:close/>
                  <a:moveTo>
                    <a:pt x="100" y="24"/>
                  </a:moveTo>
                  <a:cubicBezTo>
                    <a:pt x="87" y="21"/>
                    <a:pt x="74" y="19"/>
                    <a:pt x="60" y="18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6" y="5"/>
                    <a:pt x="89" y="7"/>
                    <a:pt x="103" y="10"/>
                  </a:cubicBezTo>
                  <a:lnTo>
                    <a:pt x="100" y="24"/>
                  </a:lnTo>
                  <a:close/>
                  <a:moveTo>
                    <a:pt x="158" y="38"/>
                  </a:moveTo>
                  <a:cubicBezTo>
                    <a:pt x="146" y="34"/>
                    <a:pt x="133" y="31"/>
                    <a:pt x="120" y="28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36" y="17"/>
                    <a:pt x="150" y="20"/>
                    <a:pt x="163" y="24"/>
                  </a:cubicBezTo>
                  <a:lnTo>
                    <a:pt x="158" y="38"/>
                  </a:lnTo>
                  <a:close/>
                  <a:moveTo>
                    <a:pt x="215" y="59"/>
                  </a:moveTo>
                  <a:cubicBezTo>
                    <a:pt x="205" y="54"/>
                    <a:pt x="194" y="50"/>
                    <a:pt x="183" y="46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99" y="37"/>
                    <a:pt x="210" y="41"/>
                    <a:pt x="221" y="45"/>
                  </a:cubicBezTo>
                  <a:lnTo>
                    <a:pt x="215" y="59"/>
                  </a:lnTo>
                  <a:close/>
                  <a:moveTo>
                    <a:pt x="269" y="85"/>
                  </a:moveTo>
                  <a:cubicBezTo>
                    <a:pt x="257" y="79"/>
                    <a:pt x="245" y="73"/>
                    <a:pt x="233" y="67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52" y="60"/>
                    <a:pt x="264" y="66"/>
                    <a:pt x="276" y="73"/>
                  </a:cubicBezTo>
                  <a:lnTo>
                    <a:pt x="269" y="85"/>
                  </a:lnTo>
                  <a:close/>
                  <a:moveTo>
                    <a:pt x="319" y="118"/>
                  </a:moveTo>
                  <a:cubicBezTo>
                    <a:pt x="309" y="110"/>
                    <a:pt x="297" y="103"/>
                    <a:pt x="286" y="96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305" y="91"/>
                    <a:pt x="317" y="98"/>
                    <a:pt x="328" y="106"/>
                  </a:cubicBezTo>
                  <a:lnTo>
                    <a:pt x="319" y="118"/>
                  </a:lnTo>
                  <a:close/>
                  <a:moveTo>
                    <a:pt x="366" y="156"/>
                  </a:moveTo>
                  <a:cubicBezTo>
                    <a:pt x="356" y="147"/>
                    <a:pt x="346" y="138"/>
                    <a:pt x="335" y="130"/>
                  </a:cubicBezTo>
                  <a:cubicBezTo>
                    <a:pt x="344" y="119"/>
                    <a:pt x="344" y="119"/>
                    <a:pt x="344" y="119"/>
                  </a:cubicBezTo>
                  <a:cubicBezTo>
                    <a:pt x="355" y="127"/>
                    <a:pt x="366" y="136"/>
                    <a:pt x="376" y="145"/>
                  </a:cubicBezTo>
                  <a:lnTo>
                    <a:pt x="366" y="156"/>
                  </a:lnTo>
                  <a:close/>
                  <a:moveTo>
                    <a:pt x="408" y="199"/>
                  </a:moveTo>
                  <a:cubicBezTo>
                    <a:pt x="399" y="189"/>
                    <a:pt x="390" y="179"/>
                    <a:pt x="381" y="170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400" y="169"/>
                    <a:pt x="410" y="179"/>
                    <a:pt x="419" y="189"/>
                  </a:cubicBezTo>
                  <a:lnTo>
                    <a:pt x="408" y="199"/>
                  </a:lnTo>
                  <a:close/>
                  <a:moveTo>
                    <a:pt x="445" y="246"/>
                  </a:moveTo>
                  <a:cubicBezTo>
                    <a:pt x="438" y="235"/>
                    <a:pt x="430" y="224"/>
                    <a:pt x="421" y="214"/>
                  </a:cubicBezTo>
                  <a:cubicBezTo>
                    <a:pt x="432" y="205"/>
                    <a:pt x="432" y="205"/>
                    <a:pt x="432" y="205"/>
                  </a:cubicBezTo>
                  <a:cubicBezTo>
                    <a:pt x="441" y="215"/>
                    <a:pt x="449" y="227"/>
                    <a:pt x="457" y="238"/>
                  </a:cubicBezTo>
                  <a:lnTo>
                    <a:pt x="445" y="246"/>
                  </a:lnTo>
                  <a:close/>
                  <a:moveTo>
                    <a:pt x="477" y="297"/>
                  </a:moveTo>
                  <a:cubicBezTo>
                    <a:pt x="471" y="285"/>
                    <a:pt x="464" y="274"/>
                    <a:pt x="457" y="263"/>
                  </a:cubicBezTo>
                  <a:cubicBezTo>
                    <a:pt x="469" y="255"/>
                    <a:pt x="469" y="255"/>
                    <a:pt x="469" y="255"/>
                  </a:cubicBezTo>
                  <a:cubicBezTo>
                    <a:pt x="476" y="266"/>
                    <a:pt x="483" y="278"/>
                    <a:pt x="490" y="290"/>
                  </a:cubicBezTo>
                  <a:lnTo>
                    <a:pt x="477" y="297"/>
                  </a:lnTo>
                  <a:close/>
                  <a:moveTo>
                    <a:pt x="503" y="351"/>
                  </a:moveTo>
                  <a:cubicBezTo>
                    <a:pt x="498" y="339"/>
                    <a:pt x="492" y="327"/>
                    <a:pt x="486" y="315"/>
                  </a:cubicBezTo>
                  <a:cubicBezTo>
                    <a:pt x="499" y="308"/>
                    <a:pt x="499" y="308"/>
                    <a:pt x="499" y="308"/>
                  </a:cubicBezTo>
                  <a:cubicBezTo>
                    <a:pt x="505" y="320"/>
                    <a:pt x="511" y="333"/>
                    <a:pt x="516" y="346"/>
                  </a:cubicBezTo>
                  <a:lnTo>
                    <a:pt x="503" y="351"/>
                  </a:lnTo>
                  <a:close/>
                  <a:moveTo>
                    <a:pt x="523" y="408"/>
                  </a:moveTo>
                  <a:cubicBezTo>
                    <a:pt x="519" y="395"/>
                    <a:pt x="515" y="382"/>
                    <a:pt x="510" y="370"/>
                  </a:cubicBezTo>
                  <a:cubicBezTo>
                    <a:pt x="524" y="365"/>
                    <a:pt x="524" y="365"/>
                    <a:pt x="524" y="365"/>
                  </a:cubicBezTo>
                  <a:cubicBezTo>
                    <a:pt x="529" y="378"/>
                    <a:pt x="533" y="391"/>
                    <a:pt x="537" y="404"/>
                  </a:cubicBezTo>
                  <a:lnTo>
                    <a:pt x="523" y="408"/>
                  </a:lnTo>
                  <a:close/>
                  <a:moveTo>
                    <a:pt x="536" y="466"/>
                  </a:moveTo>
                  <a:cubicBezTo>
                    <a:pt x="534" y="453"/>
                    <a:pt x="531" y="440"/>
                    <a:pt x="528" y="427"/>
                  </a:cubicBezTo>
                  <a:cubicBezTo>
                    <a:pt x="542" y="424"/>
                    <a:pt x="542" y="424"/>
                    <a:pt x="542" y="424"/>
                  </a:cubicBezTo>
                  <a:cubicBezTo>
                    <a:pt x="545" y="437"/>
                    <a:pt x="548" y="451"/>
                    <a:pt x="550" y="464"/>
                  </a:cubicBezTo>
                  <a:lnTo>
                    <a:pt x="536" y="466"/>
                  </a:lnTo>
                  <a:close/>
                  <a:moveTo>
                    <a:pt x="543" y="526"/>
                  </a:moveTo>
                  <a:cubicBezTo>
                    <a:pt x="542" y="513"/>
                    <a:pt x="541" y="499"/>
                    <a:pt x="539" y="486"/>
                  </a:cubicBezTo>
                  <a:cubicBezTo>
                    <a:pt x="553" y="484"/>
                    <a:pt x="553" y="484"/>
                    <a:pt x="553" y="484"/>
                  </a:cubicBezTo>
                  <a:cubicBezTo>
                    <a:pt x="555" y="498"/>
                    <a:pt x="557" y="512"/>
                    <a:pt x="557" y="525"/>
                  </a:cubicBezTo>
                  <a:lnTo>
                    <a:pt x="543" y="526"/>
                  </a:lnTo>
                  <a:close/>
                  <a:moveTo>
                    <a:pt x="558" y="587"/>
                  </a:moveTo>
                  <a:cubicBezTo>
                    <a:pt x="543" y="586"/>
                    <a:pt x="543" y="586"/>
                    <a:pt x="543" y="586"/>
                  </a:cubicBezTo>
                  <a:cubicBezTo>
                    <a:pt x="544" y="577"/>
                    <a:pt x="544" y="567"/>
                    <a:pt x="544" y="558"/>
                  </a:cubicBezTo>
                  <a:cubicBezTo>
                    <a:pt x="544" y="554"/>
                    <a:pt x="544" y="550"/>
                    <a:pt x="544" y="546"/>
                  </a:cubicBezTo>
                  <a:cubicBezTo>
                    <a:pt x="558" y="546"/>
                    <a:pt x="558" y="546"/>
                    <a:pt x="558" y="546"/>
                  </a:cubicBezTo>
                  <a:cubicBezTo>
                    <a:pt x="558" y="550"/>
                    <a:pt x="558" y="554"/>
                    <a:pt x="558" y="558"/>
                  </a:cubicBezTo>
                  <a:cubicBezTo>
                    <a:pt x="558" y="568"/>
                    <a:pt x="558" y="577"/>
                    <a:pt x="558" y="587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/>
          </p:nvSpPr>
          <p:spPr bwMode="auto">
            <a:xfrm>
              <a:off x="7357174" y="516899"/>
              <a:ext cx="2303782" cy="2306827"/>
            </a:xfrm>
            <a:custGeom>
              <a:avLst/>
              <a:gdLst>
                <a:gd name="T0" fmla="*/ 614 w 640"/>
                <a:gd name="T1" fmla="*/ 1 h 640"/>
                <a:gd name="T2" fmla="*/ 640 w 640"/>
                <a:gd name="T3" fmla="*/ 14 h 640"/>
                <a:gd name="T4" fmla="*/ 555 w 640"/>
                <a:gd name="T5" fmla="*/ 20 h 640"/>
                <a:gd name="T6" fmla="*/ 594 w 640"/>
                <a:gd name="T7" fmla="*/ 2 h 640"/>
                <a:gd name="T8" fmla="*/ 555 w 640"/>
                <a:gd name="T9" fmla="*/ 20 h 640"/>
                <a:gd name="T10" fmla="*/ 493 w 640"/>
                <a:gd name="T11" fmla="*/ 17 h 640"/>
                <a:gd name="T12" fmla="*/ 536 w 640"/>
                <a:gd name="T13" fmla="*/ 23 h 640"/>
                <a:gd name="T14" fmla="*/ 439 w 640"/>
                <a:gd name="T15" fmla="*/ 48 h 640"/>
                <a:gd name="T16" fmla="*/ 473 w 640"/>
                <a:gd name="T17" fmla="*/ 22 h 640"/>
                <a:gd name="T18" fmla="*/ 439 w 640"/>
                <a:gd name="T19" fmla="*/ 48 h 640"/>
                <a:gd name="T20" fmla="*/ 377 w 640"/>
                <a:gd name="T21" fmla="*/ 56 h 640"/>
                <a:gd name="T22" fmla="*/ 420 w 640"/>
                <a:gd name="T23" fmla="*/ 54 h 640"/>
                <a:gd name="T24" fmla="*/ 330 w 640"/>
                <a:gd name="T25" fmla="*/ 97 h 640"/>
                <a:gd name="T26" fmla="*/ 359 w 640"/>
                <a:gd name="T27" fmla="*/ 65 h 640"/>
                <a:gd name="T28" fmla="*/ 330 w 640"/>
                <a:gd name="T29" fmla="*/ 97 h 640"/>
                <a:gd name="T30" fmla="*/ 271 w 640"/>
                <a:gd name="T31" fmla="*/ 117 h 640"/>
                <a:gd name="T32" fmla="*/ 313 w 640"/>
                <a:gd name="T33" fmla="*/ 107 h 640"/>
                <a:gd name="T34" fmla="*/ 233 w 640"/>
                <a:gd name="T35" fmla="*/ 166 h 640"/>
                <a:gd name="T36" fmla="*/ 255 w 640"/>
                <a:gd name="T37" fmla="*/ 129 h 640"/>
                <a:gd name="T38" fmla="*/ 233 w 640"/>
                <a:gd name="T39" fmla="*/ 166 h 640"/>
                <a:gd name="T40" fmla="*/ 179 w 640"/>
                <a:gd name="T41" fmla="*/ 197 h 640"/>
                <a:gd name="T42" fmla="*/ 218 w 640"/>
                <a:gd name="T43" fmla="*/ 179 h 640"/>
                <a:gd name="T44" fmla="*/ 150 w 640"/>
                <a:gd name="T45" fmla="*/ 252 h 640"/>
                <a:gd name="T46" fmla="*/ 165 w 640"/>
                <a:gd name="T47" fmla="*/ 212 h 640"/>
                <a:gd name="T48" fmla="*/ 150 w 640"/>
                <a:gd name="T49" fmla="*/ 252 h 640"/>
                <a:gd name="T50" fmla="*/ 103 w 640"/>
                <a:gd name="T51" fmla="*/ 293 h 640"/>
                <a:gd name="T52" fmla="*/ 138 w 640"/>
                <a:gd name="T53" fmla="*/ 268 h 640"/>
                <a:gd name="T54" fmla="*/ 85 w 640"/>
                <a:gd name="T55" fmla="*/ 352 h 640"/>
                <a:gd name="T56" fmla="*/ 92 w 640"/>
                <a:gd name="T57" fmla="*/ 310 h 640"/>
                <a:gd name="T58" fmla="*/ 85 w 640"/>
                <a:gd name="T59" fmla="*/ 352 h 640"/>
                <a:gd name="T60" fmla="*/ 46 w 640"/>
                <a:gd name="T61" fmla="*/ 401 h 640"/>
                <a:gd name="T62" fmla="*/ 76 w 640"/>
                <a:gd name="T63" fmla="*/ 370 h 640"/>
                <a:gd name="T64" fmla="*/ 40 w 640"/>
                <a:gd name="T65" fmla="*/ 463 h 640"/>
                <a:gd name="T66" fmla="*/ 39 w 640"/>
                <a:gd name="T67" fmla="*/ 420 h 640"/>
                <a:gd name="T68" fmla="*/ 40 w 640"/>
                <a:gd name="T69" fmla="*/ 463 h 640"/>
                <a:gd name="T70" fmla="*/ 12 w 640"/>
                <a:gd name="T71" fmla="*/ 519 h 640"/>
                <a:gd name="T72" fmla="*/ 35 w 640"/>
                <a:gd name="T73" fmla="*/ 482 h 640"/>
                <a:gd name="T74" fmla="*/ 17 w 640"/>
                <a:gd name="T75" fmla="*/ 580 h 640"/>
                <a:gd name="T76" fmla="*/ 8 w 640"/>
                <a:gd name="T77" fmla="*/ 538 h 640"/>
                <a:gd name="T78" fmla="*/ 17 w 640"/>
                <a:gd name="T79" fmla="*/ 580 h 640"/>
                <a:gd name="T80" fmla="*/ 0 w 640"/>
                <a:gd name="T81" fmla="*/ 640 h 640"/>
                <a:gd name="T82" fmla="*/ 16 w 640"/>
                <a:gd name="T83" fmla="*/ 6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0" h="640">
                  <a:moveTo>
                    <a:pt x="615" y="15"/>
                  </a:moveTo>
                  <a:cubicBezTo>
                    <a:pt x="614" y="1"/>
                    <a:pt x="614" y="1"/>
                    <a:pt x="614" y="1"/>
                  </a:cubicBezTo>
                  <a:cubicBezTo>
                    <a:pt x="623" y="0"/>
                    <a:pt x="632" y="0"/>
                    <a:pt x="640" y="0"/>
                  </a:cubicBezTo>
                  <a:cubicBezTo>
                    <a:pt x="640" y="14"/>
                    <a:pt x="640" y="14"/>
                    <a:pt x="640" y="14"/>
                  </a:cubicBezTo>
                  <a:cubicBezTo>
                    <a:pt x="632" y="14"/>
                    <a:pt x="623" y="15"/>
                    <a:pt x="615" y="15"/>
                  </a:cubicBezTo>
                  <a:moveTo>
                    <a:pt x="555" y="20"/>
                  </a:moveTo>
                  <a:cubicBezTo>
                    <a:pt x="553" y="6"/>
                    <a:pt x="553" y="6"/>
                    <a:pt x="553" y="6"/>
                  </a:cubicBezTo>
                  <a:cubicBezTo>
                    <a:pt x="567" y="4"/>
                    <a:pt x="580" y="3"/>
                    <a:pt x="594" y="2"/>
                  </a:cubicBezTo>
                  <a:cubicBezTo>
                    <a:pt x="595" y="16"/>
                    <a:pt x="595" y="16"/>
                    <a:pt x="595" y="16"/>
                  </a:cubicBezTo>
                  <a:cubicBezTo>
                    <a:pt x="582" y="17"/>
                    <a:pt x="568" y="18"/>
                    <a:pt x="555" y="20"/>
                  </a:cubicBezTo>
                  <a:moveTo>
                    <a:pt x="496" y="31"/>
                  </a:moveTo>
                  <a:cubicBezTo>
                    <a:pt x="493" y="17"/>
                    <a:pt x="493" y="17"/>
                    <a:pt x="493" y="17"/>
                  </a:cubicBezTo>
                  <a:cubicBezTo>
                    <a:pt x="506" y="14"/>
                    <a:pt x="520" y="11"/>
                    <a:pt x="533" y="9"/>
                  </a:cubicBezTo>
                  <a:cubicBezTo>
                    <a:pt x="536" y="23"/>
                    <a:pt x="536" y="23"/>
                    <a:pt x="536" y="23"/>
                  </a:cubicBezTo>
                  <a:cubicBezTo>
                    <a:pt x="523" y="25"/>
                    <a:pt x="509" y="28"/>
                    <a:pt x="496" y="31"/>
                  </a:cubicBezTo>
                  <a:moveTo>
                    <a:pt x="439" y="48"/>
                  </a:moveTo>
                  <a:cubicBezTo>
                    <a:pt x="434" y="34"/>
                    <a:pt x="434" y="34"/>
                    <a:pt x="434" y="34"/>
                  </a:cubicBezTo>
                  <a:cubicBezTo>
                    <a:pt x="447" y="30"/>
                    <a:pt x="460" y="26"/>
                    <a:pt x="473" y="22"/>
                  </a:cubicBezTo>
                  <a:cubicBezTo>
                    <a:pt x="477" y="36"/>
                    <a:pt x="477" y="36"/>
                    <a:pt x="477" y="36"/>
                  </a:cubicBezTo>
                  <a:cubicBezTo>
                    <a:pt x="464" y="39"/>
                    <a:pt x="451" y="43"/>
                    <a:pt x="439" y="48"/>
                  </a:cubicBezTo>
                  <a:moveTo>
                    <a:pt x="383" y="70"/>
                  </a:moveTo>
                  <a:cubicBezTo>
                    <a:pt x="377" y="56"/>
                    <a:pt x="377" y="56"/>
                    <a:pt x="377" y="56"/>
                  </a:cubicBezTo>
                  <a:cubicBezTo>
                    <a:pt x="390" y="51"/>
                    <a:pt x="402" y="46"/>
                    <a:pt x="415" y="41"/>
                  </a:cubicBezTo>
                  <a:cubicBezTo>
                    <a:pt x="420" y="54"/>
                    <a:pt x="420" y="54"/>
                    <a:pt x="420" y="54"/>
                  </a:cubicBezTo>
                  <a:cubicBezTo>
                    <a:pt x="408" y="59"/>
                    <a:pt x="395" y="64"/>
                    <a:pt x="383" y="70"/>
                  </a:cubicBezTo>
                  <a:moveTo>
                    <a:pt x="330" y="97"/>
                  </a:moveTo>
                  <a:cubicBezTo>
                    <a:pt x="323" y="84"/>
                    <a:pt x="323" y="84"/>
                    <a:pt x="323" y="84"/>
                  </a:cubicBezTo>
                  <a:cubicBezTo>
                    <a:pt x="335" y="77"/>
                    <a:pt x="347" y="71"/>
                    <a:pt x="359" y="65"/>
                  </a:cubicBezTo>
                  <a:cubicBezTo>
                    <a:pt x="365" y="78"/>
                    <a:pt x="365" y="78"/>
                    <a:pt x="365" y="78"/>
                  </a:cubicBezTo>
                  <a:cubicBezTo>
                    <a:pt x="354" y="84"/>
                    <a:pt x="342" y="90"/>
                    <a:pt x="330" y="97"/>
                  </a:cubicBezTo>
                  <a:moveTo>
                    <a:pt x="280" y="129"/>
                  </a:moveTo>
                  <a:cubicBezTo>
                    <a:pt x="271" y="117"/>
                    <a:pt x="271" y="117"/>
                    <a:pt x="271" y="117"/>
                  </a:cubicBezTo>
                  <a:cubicBezTo>
                    <a:pt x="283" y="109"/>
                    <a:pt x="294" y="102"/>
                    <a:pt x="306" y="95"/>
                  </a:cubicBezTo>
                  <a:cubicBezTo>
                    <a:pt x="313" y="107"/>
                    <a:pt x="313" y="107"/>
                    <a:pt x="313" y="107"/>
                  </a:cubicBezTo>
                  <a:cubicBezTo>
                    <a:pt x="302" y="114"/>
                    <a:pt x="291" y="121"/>
                    <a:pt x="280" y="129"/>
                  </a:cubicBezTo>
                  <a:moveTo>
                    <a:pt x="233" y="166"/>
                  </a:moveTo>
                  <a:cubicBezTo>
                    <a:pt x="223" y="155"/>
                    <a:pt x="223" y="155"/>
                    <a:pt x="223" y="155"/>
                  </a:cubicBezTo>
                  <a:cubicBezTo>
                    <a:pt x="234" y="146"/>
                    <a:pt x="244" y="137"/>
                    <a:pt x="255" y="129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53" y="148"/>
                    <a:pt x="243" y="157"/>
                    <a:pt x="233" y="166"/>
                  </a:cubicBezTo>
                  <a:moveTo>
                    <a:pt x="189" y="207"/>
                  </a:moveTo>
                  <a:cubicBezTo>
                    <a:pt x="179" y="197"/>
                    <a:pt x="179" y="197"/>
                    <a:pt x="179" y="197"/>
                  </a:cubicBezTo>
                  <a:cubicBezTo>
                    <a:pt x="188" y="187"/>
                    <a:pt x="198" y="177"/>
                    <a:pt x="208" y="168"/>
                  </a:cubicBezTo>
                  <a:cubicBezTo>
                    <a:pt x="218" y="179"/>
                    <a:pt x="218" y="179"/>
                    <a:pt x="218" y="179"/>
                  </a:cubicBezTo>
                  <a:cubicBezTo>
                    <a:pt x="208" y="188"/>
                    <a:pt x="198" y="197"/>
                    <a:pt x="189" y="207"/>
                  </a:cubicBezTo>
                  <a:moveTo>
                    <a:pt x="150" y="252"/>
                  </a:moveTo>
                  <a:cubicBezTo>
                    <a:pt x="138" y="243"/>
                    <a:pt x="138" y="243"/>
                    <a:pt x="138" y="243"/>
                  </a:cubicBezTo>
                  <a:cubicBezTo>
                    <a:pt x="147" y="232"/>
                    <a:pt x="156" y="222"/>
                    <a:pt x="165" y="212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67" y="231"/>
                    <a:pt x="158" y="241"/>
                    <a:pt x="150" y="252"/>
                  </a:cubicBezTo>
                  <a:moveTo>
                    <a:pt x="115" y="300"/>
                  </a:moveTo>
                  <a:cubicBezTo>
                    <a:pt x="103" y="293"/>
                    <a:pt x="103" y="293"/>
                    <a:pt x="103" y="293"/>
                  </a:cubicBezTo>
                  <a:cubicBezTo>
                    <a:pt x="110" y="281"/>
                    <a:pt x="118" y="270"/>
                    <a:pt x="126" y="259"/>
                  </a:cubicBezTo>
                  <a:cubicBezTo>
                    <a:pt x="138" y="268"/>
                    <a:pt x="138" y="268"/>
                    <a:pt x="138" y="268"/>
                  </a:cubicBezTo>
                  <a:cubicBezTo>
                    <a:pt x="130" y="278"/>
                    <a:pt x="122" y="289"/>
                    <a:pt x="115" y="300"/>
                  </a:cubicBezTo>
                  <a:moveTo>
                    <a:pt x="85" y="352"/>
                  </a:moveTo>
                  <a:cubicBezTo>
                    <a:pt x="72" y="346"/>
                    <a:pt x="72" y="346"/>
                    <a:pt x="72" y="346"/>
                  </a:cubicBezTo>
                  <a:cubicBezTo>
                    <a:pt x="78" y="333"/>
                    <a:pt x="85" y="321"/>
                    <a:pt x="92" y="310"/>
                  </a:cubicBezTo>
                  <a:cubicBezTo>
                    <a:pt x="104" y="317"/>
                    <a:pt x="104" y="317"/>
                    <a:pt x="104" y="317"/>
                  </a:cubicBezTo>
                  <a:cubicBezTo>
                    <a:pt x="97" y="329"/>
                    <a:pt x="91" y="340"/>
                    <a:pt x="85" y="352"/>
                  </a:cubicBezTo>
                  <a:moveTo>
                    <a:pt x="60" y="407"/>
                  </a:moveTo>
                  <a:cubicBezTo>
                    <a:pt x="46" y="401"/>
                    <a:pt x="46" y="401"/>
                    <a:pt x="46" y="401"/>
                  </a:cubicBezTo>
                  <a:cubicBezTo>
                    <a:pt x="51" y="389"/>
                    <a:pt x="57" y="376"/>
                    <a:pt x="63" y="364"/>
                  </a:cubicBezTo>
                  <a:cubicBezTo>
                    <a:pt x="76" y="370"/>
                    <a:pt x="76" y="370"/>
                    <a:pt x="76" y="370"/>
                  </a:cubicBezTo>
                  <a:cubicBezTo>
                    <a:pt x="70" y="382"/>
                    <a:pt x="65" y="394"/>
                    <a:pt x="60" y="407"/>
                  </a:cubicBezTo>
                  <a:moveTo>
                    <a:pt x="40" y="463"/>
                  </a:moveTo>
                  <a:cubicBezTo>
                    <a:pt x="26" y="459"/>
                    <a:pt x="26" y="459"/>
                    <a:pt x="26" y="459"/>
                  </a:cubicBezTo>
                  <a:cubicBezTo>
                    <a:pt x="30" y="446"/>
                    <a:pt x="34" y="433"/>
                    <a:pt x="39" y="420"/>
                  </a:cubicBezTo>
                  <a:cubicBezTo>
                    <a:pt x="53" y="425"/>
                    <a:pt x="53" y="425"/>
                    <a:pt x="53" y="425"/>
                  </a:cubicBezTo>
                  <a:cubicBezTo>
                    <a:pt x="48" y="438"/>
                    <a:pt x="44" y="450"/>
                    <a:pt x="40" y="463"/>
                  </a:cubicBezTo>
                  <a:moveTo>
                    <a:pt x="26" y="521"/>
                  </a:moveTo>
                  <a:cubicBezTo>
                    <a:pt x="12" y="519"/>
                    <a:pt x="12" y="519"/>
                    <a:pt x="12" y="519"/>
                  </a:cubicBezTo>
                  <a:cubicBezTo>
                    <a:pt x="14" y="505"/>
                    <a:pt x="17" y="492"/>
                    <a:pt x="21" y="479"/>
                  </a:cubicBezTo>
                  <a:cubicBezTo>
                    <a:pt x="35" y="482"/>
                    <a:pt x="35" y="482"/>
                    <a:pt x="35" y="482"/>
                  </a:cubicBezTo>
                  <a:cubicBezTo>
                    <a:pt x="31" y="495"/>
                    <a:pt x="28" y="508"/>
                    <a:pt x="26" y="521"/>
                  </a:cubicBezTo>
                  <a:moveTo>
                    <a:pt x="17" y="580"/>
                  </a:moveTo>
                  <a:cubicBezTo>
                    <a:pt x="3" y="579"/>
                    <a:pt x="3" y="579"/>
                    <a:pt x="3" y="579"/>
                  </a:cubicBezTo>
                  <a:cubicBezTo>
                    <a:pt x="4" y="566"/>
                    <a:pt x="6" y="552"/>
                    <a:pt x="8" y="538"/>
                  </a:cubicBezTo>
                  <a:cubicBezTo>
                    <a:pt x="22" y="541"/>
                    <a:pt x="22" y="541"/>
                    <a:pt x="22" y="541"/>
                  </a:cubicBezTo>
                  <a:cubicBezTo>
                    <a:pt x="20" y="554"/>
                    <a:pt x="19" y="567"/>
                    <a:pt x="17" y="580"/>
                  </a:cubicBezTo>
                  <a:moveTo>
                    <a:pt x="15" y="640"/>
                  </a:moveTo>
                  <a:cubicBezTo>
                    <a:pt x="0" y="640"/>
                    <a:pt x="0" y="640"/>
                    <a:pt x="0" y="640"/>
                  </a:cubicBezTo>
                  <a:cubicBezTo>
                    <a:pt x="0" y="627"/>
                    <a:pt x="1" y="613"/>
                    <a:pt x="2" y="599"/>
                  </a:cubicBezTo>
                  <a:cubicBezTo>
                    <a:pt x="16" y="600"/>
                    <a:pt x="16" y="600"/>
                    <a:pt x="16" y="600"/>
                  </a:cubicBezTo>
                  <a:cubicBezTo>
                    <a:pt x="15" y="613"/>
                    <a:pt x="15" y="627"/>
                    <a:pt x="15" y="640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/>
          </p:nvSpPr>
          <p:spPr bwMode="auto">
            <a:xfrm>
              <a:off x="7361742" y="2956197"/>
              <a:ext cx="1594223" cy="2058634"/>
            </a:xfrm>
            <a:custGeom>
              <a:avLst/>
              <a:gdLst>
                <a:gd name="T0" fmla="*/ 0 w 443"/>
                <a:gd name="T1" fmla="*/ 0 h 571"/>
                <a:gd name="T2" fmla="*/ 17 w 443"/>
                <a:gd name="T3" fmla="*/ 28 h 571"/>
                <a:gd name="T4" fmla="*/ 12 w 443"/>
                <a:gd name="T5" fmla="*/ 90 h 571"/>
                <a:gd name="T6" fmla="*/ 19 w 443"/>
                <a:gd name="T7" fmla="*/ 48 h 571"/>
                <a:gd name="T8" fmla="*/ 12 w 443"/>
                <a:gd name="T9" fmla="*/ 90 h 571"/>
                <a:gd name="T10" fmla="*/ 16 w 443"/>
                <a:gd name="T11" fmla="*/ 110 h 571"/>
                <a:gd name="T12" fmla="*/ 40 w 443"/>
                <a:gd name="T13" fmla="*/ 145 h 571"/>
                <a:gd name="T14" fmla="*/ 47 w 443"/>
                <a:gd name="T15" fmla="*/ 207 h 571"/>
                <a:gd name="T16" fmla="*/ 47 w 443"/>
                <a:gd name="T17" fmla="*/ 164 h 571"/>
                <a:gd name="T18" fmla="*/ 47 w 443"/>
                <a:gd name="T19" fmla="*/ 207 h 571"/>
                <a:gd name="T20" fmla="*/ 55 w 443"/>
                <a:gd name="T21" fmla="*/ 226 h 571"/>
                <a:gd name="T22" fmla="*/ 86 w 443"/>
                <a:gd name="T23" fmla="*/ 256 h 571"/>
                <a:gd name="T24" fmla="*/ 104 w 443"/>
                <a:gd name="T25" fmla="*/ 315 h 571"/>
                <a:gd name="T26" fmla="*/ 96 w 443"/>
                <a:gd name="T27" fmla="*/ 273 h 571"/>
                <a:gd name="T28" fmla="*/ 104 w 443"/>
                <a:gd name="T29" fmla="*/ 315 h 571"/>
                <a:gd name="T30" fmla="*/ 116 w 443"/>
                <a:gd name="T31" fmla="*/ 332 h 571"/>
                <a:gd name="T32" fmla="*/ 152 w 443"/>
                <a:gd name="T33" fmla="*/ 355 h 571"/>
                <a:gd name="T34" fmla="*/ 181 w 443"/>
                <a:gd name="T35" fmla="*/ 410 h 571"/>
                <a:gd name="T36" fmla="*/ 164 w 443"/>
                <a:gd name="T37" fmla="*/ 371 h 571"/>
                <a:gd name="T38" fmla="*/ 181 w 443"/>
                <a:gd name="T39" fmla="*/ 410 h 571"/>
                <a:gd name="T40" fmla="*/ 195 w 443"/>
                <a:gd name="T41" fmla="*/ 424 h 571"/>
                <a:gd name="T42" fmla="*/ 235 w 443"/>
                <a:gd name="T43" fmla="*/ 441 h 571"/>
                <a:gd name="T44" fmla="*/ 274 w 443"/>
                <a:gd name="T45" fmla="*/ 489 h 571"/>
                <a:gd name="T46" fmla="*/ 250 w 443"/>
                <a:gd name="T47" fmla="*/ 453 h 571"/>
                <a:gd name="T48" fmla="*/ 274 w 443"/>
                <a:gd name="T49" fmla="*/ 489 h 571"/>
                <a:gd name="T50" fmla="*/ 291 w 443"/>
                <a:gd name="T51" fmla="*/ 500 h 571"/>
                <a:gd name="T52" fmla="*/ 333 w 443"/>
                <a:gd name="T53" fmla="*/ 509 h 571"/>
                <a:gd name="T54" fmla="*/ 381 w 443"/>
                <a:gd name="T55" fmla="*/ 549 h 571"/>
                <a:gd name="T56" fmla="*/ 351 w 443"/>
                <a:gd name="T57" fmla="*/ 519 h 571"/>
                <a:gd name="T58" fmla="*/ 381 w 443"/>
                <a:gd name="T59" fmla="*/ 549 h 571"/>
                <a:gd name="T60" fmla="*/ 400 w 443"/>
                <a:gd name="T61" fmla="*/ 557 h 571"/>
                <a:gd name="T62" fmla="*/ 443 w 443"/>
                <a:gd name="T63" fmla="*/ 55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3" h="571">
                  <a:moveTo>
                    <a:pt x="3" y="30"/>
                  </a:moveTo>
                  <a:cubicBezTo>
                    <a:pt x="2" y="20"/>
                    <a:pt x="1" y="1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16" y="19"/>
                    <a:pt x="17" y="28"/>
                  </a:cubicBezTo>
                  <a:lnTo>
                    <a:pt x="3" y="30"/>
                  </a:lnTo>
                  <a:close/>
                  <a:moveTo>
                    <a:pt x="12" y="90"/>
                  </a:moveTo>
                  <a:cubicBezTo>
                    <a:pt x="9" y="77"/>
                    <a:pt x="7" y="63"/>
                    <a:pt x="5" y="5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1" y="61"/>
                    <a:pt x="23" y="74"/>
                    <a:pt x="26" y="87"/>
                  </a:cubicBezTo>
                  <a:lnTo>
                    <a:pt x="12" y="90"/>
                  </a:lnTo>
                  <a:close/>
                  <a:moveTo>
                    <a:pt x="27" y="149"/>
                  </a:moveTo>
                  <a:cubicBezTo>
                    <a:pt x="23" y="136"/>
                    <a:pt x="19" y="123"/>
                    <a:pt x="16" y="110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3" y="119"/>
                    <a:pt x="37" y="132"/>
                    <a:pt x="40" y="145"/>
                  </a:cubicBezTo>
                  <a:lnTo>
                    <a:pt x="27" y="149"/>
                  </a:lnTo>
                  <a:close/>
                  <a:moveTo>
                    <a:pt x="47" y="207"/>
                  </a:moveTo>
                  <a:cubicBezTo>
                    <a:pt x="42" y="194"/>
                    <a:pt x="37" y="181"/>
                    <a:pt x="33" y="169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51" y="177"/>
                    <a:pt x="56" y="189"/>
                    <a:pt x="61" y="201"/>
                  </a:cubicBezTo>
                  <a:lnTo>
                    <a:pt x="47" y="207"/>
                  </a:lnTo>
                  <a:close/>
                  <a:moveTo>
                    <a:pt x="73" y="262"/>
                  </a:moveTo>
                  <a:cubicBezTo>
                    <a:pt x="67" y="250"/>
                    <a:pt x="61" y="238"/>
                    <a:pt x="55" y="226"/>
                  </a:cubicBezTo>
                  <a:cubicBezTo>
                    <a:pt x="68" y="220"/>
                    <a:pt x="68" y="220"/>
                    <a:pt x="68" y="220"/>
                  </a:cubicBezTo>
                  <a:cubicBezTo>
                    <a:pt x="74" y="232"/>
                    <a:pt x="80" y="244"/>
                    <a:pt x="86" y="256"/>
                  </a:cubicBezTo>
                  <a:lnTo>
                    <a:pt x="73" y="262"/>
                  </a:lnTo>
                  <a:close/>
                  <a:moveTo>
                    <a:pt x="104" y="315"/>
                  </a:moveTo>
                  <a:cubicBezTo>
                    <a:pt x="97" y="304"/>
                    <a:pt x="90" y="292"/>
                    <a:pt x="83" y="280"/>
                  </a:cubicBezTo>
                  <a:cubicBezTo>
                    <a:pt x="96" y="273"/>
                    <a:pt x="96" y="273"/>
                    <a:pt x="96" y="273"/>
                  </a:cubicBezTo>
                  <a:cubicBezTo>
                    <a:pt x="102" y="284"/>
                    <a:pt x="109" y="296"/>
                    <a:pt x="116" y="307"/>
                  </a:cubicBezTo>
                  <a:lnTo>
                    <a:pt x="104" y="315"/>
                  </a:lnTo>
                  <a:close/>
                  <a:moveTo>
                    <a:pt x="141" y="364"/>
                  </a:moveTo>
                  <a:cubicBezTo>
                    <a:pt x="132" y="354"/>
                    <a:pt x="124" y="343"/>
                    <a:pt x="116" y="332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5" y="334"/>
                    <a:pt x="143" y="345"/>
                    <a:pt x="152" y="355"/>
                  </a:cubicBezTo>
                  <a:lnTo>
                    <a:pt x="141" y="364"/>
                  </a:lnTo>
                  <a:close/>
                  <a:moveTo>
                    <a:pt x="181" y="410"/>
                  </a:moveTo>
                  <a:cubicBezTo>
                    <a:pt x="172" y="400"/>
                    <a:pt x="162" y="390"/>
                    <a:pt x="153" y="380"/>
                  </a:cubicBezTo>
                  <a:cubicBezTo>
                    <a:pt x="164" y="371"/>
                    <a:pt x="164" y="371"/>
                    <a:pt x="164" y="371"/>
                  </a:cubicBezTo>
                  <a:cubicBezTo>
                    <a:pt x="173" y="381"/>
                    <a:pt x="182" y="391"/>
                    <a:pt x="191" y="400"/>
                  </a:cubicBezTo>
                  <a:lnTo>
                    <a:pt x="181" y="410"/>
                  </a:lnTo>
                  <a:close/>
                  <a:moveTo>
                    <a:pt x="226" y="452"/>
                  </a:moveTo>
                  <a:cubicBezTo>
                    <a:pt x="215" y="443"/>
                    <a:pt x="205" y="434"/>
                    <a:pt x="195" y="424"/>
                  </a:cubicBezTo>
                  <a:cubicBezTo>
                    <a:pt x="205" y="414"/>
                    <a:pt x="205" y="414"/>
                    <a:pt x="205" y="414"/>
                  </a:cubicBezTo>
                  <a:cubicBezTo>
                    <a:pt x="215" y="423"/>
                    <a:pt x="225" y="432"/>
                    <a:pt x="235" y="441"/>
                  </a:cubicBezTo>
                  <a:lnTo>
                    <a:pt x="226" y="452"/>
                  </a:lnTo>
                  <a:close/>
                  <a:moveTo>
                    <a:pt x="274" y="489"/>
                  </a:moveTo>
                  <a:cubicBezTo>
                    <a:pt x="263" y="481"/>
                    <a:pt x="252" y="473"/>
                    <a:pt x="242" y="465"/>
                  </a:cubicBezTo>
                  <a:cubicBezTo>
                    <a:pt x="250" y="453"/>
                    <a:pt x="250" y="453"/>
                    <a:pt x="250" y="453"/>
                  </a:cubicBezTo>
                  <a:cubicBezTo>
                    <a:pt x="261" y="462"/>
                    <a:pt x="272" y="470"/>
                    <a:pt x="283" y="477"/>
                  </a:cubicBezTo>
                  <a:lnTo>
                    <a:pt x="274" y="489"/>
                  </a:lnTo>
                  <a:close/>
                  <a:moveTo>
                    <a:pt x="326" y="522"/>
                  </a:moveTo>
                  <a:cubicBezTo>
                    <a:pt x="314" y="515"/>
                    <a:pt x="303" y="508"/>
                    <a:pt x="291" y="500"/>
                  </a:cubicBezTo>
                  <a:cubicBezTo>
                    <a:pt x="299" y="488"/>
                    <a:pt x="299" y="488"/>
                    <a:pt x="299" y="488"/>
                  </a:cubicBezTo>
                  <a:cubicBezTo>
                    <a:pt x="310" y="496"/>
                    <a:pt x="322" y="503"/>
                    <a:pt x="333" y="509"/>
                  </a:cubicBezTo>
                  <a:lnTo>
                    <a:pt x="326" y="522"/>
                  </a:lnTo>
                  <a:close/>
                  <a:moveTo>
                    <a:pt x="381" y="549"/>
                  </a:moveTo>
                  <a:cubicBezTo>
                    <a:pt x="369" y="544"/>
                    <a:pt x="356" y="538"/>
                    <a:pt x="344" y="531"/>
                  </a:cubicBezTo>
                  <a:cubicBezTo>
                    <a:pt x="351" y="519"/>
                    <a:pt x="351" y="519"/>
                    <a:pt x="351" y="519"/>
                  </a:cubicBezTo>
                  <a:cubicBezTo>
                    <a:pt x="363" y="525"/>
                    <a:pt x="375" y="531"/>
                    <a:pt x="387" y="536"/>
                  </a:cubicBezTo>
                  <a:lnTo>
                    <a:pt x="381" y="549"/>
                  </a:lnTo>
                  <a:close/>
                  <a:moveTo>
                    <a:pt x="438" y="571"/>
                  </a:moveTo>
                  <a:cubicBezTo>
                    <a:pt x="425" y="567"/>
                    <a:pt x="412" y="562"/>
                    <a:pt x="400" y="557"/>
                  </a:cubicBezTo>
                  <a:cubicBezTo>
                    <a:pt x="405" y="544"/>
                    <a:pt x="405" y="544"/>
                    <a:pt x="405" y="544"/>
                  </a:cubicBezTo>
                  <a:cubicBezTo>
                    <a:pt x="417" y="549"/>
                    <a:pt x="430" y="553"/>
                    <a:pt x="443" y="557"/>
                  </a:cubicBezTo>
                  <a:lnTo>
                    <a:pt x="438" y="571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/>
          </p:nvSpPr>
          <p:spPr bwMode="auto">
            <a:xfrm>
              <a:off x="9077777" y="5007217"/>
              <a:ext cx="583178" cy="121813"/>
            </a:xfrm>
            <a:custGeom>
              <a:avLst/>
              <a:gdLst>
                <a:gd name="T0" fmla="*/ 40 w 162"/>
                <a:gd name="T1" fmla="*/ 23 h 34"/>
                <a:gd name="T2" fmla="*/ 0 w 162"/>
                <a:gd name="T3" fmla="*/ 14 h 34"/>
                <a:gd name="T4" fmla="*/ 3 w 162"/>
                <a:gd name="T5" fmla="*/ 0 h 34"/>
                <a:gd name="T6" fmla="*/ 43 w 162"/>
                <a:gd name="T7" fmla="*/ 8 h 34"/>
                <a:gd name="T8" fmla="*/ 40 w 162"/>
                <a:gd name="T9" fmla="*/ 23 h 34"/>
                <a:gd name="T10" fmla="*/ 101 w 162"/>
                <a:gd name="T11" fmla="*/ 31 h 34"/>
                <a:gd name="T12" fmla="*/ 60 w 162"/>
                <a:gd name="T13" fmla="*/ 26 h 34"/>
                <a:gd name="T14" fmla="*/ 62 w 162"/>
                <a:gd name="T15" fmla="*/ 12 h 34"/>
                <a:gd name="T16" fmla="*/ 102 w 162"/>
                <a:gd name="T17" fmla="*/ 17 h 34"/>
                <a:gd name="T18" fmla="*/ 101 w 162"/>
                <a:gd name="T19" fmla="*/ 31 h 34"/>
                <a:gd name="T20" fmla="*/ 162 w 162"/>
                <a:gd name="T21" fmla="*/ 34 h 34"/>
                <a:gd name="T22" fmla="*/ 121 w 162"/>
                <a:gd name="T23" fmla="*/ 33 h 34"/>
                <a:gd name="T24" fmla="*/ 122 w 162"/>
                <a:gd name="T25" fmla="*/ 19 h 34"/>
                <a:gd name="T26" fmla="*/ 162 w 162"/>
                <a:gd name="T27" fmla="*/ 20 h 34"/>
                <a:gd name="T28" fmla="*/ 162 w 162"/>
                <a:gd name="T2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4">
                  <a:moveTo>
                    <a:pt x="40" y="23"/>
                  </a:moveTo>
                  <a:cubicBezTo>
                    <a:pt x="26" y="20"/>
                    <a:pt x="13" y="17"/>
                    <a:pt x="0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6" y="3"/>
                    <a:pt x="29" y="6"/>
                    <a:pt x="43" y="8"/>
                  </a:cubicBezTo>
                  <a:lnTo>
                    <a:pt x="40" y="23"/>
                  </a:lnTo>
                  <a:close/>
                  <a:moveTo>
                    <a:pt x="101" y="31"/>
                  </a:moveTo>
                  <a:cubicBezTo>
                    <a:pt x="87" y="30"/>
                    <a:pt x="74" y="28"/>
                    <a:pt x="60" y="2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75" y="14"/>
                    <a:pt x="89" y="16"/>
                    <a:pt x="102" y="17"/>
                  </a:cubicBezTo>
                  <a:lnTo>
                    <a:pt x="101" y="31"/>
                  </a:lnTo>
                  <a:close/>
                  <a:moveTo>
                    <a:pt x="162" y="34"/>
                  </a:moveTo>
                  <a:cubicBezTo>
                    <a:pt x="149" y="34"/>
                    <a:pt x="135" y="34"/>
                    <a:pt x="121" y="33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36" y="20"/>
                    <a:pt x="149" y="20"/>
                    <a:pt x="162" y="20"/>
                  </a:cubicBezTo>
                  <a:lnTo>
                    <a:pt x="162" y="34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9721862" y="4883882"/>
              <a:ext cx="205559" cy="465933"/>
            </a:xfrm>
            <a:custGeom>
              <a:avLst/>
              <a:gdLst>
                <a:gd name="T0" fmla="*/ 55 w 135"/>
                <a:gd name="T1" fmla="*/ 306 h 306"/>
                <a:gd name="T2" fmla="*/ 135 w 135"/>
                <a:gd name="T3" fmla="*/ 306 h 306"/>
                <a:gd name="T4" fmla="*/ 135 w 135"/>
                <a:gd name="T5" fmla="*/ 0 h 306"/>
                <a:gd name="T6" fmla="*/ 0 w 135"/>
                <a:gd name="T7" fmla="*/ 0 h 306"/>
                <a:gd name="T8" fmla="*/ 55 w 135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306">
                  <a:moveTo>
                    <a:pt x="55" y="306"/>
                  </a:moveTo>
                  <a:lnTo>
                    <a:pt x="135" y="306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55" y="306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10041620" y="4593054"/>
              <a:ext cx="630380" cy="756762"/>
            </a:xfrm>
            <a:custGeom>
              <a:avLst/>
              <a:gdLst>
                <a:gd name="T0" fmla="*/ 175 w 175"/>
                <a:gd name="T1" fmla="*/ 101 h 210"/>
                <a:gd name="T2" fmla="*/ 164 w 175"/>
                <a:gd name="T3" fmla="*/ 85 h 210"/>
                <a:gd name="T4" fmla="*/ 92 w 175"/>
                <a:gd name="T5" fmla="*/ 85 h 210"/>
                <a:gd name="T6" fmla="*/ 91 w 175"/>
                <a:gd name="T7" fmla="*/ 65 h 210"/>
                <a:gd name="T8" fmla="*/ 93 w 175"/>
                <a:gd name="T9" fmla="*/ 24 h 210"/>
                <a:gd name="T10" fmla="*/ 67 w 175"/>
                <a:gd name="T11" fmla="*/ 0 h 210"/>
                <a:gd name="T12" fmla="*/ 54 w 175"/>
                <a:gd name="T13" fmla="*/ 9 h 210"/>
                <a:gd name="T14" fmla="*/ 54 w 175"/>
                <a:gd name="T15" fmla="*/ 40 h 210"/>
                <a:gd name="T16" fmla="*/ 20 w 175"/>
                <a:gd name="T17" fmla="*/ 94 h 210"/>
                <a:gd name="T18" fmla="*/ 0 w 175"/>
                <a:gd name="T19" fmla="*/ 97 h 210"/>
                <a:gd name="T20" fmla="*/ 0 w 175"/>
                <a:gd name="T21" fmla="*/ 193 h 210"/>
                <a:gd name="T22" fmla="*/ 4 w 175"/>
                <a:gd name="T23" fmla="*/ 193 h 210"/>
                <a:gd name="T24" fmla="*/ 47 w 175"/>
                <a:gd name="T25" fmla="*/ 210 h 210"/>
                <a:gd name="T26" fmla="*/ 134 w 175"/>
                <a:gd name="T27" fmla="*/ 210 h 210"/>
                <a:gd name="T28" fmla="*/ 147 w 175"/>
                <a:gd name="T29" fmla="*/ 193 h 210"/>
                <a:gd name="T30" fmla="*/ 139 w 175"/>
                <a:gd name="T31" fmla="*/ 179 h 210"/>
                <a:gd name="T32" fmla="*/ 158 w 175"/>
                <a:gd name="T33" fmla="*/ 162 h 210"/>
                <a:gd name="T34" fmla="*/ 149 w 175"/>
                <a:gd name="T35" fmla="*/ 149 h 210"/>
                <a:gd name="T36" fmla="*/ 165 w 175"/>
                <a:gd name="T37" fmla="*/ 131 h 210"/>
                <a:gd name="T38" fmla="*/ 159 w 175"/>
                <a:gd name="T39" fmla="*/ 117 h 210"/>
                <a:gd name="T40" fmla="*/ 175 w 175"/>
                <a:gd name="T41" fmla="*/ 10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10">
                  <a:moveTo>
                    <a:pt x="175" y="101"/>
                  </a:moveTo>
                  <a:cubicBezTo>
                    <a:pt x="175" y="87"/>
                    <a:pt x="164" y="85"/>
                    <a:pt x="164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87" y="78"/>
                    <a:pt x="91" y="65"/>
                  </a:cubicBezTo>
                  <a:cubicBezTo>
                    <a:pt x="95" y="52"/>
                    <a:pt x="96" y="33"/>
                    <a:pt x="93" y="24"/>
                  </a:cubicBezTo>
                  <a:cubicBezTo>
                    <a:pt x="89" y="16"/>
                    <a:pt x="83" y="1"/>
                    <a:pt x="67" y="0"/>
                  </a:cubicBezTo>
                  <a:cubicBezTo>
                    <a:pt x="57" y="2"/>
                    <a:pt x="54" y="9"/>
                    <a:pt x="54" y="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25" y="94"/>
                    <a:pt x="20" y="94"/>
                  </a:cubicBezTo>
                  <a:cubicBezTo>
                    <a:pt x="16" y="95"/>
                    <a:pt x="0" y="97"/>
                    <a:pt x="0" y="97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3"/>
                    <a:pt x="40" y="210"/>
                    <a:pt x="47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47" y="207"/>
                    <a:pt x="147" y="193"/>
                  </a:cubicBezTo>
                  <a:cubicBezTo>
                    <a:pt x="147" y="185"/>
                    <a:pt x="139" y="179"/>
                    <a:pt x="139" y="179"/>
                  </a:cubicBezTo>
                  <a:cubicBezTo>
                    <a:pt x="139" y="179"/>
                    <a:pt x="158" y="178"/>
                    <a:pt x="158" y="162"/>
                  </a:cubicBezTo>
                  <a:cubicBezTo>
                    <a:pt x="158" y="155"/>
                    <a:pt x="149" y="149"/>
                    <a:pt x="149" y="149"/>
                  </a:cubicBezTo>
                  <a:cubicBezTo>
                    <a:pt x="149" y="149"/>
                    <a:pt x="166" y="146"/>
                    <a:pt x="165" y="131"/>
                  </a:cubicBezTo>
                  <a:cubicBezTo>
                    <a:pt x="164" y="122"/>
                    <a:pt x="159" y="117"/>
                    <a:pt x="159" y="117"/>
                  </a:cubicBezTo>
                  <a:cubicBezTo>
                    <a:pt x="159" y="117"/>
                    <a:pt x="175" y="114"/>
                    <a:pt x="175" y="101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/>
          </p:nvSpPr>
          <p:spPr bwMode="auto">
            <a:xfrm>
              <a:off x="5654842" y="3904813"/>
              <a:ext cx="915118" cy="609063"/>
            </a:xfrm>
            <a:custGeom>
              <a:avLst/>
              <a:gdLst>
                <a:gd name="T0" fmla="*/ 83 w 254"/>
                <a:gd name="T1" fmla="*/ 132 h 169"/>
                <a:gd name="T2" fmla="*/ 35 w 254"/>
                <a:gd name="T3" fmla="*/ 84 h 169"/>
                <a:gd name="T4" fmla="*/ 83 w 254"/>
                <a:gd name="T5" fmla="*/ 36 h 169"/>
                <a:gd name="T6" fmla="*/ 131 w 254"/>
                <a:gd name="T7" fmla="*/ 84 h 169"/>
                <a:gd name="T8" fmla="*/ 83 w 254"/>
                <a:gd name="T9" fmla="*/ 132 h 169"/>
                <a:gd name="T10" fmla="*/ 124 w 254"/>
                <a:gd name="T11" fmla="*/ 10 h 169"/>
                <a:gd name="T12" fmla="*/ 84 w 254"/>
                <a:gd name="T13" fmla="*/ 0 h 169"/>
                <a:gd name="T14" fmla="*/ 0 w 254"/>
                <a:gd name="T15" fmla="*/ 86 h 169"/>
                <a:gd name="T16" fmla="*/ 86 w 254"/>
                <a:gd name="T17" fmla="*/ 169 h 169"/>
                <a:gd name="T18" fmla="*/ 125 w 254"/>
                <a:gd name="T19" fmla="*/ 159 h 169"/>
                <a:gd name="T20" fmla="*/ 254 w 254"/>
                <a:gd name="T21" fmla="*/ 83 h 169"/>
                <a:gd name="T22" fmla="*/ 124 w 254"/>
                <a:gd name="T23" fmla="*/ 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169">
                  <a:moveTo>
                    <a:pt x="83" y="132"/>
                  </a:moveTo>
                  <a:cubicBezTo>
                    <a:pt x="56" y="132"/>
                    <a:pt x="35" y="110"/>
                    <a:pt x="35" y="84"/>
                  </a:cubicBezTo>
                  <a:cubicBezTo>
                    <a:pt x="35" y="57"/>
                    <a:pt x="56" y="36"/>
                    <a:pt x="83" y="36"/>
                  </a:cubicBezTo>
                  <a:cubicBezTo>
                    <a:pt x="109" y="36"/>
                    <a:pt x="131" y="57"/>
                    <a:pt x="131" y="84"/>
                  </a:cubicBezTo>
                  <a:cubicBezTo>
                    <a:pt x="131" y="110"/>
                    <a:pt x="109" y="132"/>
                    <a:pt x="83" y="132"/>
                  </a:cubicBezTo>
                  <a:moveTo>
                    <a:pt x="124" y="10"/>
                  </a:moveTo>
                  <a:cubicBezTo>
                    <a:pt x="112" y="4"/>
                    <a:pt x="98" y="0"/>
                    <a:pt x="84" y="0"/>
                  </a:cubicBezTo>
                  <a:cubicBezTo>
                    <a:pt x="37" y="1"/>
                    <a:pt x="0" y="39"/>
                    <a:pt x="0" y="86"/>
                  </a:cubicBezTo>
                  <a:cubicBezTo>
                    <a:pt x="1" y="132"/>
                    <a:pt x="39" y="169"/>
                    <a:pt x="86" y="169"/>
                  </a:cubicBezTo>
                  <a:cubicBezTo>
                    <a:pt x="109" y="169"/>
                    <a:pt x="125" y="159"/>
                    <a:pt x="125" y="159"/>
                  </a:cubicBezTo>
                  <a:cubicBezTo>
                    <a:pt x="254" y="83"/>
                    <a:pt x="254" y="83"/>
                    <a:pt x="254" y="83"/>
                  </a:cubicBezTo>
                  <a:lnTo>
                    <a:pt x="124" y="1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9686840" y="2574010"/>
              <a:ext cx="248194" cy="249716"/>
            </a:xfrm>
            <a:custGeom>
              <a:avLst/>
              <a:gdLst>
                <a:gd name="T0" fmla="*/ 13 w 69"/>
                <a:gd name="T1" fmla="*/ 57 h 69"/>
                <a:gd name="T2" fmla="*/ 13 w 69"/>
                <a:gd name="T3" fmla="*/ 13 h 69"/>
                <a:gd name="T4" fmla="*/ 56 w 69"/>
                <a:gd name="T5" fmla="*/ 12 h 69"/>
                <a:gd name="T6" fmla="*/ 57 w 69"/>
                <a:gd name="T7" fmla="*/ 56 h 69"/>
                <a:gd name="T8" fmla="*/ 13 w 69"/>
                <a:gd name="T9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13" y="57"/>
                  </a:moveTo>
                  <a:cubicBezTo>
                    <a:pt x="1" y="45"/>
                    <a:pt x="0" y="25"/>
                    <a:pt x="13" y="13"/>
                  </a:cubicBezTo>
                  <a:cubicBezTo>
                    <a:pt x="25" y="0"/>
                    <a:pt x="44" y="0"/>
                    <a:pt x="56" y="12"/>
                  </a:cubicBezTo>
                  <a:cubicBezTo>
                    <a:pt x="69" y="24"/>
                    <a:pt x="69" y="44"/>
                    <a:pt x="57" y="56"/>
                  </a:cubicBezTo>
                  <a:cubicBezTo>
                    <a:pt x="45" y="69"/>
                    <a:pt x="25" y="69"/>
                    <a:pt x="13" y="57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/>
          </p:nvSpPr>
          <p:spPr bwMode="auto">
            <a:xfrm>
              <a:off x="8879832" y="2012149"/>
              <a:ext cx="1626199" cy="1553111"/>
            </a:xfrm>
            <a:custGeom>
              <a:avLst/>
              <a:gdLst>
                <a:gd name="T0" fmla="*/ 339 w 452"/>
                <a:gd name="T1" fmla="*/ 269 h 431"/>
                <a:gd name="T2" fmla="*/ 182 w 452"/>
                <a:gd name="T3" fmla="*/ 269 h 431"/>
                <a:gd name="T4" fmla="*/ 182 w 452"/>
                <a:gd name="T5" fmla="*/ 112 h 431"/>
                <a:gd name="T6" fmla="*/ 339 w 452"/>
                <a:gd name="T7" fmla="*/ 112 h 431"/>
                <a:gd name="T8" fmla="*/ 339 w 452"/>
                <a:gd name="T9" fmla="*/ 269 h 431"/>
                <a:gd name="T10" fmla="*/ 387 w 452"/>
                <a:gd name="T11" fmla="*/ 76 h 431"/>
                <a:gd name="T12" fmla="*/ 140 w 452"/>
                <a:gd name="T13" fmla="*/ 65 h 431"/>
                <a:gd name="T14" fmla="*/ 93 w 452"/>
                <a:gd name="T15" fmla="*/ 136 h 431"/>
                <a:gd name="T16" fmla="*/ 0 w 452"/>
                <a:gd name="T17" fmla="*/ 431 h 431"/>
                <a:gd name="T18" fmla="*/ 302 w 452"/>
                <a:gd name="T19" fmla="*/ 364 h 431"/>
                <a:gd name="T20" fmla="*/ 376 w 452"/>
                <a:gd name="T21" fmla="*/ 323 h 431"/>
                <a:gd name="T22" fmla="*/ 387 w 452"/>
                <a:gd name="T23" fmla="*/ 7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2" h="431">
                  <a:moveTo>
                    <a:pt x="339" y="269"/>
                  </a:moveTo>
                  <a:cubicBezTo>
                    <a:pt x="296" y="313"/>
                    <a:pt x="225" y="313"/>
                    <a:pt x="182" y="269"/>
                  </a:cubicBezTo>
                  <a:cubicBezTo>
                    <a:pt x="138" y="226"/>
                    <a:pt x="138" y="156"/>
                    <a:pt x="182" y="112"/>
                  </a:cubicBezTo>
                  <a:cubicBezTo>
                    <a:pt x="225" y="69"/>
                    <a:pt x="296" y="69"/>
                    <a:pt x="339" y="112"/>
                  </a:cubicBezTo>
                  <a:cubicBezTo>
                    <a:pt x="383" y="156"/>
                    <a:pt x="383" y="226"/>
                    <a:pt x="339" y="269"/>
                  </a:cubicBezTo>
                  <a:moveTo>
                    <a:pt x="387" y="76"/>
                  </a:moveTo>
                  <a:cubicBezTo>
                    <a:pt x="322" y="4"/>
                    <a:pt x="212" y="0"/>
                    <a:pt x="140" y="65"/>
                  </a:cubicBezTo>
                  <a:cubicBezTo>
                    <a:pt x="104" y="97"/>
                    <a:pt x="93" y="136"/>
                    <a:pt x="93" y="136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302" y="364"/>
                    <a:pt x="302" y="364"/>
                    <a:pt x="302" y="364"/>
                  </a:cubicBezTo>
                  <a:cubicBezTo>
                    <a:pt x="329" y="357"/>
                    <a:pt x="354" y="343"/>
                    <a:pt x="376" y="323"/>
                  </a:cubicBezTo>
                  <a:cubicBezTo>
                    <a:pt x="448" y="258"/>
                    <a:pt x="452" y="147"/>
                    <a:pt x="387" y="76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5899990" y="4153006"/>
              <a:ext cx="111155" cy="111155"/>
            </a:xfrm>
            <a:custGeom>
              <a:avLst/>
              <a:gdLst>
                <a:gd name="T0" fmla="*/ 30 w 31"/>
                <a:gd name="T1" fmla="*/ 15 h 31"/>
                <a:gd name="T2" fmla="*/ 16 w 31"/>
                <a:gd name="T3" fmla="*/ 30 h 31"/>
                <a:gd name="T4" fmla="*/ 0 w 31"/>
                <a:gd name="T5" fmla="*/ 16 h 31"/>
                <a:gd name="T6" fmla="*/ 15 w 31"/>
                <a:gd name="T7" fmla="*/ 0 h 31"/>
                <a:gd name="T8" fmla="*/ 30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15"/>
                  </a:moveTo>
                  <a:cubicBezTo>
                    <a:pt x="31" y="24"/>
                    <a:pt x="24" y="30"/>
                    <a:pt x="16" y="30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0"/>
                  </a:cubicBezTo>
                  <a:cubicBezTo>
                    <a:pt x="24" y="0"/>
                    <a:pt x="30" y="7"/>
                    <a:pt x="30" y="15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</p:grpSp>
      <p:sp>
        <p:nvSpPr>
          <p:cNvPr id="180" name="Title 1"/>
          <p:cNvSpPr>
            <a:spLocks noGrp="1"/>
          </p:cNvSpPr>
          <p:nvPr>
            <p:ph type="ctrTitle"/>
          </p:nvPr>
        </p:nvSpPr>
        <p:spPr>
          <a:xfrm>
            <a:off x="345560" y="2773482"/>
            <a:ext cx="4806863" cy="1461939"/>
          </a:xfrm>
        </p:spPr>
        <p:txBody>
          <a:bodyPr wrap="square" anchor="b">
            <a:noAutofit/>
          </a:bodyPr>
          <a:lstStyle>
            <a:lvl1pPr algn="l">
              <a:lnSpc>
                <a:spcPct val="89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1" name="Subtitle 2"/>
          <p:cNvSpPr>
            <a:spLocks noGrp="1"/>
          </p:cNvSpPr>
          <p:nvPr>
            <p:ph type="subTitle" idx="1"/>
          </p:nvPr>
        </p:nvSpPr>
        <p:spPr>
          <a:xfrm>
            <a:off x="359846" y="4768506"/>
            <a:ext cx="4806863" cy="276999"/>
          </a:xfrm>
        </p:spPr>
        <p:txBody>
          <a:bodyPr wrap="square">
            <a:noAutofit/>
          </a:bodyPr>
          <a:lstStyle>
            <a:lvl1pPr marL="0" indent="0" algn="l">
              <a:lnSpc>
                <a:spcPct val="94000"/>
              </a:lnSpc>
              <a:spcBef>
                <a:spcPts val="225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Blue">
    <p:bg>
      <p:bgPr>
        <a:gradFill>
          <a:gsLst>
            <a:gs pos="15000">
              <a:srgbClr val="0033A0"/>
            </a:gs>
            <a:gs pos="100000">
              <a:srgbClr val="41B6E6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 bwMode="invGray">
          <a:xfrm>
            <a:off x="397194" y="5182913"/>
            <a:ext cx="481489" cy="0"/>
          </a:xfrm>
          <a:prstGeom prst="line">
            <a:avLst/>
          </a:prstGeom>
          <a:ln w="76200" cap="rnd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348416" y="1668466"/>
            <a:ext cx="4109285" cy="3231161"/>
          </a:xfrm>
        </p:spPr>
        <p:txBody>
          <a:bodyPr/>
          <a:lstStyle>
            <a:lvl1pPr marL="0" algn="l" defTabSz="685800" rtl="0" eaLnBrk="1" latinLnBrk="0" hangingPunct="1">
              <a:lnSpc>
                <a:spcPct val="82000"/>
              </a:lnSpc>
              <a:spcBef>
                <a:spcPct val="0"/>
              </a:spcBef>
              <a:buNone/>
              <a:defRPr lang="en-US" sz="36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1274" y="5449657"/>
            <a:ext cx="4089797" cy="745089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4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1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 Blue">
    <p:bg>
      <p:bgPr>
        <a:gradFill>
          <a:gsLst>
            <a:gs pos="15000">
              <a:srgbClr val="0033A0"/>
            </a:gs>
            <a:gs pos="100000">
              <a:srgbClr val="41B6E6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70164" y="1807"/>
            <a:ext cx="3773837" cy="6854386"/>
          </a:xfrm>
        </p:spPr>
        <p:txBody>
          <a:bodyPr/>
          <a:lstStyle/>
          <a:p>
            <a:pPr lvl="4"/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invGray">
          <a:xfrm>
            <a:off x="397194" y="4155166"/>
            <a:ext cx="481489" cy="0"/>
          </a:xfrm>
          <a:prstGeom prst="line">
            <a:avLst/>
          </a:prstGeom>
          <a:ln w="76200" cap="rnd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46"/>
          <p:cNvSpPr>
            <a:spLocks noGrp="1"/>
          </p:cNvSpPr>
          <p:nvPr>
            <p:ph type="body" sz="quarter" idx="11"/>
          </p:nvPr>
        </p:nvSpPr>
        <p:spPr>
          <a:xfrm>
            <a:off x="362547" y="4421821"/>
            <a:ext cx="4793456" cy="1776735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4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338892" y="1655129"/>
            <a:ext cx="4821737" cy="2258094"/>
          </a:xfrm>
        </p:spPr>
        <p:txBody>
          <a:bodyPr anchor="b">
            <a:noAutofit/>
          </a:bodyPr>
          <a:lstStyle>
            <a:lvl1pPr>
              <a:defRPr sz="5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">
    <p:bg>
      <p:bgPr>
        <a:gradFill>
          <a:gsLst>
            <a:gs pos="15000">
              <a:srgbClr val="0033A0"/>
            </a:gs>
            <a:gs pos="100000">
              <a:srgbClr val="41B6E6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invGray">
          <a:xfrm>
            <a:off x="418709" y="918456"/>
            <a:ext cx="481489" cy="0"/>
          </a:xfrm>
          <a:prstGeom prst="line">
            <a:avLst/>
          </a:prstGeom>
          <a:ln w="76200" cap="rnd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252790" y="1272177"/>
            <a:ext cx="5634184" cy="3031301"/>
          </a:xfrm>
        </p:spPr>
        <p:txBody>
          <a:bodyPr>
            <a:noAutofit/>
          </a:bodyPr>
          <a:lstStyle>
            <a:lvl1pPr marL="225425" indent="-225425">
              <a:lnSpc>
                <a:spcPct val="96000"/>
              </a:lnSpc>
              <a:spcBef>
                <a:spcPts val="300"/>
              </a:spcBef>
              <a:buClr>
                <a:schemeClr val="bg1"/>
              </a:buClr>
              <a:buFont typeface="Microsoft Sans Serif" panose="020B0604020202020204" pitchFamily="34" charset="0"/>
              <a:buChar char="●"/>
              <a:defRPr sz="2200">
                <a:solidFill>
                  <a:schemeClr val="bg1"/>
                </a:solidFill>
                <a:latin typeface="+mn-lt"/>
              </a:defRPr>
            </a:lvl1pPr>
            <a:lvl2pPr marL="463550" indent="-234950">
              <a:lnSpc>
                <a:spcPct val="107000"/>
              </a:lnSpc>
              <a:spcBef>
                <a:spcPts val="300"/>
              </a:spcBef>
              <a:buClr>
                <a:schemeClr val="bg1"/>
              </a:buClr>
              <a:buSzPct val="80000"/>
              <a:buFont typeface="Microsoft Sans Serif" panose="020B0604020202020204" pitchFamily="34" charset="0"/>
              <a:buChar char="●"/>
              <a:defRPr sz="2000" baseline="0">
                <a:solidFill>
                  <a:schemeClr val="bg1"/>
                </a:solidFill>
                <a:latin typeface="+mn-lt"/>
              </a:defRPr>
            </a:lvl2pPr>
            <a:lvl3pPr marL="688975" indent="-228600">
              <a:lnSpc>
                <a:spcPct val="107000"/>
              </a:lnSpc>
              <a:spcBef>
                <a:spcPts val="300"/>
              </a:spcBef>
              <a:buClr>
                <a:schemeClr val="bg1"/>
              </a:buClr>
              <a:buFont typeface="Microsoft Sans Serif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3pPr>
            <a:lvl4pPr marL="914400" indent="-228600">
              <a:lnSpc>
                <a:spcPct val="107000"/>
              </a:lnSpc>
              <a:spcBef>
                <a:spcPts val="300"/>
              </a:spcBef>
              <a:buClr>
                <a:schemeClr val="bg1"/>
              </a:buClr>
              <a:buFont typeface="Microsoft Sans Serif" panose="020B0604020202020204" pitchFamily="34" charset="0"/>
              <a:buChar char="◦"/>
              <a:defRPr sz="1600" baseline="0">
                <a:solidFill>
                  <a:schemeClr val="bg1"/>
                </a:solidFill>
              </a:defRPr>
            </a:lvl4pPr>
            <a:lvl5pPr marL="46355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2000" baseline="0">
                <a:solidFill>
                  <a:schemeClr val="bg1"/>
                </a:solidFill>
              </a:defRPr>
            </a:lvl5pPr>
            <a:lvl6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6pPr>
            <a:lvl7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7pPr>
            <a:lvl8pPr marL="688975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800" baseline="0">
                <a:solidFill>
                  <a:schemeClr val="bg1"/>
                </a:solidFill>
              </a:defRPr>
            </a:lvl8pPr>
            <a:lvl9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</a:t>
            </a:r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800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Blue">
    <p:bg>
      <p:bgPr>
        <a:gradFill>
          <a:gsLst>
            <a:gs pos="15000">
              <a:schemeClr val="tx2"/>
            </a:gs>
            <a:gs pos="100000">
              <a:schemeClr val="accent5">
                <a:lumMod val="60000"/>
                <a:lumOff val="40000"/>
              </a:scheme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 bwMode="auto">
          <a:xfrm>
            <a:off x="354132" y="2697115"/>
            <a:ext cx="6107125" cy="10387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25"/>
              </a:lnSpc>
              <a:defRPr/>
            </a:pP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Follow us on:</a:t>
            </a:r>
          </a:p>
          <a:p>
            <a:pPr marL="0" lvl="1">
              <a:lnSpc>
                <a:spcPts val="2025"/>
              </a:lnSpc>
              <a:defRPr/>
            </a:pP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For more information, visit us at: </a:t>
            </a:r>
            <a:b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</a:b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www.qualcomm.com &amp; www.qualcomm.com/blog 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 bwMode="auto">
          <a:xfrm>
            <a:off x="363618" y="4116708"/>
            <a:ext cx="5552633" cy="22399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Clr>
                <a:srgbClr val="F15B35">
                  <a:lumMod val="75000"/>
                </a:srgbClr>
              </a:buClr>
              <a:buSzPct val="100000"/>
              <a:buFont typeface="Courier New" pitchFamily="49" charset="0"/>
              <a:buNone/>
              <a:defRPr sz="2400" baseline="0">
                <a:solidFill>
                  <a:schemeClr val="bg1"/>
                </a:solidFill>
                <a:latin typeface="Calibre Light" pitchFamily="34" charset="0"/>
                <a:cs typeface="Arial" pitchFamily="34" charset="0"/>
              </a:defRPr>
            </a:lvl1pPr>
            <a:lvl2pPr marL="0" lvl="1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spc="1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defRPr>
            </a:lvl2pPr>
            <a:lvl3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3pPr>
            <a:lvl4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4pPr>
            <a:lvl5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sz="800" dirty="0"/>
              <a:t>Nothing in these materials is an offer to sell any of the components or devices referenced herein.</a:t>
            </a:r>
          </a:p>
          <a:p>
            <a:pPr lvl="1"/>
            <a:r>
              <a:rPr lang="en-US" sz="800" dirty="0"/>
              <a:t>©</a:t>
            </a:r>
            <a:r>
              <a:rPr lang="en-US" sz="800" dirty="0" smtClean="0"/>
              <a:t>2017 </a:t>
            </a:r>
            <a:r>
              <a:rPr lang="en-US" sz="800" dirty="0"/>
              <a:t>Qualcomm Technologies, Inc. and/or its affiliated companies. All Rights Reserved.</a:t>
            </a:r>
          </a:p>
          <a:p>
            <a:pPr lvl="1"/>
            <a:r>
              <a:rPr lang="en-US" sz="800" dirty="0" smtClean="0"/>
              <a:t>Qualcomm and </a:t>
            </a:r>
            <a:r>
              <a:rPr lang="en-US" sz="800" smtClean="0"/>
              <a:t>Hexagon are trademarks </a:t>
            </a:r>
            <a:r>
              <a:rPr lang="en-US" sz="800" dirty="0"/>
              <a:t>of Qualcomm Incorporated, registered in the United States and other countries.  </a:t>
            </a:r>
            <a:br>
              <a:rPr lang="en-US" sz="800" dirty="0"/>
            </a:br>
            <a:r>
              <a:rPr lang="en-US" sz="800" dirty="0"/>
              <a:t>Other products and brand names may be trademarks or registered trademarks of their respective owners.</a:t>
            </a:r>
          </a:p>
          <a:p>
            <a:pPr lvl="1"/>
            <a:r>
              <a:rPr lang="en-US" sz="800" dirty="0"/>
              <a:t>References in this presentation to “Qualcomm” may mean Qualcomm Incorporated, Qualcomm Technologies, Inc., and/or other subsidiaries or business units within the Qualcomm corporate structure, as applicable.</a:t>
            </a:r>
            <a:r>
              <a:rPr lang="en-US" sz="800" baseline="0" dirty="0"/>
              <a:t> </a:t>
            </a:r>
            <a:r>
              <a:rPr lang="en-US" sz="800" dirty="0"/>
              <a:t>Qualcomm Incorporated includes Qualcomm’s licensing business, QTL, and the vast majority of its patent portfolio. Qualcomm Technologies, Inc., a wholly-owned subsidiary of Qualcomm Incorporated, operates, along with its subsidiaries, substantially all of Qualcomm’s engineering, research and development functions, and substantially all</a:t>
            </a:r>
            <a:r>
              <a:rPr lang="en-US" sz="800" baseline="0" dirty="0"/>
              <a:t> </a:t>
            </a:r>
            <a:r>
              <a:rPr lang="en-US" sz="800" dirty="0"/>
              <a:t>of its product and services businesses, including its semiconductor business, </a:t>
            </a:r>
            <a:r>
              <a:rPr lang="en-US" sz="800" dirty="0" err="1"/>
              <a:t>QCT</a:t>
            </a:r>
            <a:r>
              <a:rPr lang="en-US" sz="800" dirty="0"/>
              <a:t>.</a:t>
            </a:r>
          </a:p>
        </p:txBody>
      </p:sp>
      <p:cxnSp>
        <p:nvCxnSpPr>
          <p:cNvPr id="28" name="Straight Connector 27"/>
          <p:cNvCxnSpPr/>
          <p:nvPr/>
        </p:nvCxnSpPr>
        <p:spPr bwMode="invGray">
          <a:xfrm>
            <a:off x="397194" y="1755337"/>
            <a:ext cx="481489" cy="0"/>
          </a:xfrm>
          <a:prstGeom prst="line">
            <a:avLst/>
          </a:prstGeom>
          <a:ln w="76200" cap="rnd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292219" y="979560"/>
            <a:ext cx="5522181" cy="712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5100" dirty="0">
                <a:solidFill>
                  <a:srgbClr val="FFFFFF"/>
                </a:solidFill>
                <a:latin typeface="Microsoft Sans Serif"/>
                <a:cs typeface="Microsoft Sans Serif" panose="020B0604020202020204" pitchFamily="34" charset="0"/>
              </a:rPr>
              <a:t>Thank you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619567" y="2540482"/>
            <a:ext cx="1811853" cy="349251"/>
            <a:chOff x="2192972" y="2599535"/>
            <a:chExt cx="1811853" cy="349251"/>
          </a:xfrm>
        </p:grpSpPr>
        <p:sp>
          <p:nvSpPr>
            <p:cNvPr id="36" name="Freeform 12"/>
            <p:cNvSpPr>
              <a:spLocks noChangeAspect="1"/>
            </p:cNvSpPr>
            <p:nvPr userDrawn="1"/>
          </p:nvSpPr>
          <p:spPr bwMode="black">
            <a:xfrm>
              <a:off x="2533457" y="2600825"/>
              <a:ext cx="427563" cy="347438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</a:endParaRPr>
            </a:p>
          </p:txBody>
        </p:sp>
        <p:grpSp>
          <p:nvGrpSpPr>
            <p:cNvPr id="37" name="Group 5"/>
            <p:cNvGrpSpPr>
              <a:grpSpLocks noChangeAspect="1"/>
            </p:cNvGrpSpPr>
            <p:nvPr userDrawn="1"/>
          </p:nvGrpSpPr>
          <p:grpSpPr bwMode="black">
            <a:xfrm>
              <a:off x="3128088" y="2600824"/>
              <a:ext cx="348548" cy="344450"/>
              <a:chOff x="3331" y="1656"/>
              <a:chExt cx="1020" cy="1008"/>
            </a:xfrm>
            <a:solidFill>
              <a:sysClr val="window" lastClr="FFFFFF"/>
            </a:solidFill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black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/>
            </p:nvSpPr>
            <p:spPr bwMode="black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</p:grpSp>
        <p:grpSp>
          <p:nvGrpSpPr>
            <p:cNvPr id="38" name="Group 37"/>
            <p:cNvGrpSpPr>
              <a:grpSpLocks noChangeAspect="1"/>
            </p:cNvGrpSpPr>
            <p:nvPr userDrawn="1"/>
          </p:nvGrpSpPr>
          <p:grpSpPr bwMode="black">
            <a:xfrm>
              <a:off x="3659842" y="2602125"/>
              <a:ext cx="344983" cy="344983"/>
              <a:chOff x="2724" y="2004"/>
              <a:chExt cx="310" cy="310"/>
            </a:xfrm>
          </p:grpSpPr>
          <p:sp>
            <p:nvSpPr>
              <p:cNvPr id="40" name="Rectangle 5"/>
              <p:cNvSpPr>
                <a:spLocks noChangeArrowheads="1"/>
              </p:cNvSpPr>
              <p:nvPr/>
            </p:nvSpPr>
            <p:spPr bwMode="black">
              <a:xfrm>
                <a:off x="2724" y="2004"/>
                <a:ext cx="310" cy="31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  <p:sp useBgFill="1">
            <p:nvSpPr>
              <p:cNvPr id="41" name="Freeform 6"/>
              <p:cNvSpPr>
                <a:spLocks/>
              </p:cNvSpPr>
              <p:nvPr/>
            </p:nvSpPr>
            <p:spPr bwMode="black">
              <a:xfrm>
                <a:off x="2826" y="2057"/>
                <a:ext cx="111" cy="194"/>
              </a:xfrm>
              <a:custGeom>
                <a:avLst/>
                <a:gdLst>
                  <a:gd name="T0" fmla="*/ 42 w 46"/>
                  <a:gd name="T1" fmla="*/ 63 h 80"/>
                  <a:gd name="T2" fmla="*/ 36 w 46"/>
                  <a:gd name="T3" fmla="*/ 65 h 80"/>
                  <a:gd name="T4" fmla="*/ 28 w 46"/>
                  <a:gd name="T5" fmla="*/ 57 h 80"/>
                  <a:gd name="T6" fmla="*/ 28 w 46"/>
                  <a:gd name="T7" fmla="*/ 32 h 80"/>
                  <a:gd name="T8" fmla="*/ 44 w 46"/>
                  <a:gd name="T9" fmla="*/ 32 h 80"/>
                  <a:gd name="T10" fmla="*/ 44 w 46"/>
                  <a:gd name="T11" fmla="*/ 20 h 80"/>
                  <a:gd name="T12" fmla="*/ 28 w 46"/>
                  <a:gd name="T13" fmla="*/ 20 h 80"/>
                  <a:gd name="T14" fmla="*/ 28 w 46"/>
                  <a:gd name="T15" fmla="*/ 0 h 80"/>
                  <a:gd name="T16" fmla="*/ 16 w 46"/>
                  <a:gd name="T17" fmla="*/ 0 h 80"/>
                  <a:gd name="T18" fmla="*/ 16 w 46"/>
                  <a:gd name="T19" fmla="*/ 0 h 80"/>
                  <a:gd name="T20" fmla="*/ 0 w 46"/>
                  <a:gd name="T21" fmla="*/ 22 h 80"/>
                  <a:gd name="T22" fmla="*/ 0 w 46"/>
                  <a:gd name="T23" fmla="*/ 32 h 80"/>
                  <a:gd name="T24" fmla="*/ 8 w 46"/>
                  <a:gd name="T25" fmla="*/ 32 h 80"/>
                  <a:gd name="T26" fmla="*/ 8 w 46"/>
                  <a:gd name="T27" fmla="*/ 58 h 80"/>
                  <a:gd name="T28" fmla="*/ 32 w 46"/>
                  <a:gd name="T29" fmla="*/ 79 h 80"/>
                  <a:gd name="T30" fmla="*/ 46 w 46"/>
                  <a:gd name="T31" fmla="*/ 75 h 80"/>
                  <a:gd name="T32" fmla="*/ 42 w 46"/>
                  <a:gd name="T3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80">
                    <a:moveTo>
                      <a:pt x="42" y="63"/>
                    </a:moveTo>
                    <a:cubicBezTo>
                      <a:pt x="41" y="64"/>
                      <a:pt x="38" y="65"/>
                      <a:pt x="36" y="65"/>
                    </a:cubicBezTo>
                    <a:cubicBezTo>
                      <a:pt x="29" y="65"/>
                      <a:pt x="28" y="60"/>
                      <a:pt x="28" y="5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1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6"/>
                      <a:pt x="12" y="17"/>
                      <a:pt x="0" y="2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67"/>
                      <a:pt x="15" y="80"/>
                      <a:pt x="32" y="79"/>
                    </a:cubicBezTo>
                    <a:cubicBezTo>
                      <a:pt x="38" y="79"/>
                      <a:pt x="45" y="77"/>
                      <a:pt x="46" y="75"/>
                    </a:cubicBezTo>
                    <a:lnTo>
                      <a:pt x="42" y="63"/>
                    </a:ln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</p:grpSp>
        <p:sp>
          <p:nvSpPr>
            <p:cNvPr id="39" name="Freeform 5"/>
            <p:cNvSpPr>
              <a:spLocks/>
            </p:cNvSpPr>
            <p:nvPr userDrawn="1"/>
          </p:nvSpPr>
          <p:spPr bwMode="black">
            <a:xfrm>
              <a:off x="2192972" y="2599535"/>
              <a:ext cx="161925" cy="349251"/>
            </a:xfrm>
            <a:custGeom>
              <a:avLst/>
              <a:gdLst>
                <a:gd name="T0" fmla="*/ 60 w 90"/>
                <a:gd name="T1" fmla="*/ 193 h 193"/>
                <a:gd name="T2" fmla="*/ 20 w 90"/>
                <a:gd name="T3" fmla="*/ 193 h 193"/>
                <a:gd name="T4" fmla="*/ 20 w 90"/>
                <a:gd name="T5" fmla="*/ 97 h 193"/>
                <a:gd name="T6" fmla="*/ 0 w 90"/>
                <a:gd name="T7" fmla="*/ 97 h 193"/>
                <a:gd name="T8" fmla="*/ 0 w 90"/>
                <a:gd name="T9" fmla="*/ 63 h 193"/>
                <a:gd name="T10" fmla="*/ 20 w 90"/>
                <a:gd name="T11" fmla="*/ 63 h 193"/>
                <a:gd name="T12" fmla="*/ 20 w 90"/>
                <a:gd name="T13" fmla="*/ 44 h 193"/>
                <a:gd name="T14" fmla="*/ 63 w 90"/>
                <a:gd name="T15" fmla="*/ 0 h 193"/>
                <a:gd name="T16" fmla="*/ 89 w 90"/>
                <a:gd name="T17" fmla="*/ 0 h 193"/>
                <a:gd name="T18" fmla="*/ 89 w 90"/>
                <a:gd name="T19" fmla="*/ 34 h 193"/>
                <a:gd name="T20" fmla="*/ 73 w 90"/>
                <a:gd name="T21" fmla="*/ 34 h 193"/>
                <a:gd name="T22" fmla="*/ 60 w 90"/>
                <a:gd name="T23" fmla="*/ 47 h 193"/>
                <a:gd name="T24" fmla="*/ 60 w 90"/>
                <a:gd name="T25" fmla="*/ 63 h 193"/>
                <a:gd name="T26" fmla="*/ 90 w 90"/>
                <a:gd name="T27" fmla="*/ 63 h 193"/>
                <a:gd name="T28" fmla="*/ 86 w 90"/>
                <a:gd name="T29" fmla="*/ 97 h 193"/>
                <a:gd name="T30" fmla="*/ 60 w 90"/>
                <a:gd name="T31" fmla="*/ 97 h 193"/>
                <a:gd name="T32" fmla="*/ 60 w 90"/>
                <a:gd name="T3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93">
                  <a:moveTo>
                    <a:pt x="60" y="193"/>
                  </a:moveTo>
                  <a:cubicBezTo>
                    <a:pt x="20" y="193"/>
                    <a:pt x="20" y="193"/>
                    <a:pt x="20" y="193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16"/>
                    <a:pt x="31" y="0"/>
                    <a:pt x="63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0" y="34"/>
                    <a:pt x="60" y="38"/>
                    <a:pt x="60" y="4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60" y="97"/>
                    <a:pt x="60" y="97"/>
                    <a:pt x="60" y="97"/>
                  </a:cubicBezTo>
                  <a:lnTo>
                    <a:pt x="60" y="19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</a:endParaRPr>
            </a:p>
          </p:txBody>
        </p:sp>
      </p:grpSp>
      <p:sp>
        <p:nvSpPr>
          <p:cNvPr id="49" name="Freeform 48"/>
          <p:cNvSpPr>
            <a:spLocks/>
          </p:cNvSpPr>
          <p:nvPr/>
        </p:nvSpPr>
        <p:spPr bwMode="ltGray">
          <a:xfrm>
            <a:off x="5314960" y="-571499"/>
            <a:ext cx="6630686" cy="4869054"/>
          </a:xfrm>
          <a:custGeom>
            <a:avLst/>
            <a:gdLst>
              <a:gd name="T0" fmla="*/ 315 w 369"/>
              <a:gd name="T1" fmla="*/ 146 h 270"/>
              <a:gd name="T2" fmla="*/ 319 w 369"/>
              <a:gd name="T3" fmla="*/ 116 h 270"/>
              <a:gd name="T4" fmla="*/ 203 w 369"/>
              <a:gd name="T5" fmla="*/ 0 h 270"/>
              <a:gd name="T6" fmla="*/ 86 w 369"/>
              <a:gd name="T7" fmla="*/ 111 h 270"/>
              <a:gd name="T8" fmla="*/ 80 w 369"/>
              <a:gd name="T9" fmla="*/ 110 h 270"/>
              <a:gd name="T10" fmla="*/ 0 w 369"/>
              <a:gd name="T11" fmla="*/ 190 h 270"/>
              <a:gd name="T12" fmla="*/ 74 w 369"/>
              <a:gd name="T13" fmla="*/ 270 h 270"/>
              <a:gd name="T14" fmla="*/ 74 w 369"/>
              <a:gd name="T15" fmla="*/ 270 h 270"/>
              <a:gd name="T16" fmla="*/ 307 w 369"/>
              <a:gd name="T17" fmla="*/ 270 h 270"/>
              <a:gd name="T18" fmla="*/ 369 w 369"/>
              <a:gd name="T19" fmla="*/ 208 h 270"/>
              <a:gd name="T20" fmla="*/ 315 w 369"/>
              <a:gd name="T21" fmla="*/ 146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9" h="270">
                <a:moveTo>
                  <a:pt x="315" y="146"/>
                </a:moveTo>
                <a:cubicBezTo>
                  <a:pt x="318" y="137"/>
                  <a:pt x="319" y="127"/>
                  <a:pt x="319" y="116"/>
                </a:cubicBezTo>
                <a:cubicBezTo>
                  <a:pt x="319" y="52"/>
                  <a:pt x="267" y="0"/>
                  <a:pt x="203" y="0"/>
                </a:cubicBezTo>
                <a:cubicBezTo>
                  <a:pt x="140" y="0"/>
                  <a:pt x="89" y="49"/>
                  <a:pt x="86" y="111"/>
                </a:cubicBezTo>
                <a:cubicBezTo>
                  <a:pt x="84" y="110"/>
                  <a:pt x="82" y="110"/>
                  <a:pt x="80" y="110"/>
                </a:cubicBezTo>
                <a:cubicBezTo>
                  <a:pt x="36" y="110"/>
                  <a:pt x="0" y="146"/>
                  <a:pt x="0" y="190"/>
                </a:cubicBezTo>
                <a:cubicBezTo>
                  <a:pt x="0" y="232"/>
                  <a:pt x="33" y="267"/>
                  <a:pt x="74" y="270"/>
                </a:cubicBezTo>
                <a:cubicBezTo>
                  <a:pt x="74" y="270"/>
                  <a:pt x="74" y="270"/>
                  <a:pt x="74" y="270"/>
                </a:cubicBezTo>
                <a:cubicBezTo>
                  <a:pt x="307" y="270"/>
                  <a:pt x="307" y="270"/>
                  <a:pt x="307" y="270"/>
                </a:cubicBezTo>
                <a:cubicBezTo>
                  <a:pt x="341" y="270"/>
                  <a:pt x="369" y="242"/>
                  <a:pt x="369" y="208"/>
                </a:cubicBezTo>
                <a:cubicBezTo>
                  <a:pt x="369" y="176"/>
                  <a:pt x="346" y="150"/>
                  <a:pt x="315" y="146"/>
                </a:cubicBezTo>
              </a:path>
            </a:pathLst>
          </a:custGeom>
          <a:solidFill>
            <a:srgbClr val="001BA0">
              <a:alpha val="22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50" name="Freeform 49"/>
          <p:cNvSpPr>
            <a:spLocks noChangeArrowheads="1"/>
          </p:cNvSpPr>
          <p:nvPr/>
        </p:nvSpPr>
        <p:spPr bwMode="gray">
          <a:xfrm>
            <a:off x="6045146" y="1727705"/>
            <a:ext cx="2783757" cy="4232611"/>
          </a:xfrm>
          <a:custGeom>
            <a:avLst/>
            <a:gdLst>
              <a:gd name="connsiteX0" fmla="*/ 1389167 w 2783757"/>
              <a:gd name="connsiteY0" fmla="*/ 246519 h 4232611"/>
              <a:gd name="connsiteX1" fmla="*/ 241477 w 2783757"/>
              <a:gd name="connsiteY1" fmla="*/ 1388782 h 4232611"/>
              <a:gd name="connsiteX2" fmla="*/ 1389167 w 2783757"/>
              <a:gd name="connsiteY2" fmla="*/ 2531045 h 4232611"/>
              <a:gd name="connsiteX3" fmla="*/ 2536857 w 2783757"/>
              <a:gd name="connsiteY3" fmla="*/ 1388782 h 4232611"/>
              <a:gd name="connsiteX4" fmla="*/ 1389167 w 2783757"/>
              <a:gd name="connsiteY4" fmla="*/ 246519 h 4232611"/>
              <a:gd name="connsiteX5" fmla="*/ 1382190 w 2783757"/>
              <a:gd name="connsiteY5" fmla="*/ 0 h 4232611"/>
              <a:gd name="connsiteX6" fmla="*/ 1395108 w 2783757"/>
              <a:gd name="connsiteY6" fmla="*/ 0 h 4232611"/>
              <a:gd name="connsiteX7" fmla="*/ 2783757 w 2783757"/>
              <a:gd name="connsiteY7" fmla="*/ 1372217 h 4232611"/>
              <a:gd name="connsiteX8" fmla="*/ 2783757 w 2783757"/>
              <a:gd name="connsiteY8" fmla="*/ 1391544 h 4232611"/>
              <a:gd name="connsiteX9" fmla="*/ 2725627 w 2783757"/>
              <a:gd name="connsiteY9" fmla="*/ 1758756 h 4232611"/>
              <a:gd name="connsiteX10" fmla="*/ 2635204 w 2783757"/>
              <a:gd name="connsiteY10" fmla="*/ 1990680 h 4232611"/>
              <a:gd name="connsiteX11" fmla="*/ 2570615 w 2783757"/>
              <a:gd name="connsiteY11" fmla="*/ 2106642 h 4232611"/>
              <a:gd name="connsiteX12" fmla="*/ 2079744 w 2783757"/>
              <a:gd name="connsiteY12" fmla="*/ 2995684 h 4232611"/>
              <a:gd name="connsiteX13" fmla="*/ 1388649 w 2783757"/>
              <a:gd name="connsiteY13" fmla="*/ 4232611 h 4232611"/>
              <a:gd name="connsiteX14" fmla="*/ 704013 w 2783757"/>
              <a:gd name="connsiteY14" fmla="*/ 2995684 h 4232611"/>
              <a:gd name="connsiteX15" fmla="*/ 206682 w 2783757"/>
              <a:gd name="connsiteY15" fmla="*/ 2106642 h 4232611"/>
              <a:gd name="connsiteX16" fmla="*/ 142094 w 2783757"/>
              <a:gd name="connsiteY16" fmla="*/ 1990680 h 4232611"/>
              <a:gd name="connsiteX17" fmla="*/ 51670 w 2783757"/>
              <a:gd name="connsiteY17" fmla="*/ 1758756 h 4232611"/>
              <a:gd name="connsiteX18" fmla="*/ 0 w 2783757"/>
              <a:gd name="connsiteY18" fmla="*/ 1391544 h 4232611"/>
              <a:gd name="connsiteX19" fmla="*/ 0 w 2783757"/>
              <a:gd name="connsiteY19" fmla="*/ 1372217 h 4232611"/>
              <a:gd name="connsiteX20" fmla="*/ 1382190 w 2783757"/>
              <a:gd name="connsiteY20" fmla="*/ 0 h 423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83757" h="4232611">
                <a:moveTo>
                  <a:pt x="1389167" y="246519"/>
                </a:moveTo>
                <a:cubicBezTo>
                  <a:pt x="755315" y="246519"/>
                  <a:pt x="241477" y="757928"/>
                  <a:pt x="241477" y="1388782"/>
                </a:cubicBezTo>
                <a:cubicBezTo>
                  <a:pt x="241477" y="2019636"/>
                  <a:pt x="755315" y="2531045"/>
                  <a:pt x="1389167" y="2531045"/>
                </a:cubicBezTo>
                <a:cubicBezTo>
                  <a:pt x="2023019" y="2531045"/>
                  <a:pt x="2536857" y="2019636"/>
                  <a:pt x="2536857" y="1388782"/>
                </a:cubicBezTo>
                <a:cubicBezTo>
                  <a:pt x="2536857" y="757928"/>
                  <a:pt x="2023019" y="246519"/>
                  <a:pt x="1389167" y="246519"/>
                </a:cubicBezTo>
                <a:close/>
                <a:moveTo>
                  <a:pt x="1382190" y="0"/>
                </a:moveTo>
                <a:cubicBezTo>
                  <a:pt x="1382190" y="0"/>
                  <a:pt x="1382190" y="0"/>
                  <a:pt x="1395108" y="0"/>
                </a:cubicBezTo>
                <a:cubicBezTo>
                  <a:pt x="2157250" y="0"/>
                  <a:pt x="2777298" y="612022"/>
                  <a:pt x="2783757" y="1372217"/>
                </a:cubicBezTo>
                <a:cubicBezTo>
                  <a:pt x="2783757" y="1372217"/>
                  <a:pt x="2783757" y="1372217"/>
                  <a:pt x="2783757" y="1391544"/>
                </a:cubicBezTo>
                <a:cubicBezTo>
                  <a:pt x="2777298" y="1520390"/>
                  <a:pt x="2757922" y="1642794"/>
                  <a:pt x="2725627" y="1758756"/>
                </a:cubicBezTo>
                <a:cubicBezTo>
                  <a:pt x="2706251" y="1842507"/>
                  <a:pt x="2673957" y="1913372"/>
                  <a:pt x="2635204" y="1990680"/>
                </a:cubicBezTo>
                <a:cubicBezTo>
                  <a:pt x="2615827" y="2029334"/>
                  <a:pt x="2596451" y="2067988"/>
                  <a:pt x="2570615" y="2106642"/>
                </a:cubicBezTo>
                <a:cubicBezTo>
                  <a:pt x="2570615" y="2106642"/>
                  <a:pt x="2570615" y="2106642"/>
                  <a:pt x="2079744" y="2995684"/>
                </a:cubicBezTo>
                <a:cubicBezTo>
                  <a:pt x="2079744" y="2995684"/>
                  <a:pt x="2079744" y="2995684"/>
                  <a:pt x="1388649" y="4232611"/>
                </a:cubicBezTo>
                <a:cubicBezTo>
                  <a:pt x="1388649" y="4232611"/>
                  <a:pt x="1388649" y="4232611"/>
                  <a:pt x="704013" y="2995684"/>
                </a:cubicBezTo>
                <a:cubicBezTo>
                  <a:pt x="704013" y="2995684"/>
                  <a:pt x="704013" y="2995684"/>
                  <a:pt x="206682" y="2106642"/>
                </a:cubicBezTo>
                <a:cubicBezTo>
                  <a:pt x="206682" y="2106642"/>
                  <a:pt x="206682" y="2106642"/>
                  <a:pt x="142094" y="1990680"/>
                </a:cubicBezTo>
                <a:cubicBezTo>
                  <a:pt x="103341" y="1913372"/>
                  <a:pt x="77506" y="1842507"/>
                  <a:pt x="51670" y="1758756"/>
                </a:cubicBezTo>
                <a:cubicBezTo>
                  <a:pt x="19376" y="1642794"/>
                  <a:pt x="0" y="1520390"/>
                  <a:pt x="0" y="1391544"/>
                </a:cubicBezTo>
                <a:cubicBezTo>
                  <a:pt x="0" y="1391544"/>
                  <a:pt x="0" y="1391544"/>
                  <a:pt x="0" y="1372217"/>
                </a:cubicBezTo>
                <a:cubicBezTo>
                  <a:pt x="6459" y="612022"/>
                  <a:pt x="620048" y="0"/>
                  <a:pt x="138219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33920" tIns="66959" rIns="133920" bIns="66959" numCol="1" anchor="t" anchorCtr="0" compatLnSpc="1">
            <a:prstTxWarp prst="textNoShape">
              <a:avLst/>
            </a:prstTxWarp>
          </a:bodyPr>
          <a:lstStyle/>
          <a:p>
            <a:pPr marR="0" lvl="0" indent="0" defTabSz="133908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24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gray">
          <a:xfrm>
            <a:off x="7209117" y="2899442"/>
            <a:ext cx="439541" cy="4314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33920" tIns="66959" rIns="133920" bIns="66959" numCol="1" anchor="t" anchorCtr="0" compatLnSpc="1">
            <a:prstTxWarp prst="textNoShape">
              <a:avLst/>
            </a:prstTxWarp>
          </a:bodyPr>
          <a:lstStyle/>
          <a:p>
            <a:pPr marR="0" lvl="0" indent="0" defTabSz="133908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24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gray">
          <a:xfrm>
            <a:off x="6367626" y="6151606"/>
            <a:ext cx="2138798" cy="212682"/>
          </a:xfrm>
          <a:custGeom>
            <a:avLst/>
            <a:gdLst>
              <a:gd name="T0" fmla="*/ 573 w 601"/>
              <a:gd name="T1" fmla="*/ 57 h 57"/>
              <a:gd name="T2" fmla="*/ 28 w 601"/>
              <a:gd name="T3" fmla="*/ 55 h 57"/>
              <a:gd name="T4" fmla="*/ 0 w 601"/>
              <a:gd name="T5" fmla="*/ 27 h 57"/>
              <a:gd name="T6" fmla="*/ 28 w 601"/>
              <a:gd name="T7" fmla="*/ 0 h 57"/>
              <a:gd name="T8" fmla="*/ 573 w 601"/>
              <a:gd name="T9" fmla="*/ 1 h 57"/>
              <a:gd name="T10" fmla="*/ 601 w 601"/>
              <a:gd name="T11" fmla="*/ 29 h 57"/>
              <a:gd name="T12" fmla="*/ 573 w 601"/>
              <a:gd name="T13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1" h="57">
                <a:moveTo>
                  <a:pt x="573" y="57"/>
                </a:moveTo>
                <a:cubicBezTo>
                  <a:pt x="28" y="55"/>
                  <a:pt x="28" y="55"/>
                  <a:pt x="28" y="55"/>
                </a:cubicBezTo>
                <a:cubicBezTo>
                  <a:pt x="13" y="55"/>
                  <a:pt x="0" y="43"/>
                  <a:pt x="0" y="27"/>
                </a:cubicBezTo>
                <a:cubicBezTo>
                  <a:pt x="0" y="12"/>
                  <a:pt x="13" y="0"/>
                  <a:pt x="28" y="0"/>
                </a:cubicBezTo>
                <a:cubicBezTo>
                  <a:pt x="573" y="1"/>
                  <a:pt x="573" y="1"/>
                  <a:pt x="573" y="1"/>
                </a:cubicBezTo>
                <a:cubicBezTo>
                  <a:pt x="588" y="1"/>
                  <a:pt x="601" y="14"/>
                  <a:pt x="601" y="29"/>
                </a:cubicBezTo>
                <a:cubicBezTo>
                  <a:pt x="601" y="44"/>
                  <a:pt x="588" y="57"/>
                  <a:pt x="573" y="57"/>
                </a:cubicBezTo>
              </a:path>
            </a:pathLst>
          </a:custGeom>
          <a:solidFill>
            <a:srgbClr val="001BA0">
              <a:alpha val="22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7929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range">
    <p:bg>
      <p:bgPr>
        <a:gradFill>
          <a:gsLst>
            <a:gs pos="30000">
              <a:srgbClr val="F38B00"/>
            </a:gs>
            <a:gs pos="100000">
              <a:srgbClr val="FFB70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398623" y="4496893"/>
            <a:ext cx="1193006" cy="0"/>
          </a:xfrm>
          <a:prstGeom prst="line">
            <a:avLst/>
          </a:prstGeom>
          <a:ln w="762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356235" y="705003"/>
            <a:ext cx="2263942" cy="493725"/>
            <a:chOff x="187326" y="5085556"/>
            <a:chExt cx="8393112" cy="1830388"/>
          </a:xfrm>
          <a:solidFill>
            <a:schemeClr val="bg1"/>
          </a:solidFill>
        </p:grpSpPr>
        <p:sp>
          <p:nvSpPr>
            <p:cNvPr id="149" name="Freeform 148"/>
            <p:cNvSpPr>
              <a:spLocks/>
            </p:cNvSpPr>
            <p:nvPr userDrawn="1"/>
          </p:nvSpPr>
          <p:spPr bwMode="auto">
            <a:xfrm>
              <a:off x="3603626" y="5388769"/>
              <a:ext cx="585787" cy="892175"/>
            </a:xfrm>
            <a:custGeom>
              <a:avLst/>
              <a:gdLst>
                <a:gd name="T0" fmla="*/ 0 w 156"/>
                <a:gd name="T1" fmla="*/ 218 h 238"/>
                <a:gd name="T2" fmla="*/ 20 w 156"/>
                <a:gd name="T3" fmla="*/ 238 h 238"/>
                <a:gd name="T4" fmla="*/ 156 w 156"/>
                <a:gd name="T5" fmla="*/ 238 h 238"/>
                <a:gd name="T6" fmla="*/ 126 w 156"/>
                <a:gd name="T7" fmla="*/ 189 h 238"/>
                <a:gd name="T8" fmla="*/ 47 w 156"/>
                <a:gd name="T9" fmla="*/ 189 h 238"/>
                <a:gd name="T10" fmla="*/ 47 w 156"/>
                <a:gd name="T11" fmla="*/ 0 h 238"/>
                <a:gd name="T12" fmla="*/ 0 w 156"/>
                <a:gd name="T13" fmla="*/ 0 h 238"/>
                <a:gd name="T14" fmla="*/ 0 w 156"/>
                <a:gd name="T15" fmla="*/ 2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8">
                  <a:moveTo>
                    <a:pt x="0" y="218"/>
                  </a:moveTo>
                  <a:cubicBezTo>
                    <a:pt x="0" y="227"/>
                    <a:pt x="11" y="238"/>
                    <a:pt x="20" y="238"/>
                  </a:cubicBezTo>
                  <a:cubicBezTo>
                    <a:pt x="156" y="238"/>
                    <a:pt x="156" y="238"/>
                    <a:pt x="156" y="238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 userDrawn="1"/>
          </p:nvSpPr>
          <p:spPr bwMode="auto">
            <a:xfrm>
              <a:off x="187326" y="5085556"/>
              <a:ext cx="1541462" cy="1830388"/>
            </a:xfrm>
            <a:custGeom>
              <a:avLst/>
              <a:gdLst>
                <a:gd name="T0" fmla="*/ 411 w 411"/>
                <a:gd name="T1" fmla="*/ 206 h 488"/>
                <a:gd name="T2" fmla="*/ 206 w 411"/>
                <a:gd name="T3" fmla="*/ 0 h 488"/>
                <a:gd name="T4" fmla="*/ 0 w 411"/>
                <a:gd name="T5" fmla="*/ 206 h 488"/>
                <a:gd name="T6" fmla="*/ 206 w 411"/>
                <a:gd name="T7" fmla="*/ 412 h 488"/>
                <a:gd name="T8" fmla="*/ 241 w 411"/>
                <a:gd name="T9" fmla="*/ 408 h 488"/>
                <a:gd name="T10" fmla="*/ 240 w 411"/>
                <a:gd name="T11" fmla="*/ 488 h 488"/>
                <a:gd name="T12" fmla="*/ 298 w 411"/>
                <a:gd name="T13" fmla="*/ 488 h 488"/>
                <a:gd name="T14" fmla="*/ 298 w 411"/>
                <a:gd name="T15" fmla="*/ 389 h 488"/>
                <a:gd name="T16" fmla="*/ 411 w 411"/>
                <a:gd name="T17" fmla="*/ 206 h 488"/>
                <a:gd name="T18" fmla="*/ 298 w 411"/>
                <a:gd name="T19" fmla="*/ 302 h 488"/>
                <a:gd name="T20" fmla="*/ 298 w 411"/>
                <a:gd name="T21" fmla="*/ 236 h 488"/>
                <a:gd name="T22" fmla="*/ 240 w 411"/>
                <a:gd name="T23" fmla="*/ 252 h 488"/>
                <a:gd name="T24" fmla="*/ 241 w 411"/>
                <a:gd name="T25" fmla="*/ 334 h 488"/>
                <a:gd name="T26" fmla="*/ 206 w 411"/>
                <a:gd name="T27" fmla="*/ 339 h 488"/>
                <a:gd name="T28" fmla="*/ 73 w 411"/>
                <a:gd name="T29" fmla="*/ 206 h 488"/>
                <a:gd name="T30" fmla="*/ 206 w 411"/>
                <a:gd name="T31" fmla="*/ 73 h 488"/>
                <a:gd name="T32" fmla="*/ 339 w 411"/>
                <a:gd name="T33" fmla="*/ 206 h 488"/>
                <a:gd name="T34" fmla="*/ 298 w 411"/>
                <a:gd name="T35" fmla="*/ 30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488">
                  <a:moveTo>
                    <a:pt x="411" y="206"/>
                  </a:moveTo>
                  <a:cubicBezTo>
                    <a:pt x="411" y="92"/>
                    <a:pt x="319" y="0"/>
                    <a:pt x="206" y="0"/>
                  </a:cubicBezTo>
                  <a:cubicBezTo>
                    <a:pt x="92" y="0"/>
                    <a:pt x="0" y="92"/>
                    <a:pt x="0" y="206"/>
                  </a:cubicBezTo>
                  <a:cubicBezTo>
                    <a:pt x="0" y="319"/>
                    <a:pt x="92" y="412"/>
                    <a:pt x="206" y="412"/>
                  </a:cubicBezTo>
                  <a:cubicBezTo>
                    <a:pt x="218" y="412"/>
                    <a:pt x="229" y="410"/>
                    <a:pt x="241" y="408"/>
                  </a:cubicBezTo>
                  <a:cubicBezTo>
                    <a:pt x="240" y="488"/>
                    <a:pt x="240" y="488"/>
                    <a:pt x="240" y="488"/>
                  </a:cubicBezTo>
                  <a:cubicBezTo>
                    <a:pt x="298" y="488"/>
                    <a:pt x="298" y="488"/>
                    <a:pt x="298" y="488"/>
                  </a:cubicBezTo>
                  <a:cubicBezTo>
                    <a:pt x="298" y="389"/>
                    <a:pt x="298" y="389"/>
                    <a:pt x="298" y="389"/>
                  </a:cubicBezTo>
                  <a:cubicBezTo>
                    <a:pt x="365" y="355"/>
                    <a:pt x="411" y="286"/>
                    <a:pt x="411" y="206"/>
                  </a:cubicBezTo>
                  <a:close/>
                  <a:moveTo>
                    <a:pt x="298" y="302"/>
                  </a:moveTo>
                  <a:cubicBezTo>
                    <a:pt x="298" y="236"/>
                    <a:pt x="298" y="236"/>
                    <a:pt x="298" y="236"/>
                  </a:cubicBezTo>
                  <a:cubicBezTo>
                    <a:pt x="240" y="252"/>
                    <a:pt x="240" y="252"/>
                    <a:pt x="240" y="252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29" y="337"/>
                    <a:pt x="218" y="339"/>
                    <a:pt x="206" y="339"/>
                  </a:cubicBezTo>
                  <a:cubicBezTo>
                    <a:pt x="132" y="339"/>
                    <a:pt x="73" y="279"/>
                    <a:pt x="73" y="206"/>
                  </a:cubicBezTo>
                  <a:cubicBezTo>
                    <a:pt x="73" y="132"/>
                    <a:pt x="132" y="73"/>
                    <a:pt x="206" y="73"/>
                  </a:cubicBezTo>
                  <a:cubicBezTo>
                    <a:pt x="279" y="73"/>
                    <a:pt x="339" y="132"/>
                    <a:pt x="339" y="206"/>
                  </a:cubicBezTo>
                  <a:cubicBezTo>
                    <a:pt x="339" y="244"/>
                    <a:pt x="323" y="278"/>
                    <a:pt x="298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 userDrawn="1"/>
          </p:nvSpPr>
          <p:spPr bwMode="auto">
            <a:xfrm>
              <a:off x="1863726" y="5388769"/>
              <a:ext cx="652462" cy="892175"/>
            </a:xfrm>
            <a:custGeom>
              <a:avLst/>
              <a:gdLst>
                <a:gd name="T0" fmla="*/ 154 w 174"/>
                <a:gd name="T1" fmla="*/ 238 h 238"/>
                <a:gd name="T2" fmla="*/ 20 w 174"/>
                <a:gd name="T3" fmla="*/ 238 h 238"/>
                <a:gd name="T4" fmla="*/ 0 w 174"/>
                <a:gd name="T5" fmla="*/ 218 h 238"/>
                <a:gd name="T6" fmla="*/ 0 w 174"/>
                <a:gd name="T7" fmla="*/ 0 h 238"/>
                <a:gd name="T8" fmla="*/ 46 w 174"/>
                <a:gd name="T9" fmla="*/ 0 h 238"/>
                <a:gd name="T10" fmla="*/ 46 w 174"/>
                <a:gd name="T11" fmla="*/ 189 h 238"/>
                <a:gd name="T12" fmla="*/ 127 w 174"/>
                <a:gd name="T13" fmla="*/ 189 h 238"/>
                <a:gd name="T14" fmla="*/ 127 w 174"/>
                <a:gd name="T15" fmla="*/ 0 h 238"/>
                <a:gd name="T16" fmla="*/ 174 w 174"/>
                <a:gd name="T17" fmla="*/ 0 h 238"/>
                <a:gd name="T18" fmla="*/ 174 w 174"/>
                <a:gd name="T19" fmla="*/ 218 h 238"/>
                <a:gd name="T20" fmla="*/ 154 w 174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238">
                  <a:moveTo>
                    <a:pt x="154" y="238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11" y="238"/>
                    <a:pt x="0" y="228"/>
                    <a:pt x="0" y="2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89"/>
                    <a:pt x="46" y="189"/>
                    <a:pt x="46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218"/>
                    <a:pt x="174" y="218"/>
                    <a:pt x="174" y="218"/>
                  </a:cubicBezTo>
                  <a:cubicBezTo>
                    <a:pt x="174" y="228"/>
                    <a:pt x="163" y="238"/>
                    <a:pt x="15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 userDrawn="1"/>
          </p:nvSpPr>
          <p:spPr bwMode="auto">
            <a:xfrm>
              <a:off x="4079876" y="5358606"/>
              <a:ext cx="712787" cy="946150"/>
            </a:xfrm>
            <a:custGeom>
              <a:avLst/>
              <a:gdLst>
                <a:gd name="T0" fmla="*/ 190 w 190"/>
                <a:gd name="T1" fmla="*/ 17 h 252"/>
                <a:gd name="T2" fmla="*/ 126 w 190"/>
                <a:gd name="T3" fmla="*/ 0 h 252"/>
                <a:gd name="T4" fmla="*/ 0 w 190"/>
                <a:gd name="T5" fmla="*/ 126 h 252"/>
                <a:gd name="T6" fmla="*/ 126 w 190"/>
                <a:gd name="T7" fmla="*/ 252 h 252"/>
                <a:gd name="T8" fmla="*/ 187 w 190"/>
                <a:gd name="T9" fmla="*/ 237 h 252"/>
                <a:gd name="T10" fmla="*/ 164 w 190"/>
                <a:gd name="T11" fmla="*/ 196 h 252"/>
                <a:gd name="T12" fmla="*/ 126 w 190"/>
                <a:gd name="T13" fmla="*/ 205 h 252"/>
                <a:gd name="T14" fmla="*/ 47 w 190"/>
                <a:gd name="T15" fmla="*/ 126 h 252"/>
                <a:gd name="T16" fmla="*/ 126 w 190"/>
                <a:gd name="T17" fmla="*/ 46 h 252"/>
                <a:gd name="T18" fmla="*/ 167 w 190"/>
                <a:gd name="T19" fmla="*/ 58 h 252"/>
                <a:gd name="T20" fmla="*/ 190 w 190"/>
                <a:gd name="T21" fmla="*/ 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252">
                  <a:moveTo>
                    <a:pt x="190" y="17"/>
                  </a:moveTo>
                  <a:cubicBezTo>
                    <a:pt x="171" y="6"/>
                    <a:pt x="149" y="0"/>
                    <a:pt x="126" y="0"/>
                  </a:cubicBezTo>
                  <a:cubicBezTo>
                    <a:pt x="57" y="0"/>
                    <a:pt x="0" y="56"/>
                    <a:pt x="0" y="126"/>
                  </a:cubicBezTo>
                  <a:cubicBezTo>
                    <a:pt x="0" y="196"/>
                    <a:pt x="57" y="252"/>
                    <a:pt x="126" y="252"/>
                  </a:cubicBezTo>
                  <a:cubicBezTo>
                    <a:pt x="148" y="252"/>
                    <a:pt x="169" y="246"/>
                    <a:pt x="187" y="237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53" y="202"/>
                    <a:pt x="140" y="205"/>
                    <a:pt x="126" y="205"/>
                  </a:cubicBezTo>
                  <a:cubicBezTo>
                    <a:pt x="82" y="205"/>
                    <a:pt x="47" y="170"/>
                    <a:pt x="47" y="126"/>
                  </a:cubicBezTo>
                  <a:cubicBezTo>
                    <a:pt x="47" y="82"/>
                    <a:pt x="82" y="46"/>
                    <a:pt x="126" y="46"/>
                  </a:cubicBezTo>
                  <a:cubicBezTo>
                    <a:pt x="141" y="46"/>
                    <a:pt x="155" y="51"/>
                    <a:pt x="167" y="58"/>
                  </a:cubicBezTo>
                  <a:lnTo>
                    <a:pt x="19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 userDrawn="1"/>
          </p:nvSpPr>
          <p:spPr bwMode="auto">
            <a:xfrm>
              <a:off x="4725988" y="5358606"/>
              <a:ext cx="944562" cy="949325"/>
            </a:xfrm>
            <a:custGeom>
              <a:avLst/>
              <a:gdLst>
                <a:gd name="T0" fmla="*/ 126 w 252"/>
                <a:gd name="T1" fmla="*/ 0 h 253"/>
                <a:gd name="T2" fmla="*/ 0 w 252"/>
                <a:gd name="T3" fmla="*/ 127 h 253"/>
                <a:gd name="T4" fmla="*/ 126 w 252"/>
                <a:gd name="T5" fmla="*/ 253 h 253"/>
                <a:gd name="T6" fmla="*/ 252 w 252"/>
                <a:gd name="T7" fmla="*/ 127 h 253"/>
                <a:gd name="T8" fmla="*/ 126 w 252"/>
                <a:gd name="T9" fmla="*/ 0 h 253"/>
                <a:gd name="T10" fmla="*/ 126 w 252"/>
                <a:gd name="T11" fmla="*/ 206 h 253"/>
                <a:gd name="T12" fmla="*/ 47 w 252"/>
                <a:gd name="T13" fmla="*/ 127 h 253"/>
                <a:gd name="T14" fmla="*/ 126 w 252"/>
                <a:gd name="T15" fmla="*/ 47 h 253"/>
                <a:gd name="T16" fmla="*/ 206 w 252"/>
                <a:gd name="T17" fmla="*/ 127 h 253"/>
                <a:gd name="T18" fmla="*/ 126 w 252"/>
                <a:gd name="T19" fmla="*/ 20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3">
                  <a:moveTo>
                    <a:pt x="126" y="0"/>
                  </a:moveTo>
                  <a:cubicBezTo>
                    <a:pt x="56" y="0"/>
                    <a:pt x="0" y="57"/>
                    <a:pt x="0" y="127"/>
                  </a:cubicBezTo>
                  <a:cubicBezTo>
                    <a:pt x="0" y="197"/>
                    <a:pt x="56" y="253"/>
                    <a:pt x="126" y="253"/>
                  </a:cubicBezTo>
                  <a:cubicBezTo>
                    <a:pt x="196" y="253"/>
                    <a:pt x="252" y="196"/>
                    <a:pt x="252" y="127"/>
                  </a:cubicBezTo>
                  <a:cubicBezTo>
                    <a:pt x="252" y="57"/>
                    <a:pt x="196" y="0"/>
                    <a:pt x="126" y="0"/>
                  </a:cubicBezTo>
                  <a:close/>
                  <a:moveTo>
                    <a:pt x="126" y="206"/>
                  </a:moveTo>
                  <a:cubicBezTo>
                    <a:pt x="82" y="206"/>
                    <a:pt x="47" y="171"/>
                    <a:pt x="47" y="127"/>
                  </a:cubicBezTo>
                  <a:cubicBezTo>
                    <a:pt x="47" y="83"/>
                    <a:pt x="82" y="47"/>
                    <a:pt x="126" y="47"/>
                  </a:cubicBezTo>
                  <a:cubicBezTo>
                    <a:pt x="170" y="47"/>
                    <a:pt x="206" y="83"/>
                    <a:pt x="206" y="127"/>
                  </a:cubicBezTo>
                  <a:cubicBezTo>
                    <a:pt x="206" y="170"/>
                    <a:pt x="170" y="206"/>
                    <a:pt x="126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 userDrawn="1"/>
          </p:nvSpPr>
          <p:spPr bwMode="auto">
            <a:xfrm>
              <a:off x="2584451" y="5393531"/>
              <a:ext cx="952500" cy="884238"/>
            </a:xfrm>
            <a:custGeom>
              <a:avLst/>
              <a:gdLst>
                <a:gd name="T0" fmla="*/ 354 w 600"/>
                <a:gd name="T1" fmla="*/ 0 h 557"/>
                <a:gd name="T2" fmla="*/ 245 w 600"/>
                <a:gd name="T3" fmla="*/ 0 h 557"/>
                <a:gd name="T4" fmla="*/ 0 w 600"/>
                <a:gd name="T5" fmla="*/ 557 h 557"/>
                <a:gd name="T6" fmla="*/ 115 w 600"/>
                <a:gd name="T7" fmla="*/ 557 h 557"/>
                <a:gd name="T8" fmla="*/ 174 w 600"/>
                <a:gd name="T9" fmla="*/ 434 h 557"/>
                <a:gd name="T10" fmla="*/ 430 w 600"/>
                <a:gd name="T11" fmla="*/ 434 h 557"/>
                <a:gd name="T12" fmla="*/ 434 w 600"/>
                <a:gd name="T13" fmla="*/ 446 h 557"/>
                <a:gd name="T14" fmla="*/ 484 w 600"/>
                <a:gd name="T15" fmla="*/ 557 h 557"/>
                <a:gd name="T16" fmla="*/ 600 w 600"/>
                <a:gd name="T17" fmla="*/ 557 h 557"/>
                <a:gd name="T18" fmla="*/ 354 w 600"/>
                <a:gd name="T19" fmla="*/ 0 h 557"/>
                <a:gd name="T20" fmla="*/ 210 w 600"/>
                <a:gd name="T21" fmla="*/ 342 h 557"/>
                <a:gd name="T22" fmla="*/ 300 w 600"/>
                <a:gd name="T23" fmla="*/ 141 h 557"/>
                <a:gd name="T24" fmla="*/ 389 w 600"/>
                <a:gd name="T25" fmla="*/ 342 h 557"/>
                <a:gd name="T26" fmla="*/ 210 w 600"/>
                <a:gd name="T27" fmla="*/ 342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0" h="557">
                  <a:moveTo>
                    <a:pt x="354" y="0"/>
                  </a:moveTo>
                  <a:lnTo>
                    <a:pt x="245" y="0"/>
                  </a:lnTo>
                  <a:lnTo>
                    <a:pt x="0" y="557"/>
                  </a:lnTo>
                  <a:lnTo>
                    <a:pt x="115" y="557"/>
                  </a:lnTo>
                  <a:lnTo>
                    <a:pt x="174" y="434"/>
                  </a:lnTo>
                  <a:lnTo>
                    <a:pt x="430" y="434"/>
                  </a:lnTo>
                  <a:lnTo>
                    <a:pt x="434" y="446"/>
                  </a:lnTo>
                  <a:lnTo>
                    <a:pt x="484" y="557"/>
                  </a:lnTo>
                  <a:lnTo>
                    <a:pt x="600" y="557"/>
                  </a:lnTo>
                  <a:lnTo>
                    <a:pt x="354" y="0"/>
                  </a:lnTo>
                  <a:close/>
                  <a:moveTo>
                    <a:pt x="210" y="342"/>
                  </a:moveTo>
                  <a:lnTo>
                    <a:pt x="300" y="141"/>
                  </a:lnTo>
                  <a:lnTo>
                    <a:pt x="389" y="342"/>
                  </a:lnTo>
                  <a:lnTo>
                    <a:pt x="210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 userDrawn="1"/>
          </p:nvSpPr>
          <p:spPr bwMode="auto">
            <a:xfrm>
              <a:off x="5599113" y="5382419"/>
              <a:ext cx="2932112" cy="966788"/>
            </a:xfrm>
            <a:custGeom>
              <a:avLst/>
              <a:gdLst>
                <a:gd name="T0" fmla="*/ 770 w 782"/>
                <a:gd name="T1" fmla="*/ 211 h 258"/>
                <a:gd name="T2" fmla="*/ 685 w 782"/>
                <a:gd name="T3" fmla="*/ 14 h 258"/>
                <a:gd name="T4" fmla="*/ 658 w 782"/>
                <a:gd name="T5" fmla="*/ 0 h 258"/>
                <a:gd name="T6" fmla="*/ 632 w 782"/>
                <a:gd name="T7" fmla="*/ 14 h 258"/>
                <a:gd name="T8" fmla="*/ 569 w 782"/>
                <a:gd name="T9" fmla="*/ 158 h 258"/>
                <a:gd name="T10" fmla="*/ 506 w 782"/>
                <a:gd name="T11" fmla="*/ 14 h 258"/>
                <a:gd name="T12" fmla="*/ 480 w 782"/>
                <a:gd name="T13" fmla="*/ 0 h 258"/>
                <a:gd name="T14" fmla="*/ 454 w 782"/>
                <a:gd name="T15" fmla="*/ 14 h 258"/>
                <a:gd name="T16" fmla="*/ 391 w 782"/>
                <a:gd name="T17" fmla="*/ 159 h 258"/>
                <a:gd name="T18" fmla="*/ 328 w 782"/>
                <a:gd name="T19" fmla="*/ 14 h 258"/>
                <a:gd name="T20" fmla="*/ 302 w 782"/>
                <a:gd name="T21" fmla="*/ 0 h 258"/>
                <a:gd name="T22" fmla="*/ 276 w 782"/>
                <a:gd name="T23" fmla="*/ 14 h 258"/>
                <a:gd name="T24" fmla="*/ 213 w 782"/>
                <a:gd name="T25" fmla="*/ 158 h 258"/>
                <a:gd name="T26" fmla="*/ 150 w 782"/>
                <a:gd name="T27" fmla="*/ 14 h 258"/>
                <a:gd name="T28" fmla="*/ 124 w 782"/>
                <a:gd name="T29" fmla="*/ 0 h 258"/>
                <a:gd name="T30" fmla="*/ 97 w 782"/>
                <a:gd name="T31" fmla="*/ 14 h 258"/>
                <a:gd name="T32" fmla="*/ 12 w 782"/>
                <a:gd name="T33" fmla="*/ 211 h 258"/>
                <a:gd name="T34" fmla="*/ 56 w 782"/>
                <a:gd name="T35" fmla="*/ 233 h 258"/>
                <a:gd name="T36" fmla="*/ 124 w 782"/>
                <a:gd name="T37" fmla="*/ 76 h 258"/>
                <a:gd name="T38" fmla="*/ 191 w 782"/>
                <a:gd name="T39" fmla="*/ 233 h 258"/>
                <a:gd name="T40" fmla="*/ 235 w 782"/>
                <a:gd name="T41" fmla="*/ 233 h 258"/>
                <a:gd name="T42" fmla="*/ 302 w 782"/>
                <a:gd name="T43" fmla="*/ 76 h 258"/>
                <a:gd name="T44" fmla="*/ 369 w 782"/>
                <a:gd name="T45" fmla="*/ 233 h 258"/>
                <a:gd name="T46" fmla="*/ 388 w 782"/>
                <a:gd name="T47" fmla="*/ 245 h 258"/>
                <a:gd name="T48" fmla="*/ 391 w 782"/>
                <a:gd name="T49" fmla="*/ 245 h 258"/>
                <a:gd name="T50" fmla="*/ 394 w 782"/>
                <a:gd name="T51" fmla="*/ 245 h 258"/>
                <a:gd name="T52" fmla="*/ 413 w 782"/>
                <a:gd name="T53" fmla="*/ 233 h 258"/>
                <a:gd name="T54" fmla="*/ 480 w 782"/>
                <a:gd name="T55" fmla="*/ 76 h 258"/>
                <a:gd name="T56" fmla="*/ 547 w 782"/>
                <a:gd name="T57" fmla="*/ 233 h 258"/>
                <a:gd name="T58" fmla="*/ 591 w 782"/>
                <a:gd name="T59" fmla="*/ 233 h 258"/>
                <a:gd name="T60" fmla="*/ 658 w 782"/>
                <a:gd name="T61" fmla="*/ 76 h 258"/>
                <a:gd name="T62" fmla="*/ 726 w 782"/>
                <a:gd name="T63" fmla="*/ 233 h 258"/>
                <a:gd name="T64" fmla="*/ 770 w 782"/>
                <a:gd name="T65" fmla="*/ 2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2" h="258">
                  <a:moveTo>
                    <a:pt x="770" y="211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0" y="4"/>
                    <a:pt x="671" y="0"/>
                    <a:pt x="658" y="0"/>
                  </a:cubicBezTo>
                  <a:cubicBezTo>
                    <a:pt x="646" y="0"/>
                    <a:pt x="637" y="4"/>
                    <a:pt x="632" y="14"/>
                  </a:cubicBezTo>
                  <a:cubicBezTo>
                    <a:pt x="569" y="158"/>
                    <a:pt x="569" y="158"/>
                    <a:pt x="569" y="158"/>
                  </a:cubicBezTo>
                  <a:cubicBezTo>
                    <a:pt x="506" y="14"/>
                    <a:pt x="506" y="14"/>
                    <a:pt x="506" y="14"/>
                  </a:cubicBezTo>
                  <a:cubicBezTo>
                    <a:pt x="501" y="4"/>
                    <a:pt x="493" y="0"/>
                    <a:pt x="480" y="0"/>
                  </a:cubicBezTo>
                  <a:cubicBezTo>
                    <a:pt x="468" y="0"/>
                    <a:pt x="459" y="4"/>
                    <a:pt x="454" y="14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328" y="14"/>
                    <a:pt x="328" y="14"/>
                    <a:pt x="328" y="14"/>
                  </a:cubicBezTo>
                  <a:cubicBezTo>
                    <a:pt x="323" y="4"/>
                    <a:pt x="314" y="0"/>
                    <a:pt x="302" y="0"/>
                  </a:cubicBezTo>
                  <a:cubicBezTo>
                    <a:pt x="289" y="0"/>
                    <a:pt x="281" y="4"/>
                    <a:pt x="276" y="14"/>
                  </a:cubicBezTo>
                  <a:cubicBezTo>
                    <a:pt x="213" y="158"/>
                    <a:pt x="213" y="158"/>
                    <a:pt x="213" y="158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45" y="4"/>
                    <a:pt x="136" y="0"/>
                    <a:pt x="124" y="0"/>
                  </a:cubicBezTo>
                  <a:cubicBezTo>
                    <a:pt x="111" y="0"/>
                    <a:pt x="102" y="4"/>
                    <a:pt x="97" y="14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0" y="242"/>
                    <a:pt x="42" y="258"/>
                    <a:pt x="56" y="23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200" y="249"/>
                    <a:pt x="227" y="248"/>
                    <a:pt x="235" y="233"/>
                  </a:cubicBezTo>
                  <a:cubicBezTo>
                    <a:pt x="302" y="76"/>
                    <a:pt x="302" y="76"/>
                    <a:pt x="302" y="76"/>
                  </a:cubicBezTo>
                  <a:cubicBezTo>
                    <a:pt x="369" y="233"/>
                    <a:pt x="369" y="233"/>
                    <a:pt x="369" y="233"/>
                  </a:cubicBezTo>
                  <a:cubicBezTo>
                    <a:pt x="373" y="241"/>
                    <a:pt x="381" y="244"/>
                    <a:pt x="388" y="245"/>
                  </a:cubicBezTo>
                  <a:cubicBezTo>
                    <a:pt x="389" y="245"/>
                    <a:pt x="390" y="245"/>
                    <a:pt x="391" y="245"/>
                  </a:cubicBezTo>
                  <a:cubicBezTo>
                    <a:pt x="392" y="245"/>
                    <a:pt x="393" y="245"/>
                    <a:pt x="394" y="245"/>
                  </a:cubicBezTo>
                  <a:cubicBezTo>
                    <a:pt x="401" y="244"/>
                    <a:pt x="409" y="241"/>
                    <a:pt x="413" y="233"/>
                  </a:cubicBezTo>
                  <a:cubicBezTo>
                    <a:pt x="480" y="76"/>
                    <a:pt x="480" y="76"/>
                    <a:pt x="480" y="76"/>
                  </a:cubicBezTo>
                  <a:cubicBezTo>
                    <a:pt x="547" y="233"/>
                    <a:pt x="547" y="233"/>
                    <a:pt x="547" y="233"/>
                  </a:cubicBezTo>
                  <a:cubicBezTo>
                    <a:pt x="555" y="248"/>
                    <a:pt x="582" y="249"/>
                    <a:pt x="591" y="233"/>
                  </a:cubicBezTo>
                  <a:cubicBezTo>
                    <a:pt x="658" y="76"/>
                    <a:pt x="658" y="76"/>
                    <a:pt x="658" y="76"/>
                  </a:cubicBezTo>
                  <a:cubicBezTo>
                    <a:pt x="726" y="233"/>
                    <a:pt x="726" y="233"/>
                    <a:pt x="726" y="233"/>
                  </a:cubicBezTo>
                  <a:cubicBezTo>
                    <a:pt x="740" y="258"/>
                    <a:pt x="782" y="242"/>
                    <a:pt x="770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 userDrawn="1"/>
          </p:nvSpPr>
          <p:spPr bwMode="auto">
            <a:xfrm>
              <a:off x="8370888" y="5396706"/>
              <a:ext cx="209550" cy="206375"/>
            </a:xfrm>
            <a:custGeom>
              <a:avLst/>
              <a:gdLst>
                <a:gd name="T0" fmla="*/ 29 w 56"/>
                <a:gd name="T1" fmla="*/ 0 h 55"/>
                <a:gd name="T2" fmla="*/ 0 w 56"/>
                <a:gd name="T3" fmla="*/ 28 h 55"/>
                <a:gd name="T4" fmla="*/ 29 w 56"/>
                <a:gd name="T5" fmla="*/ 55 h 55"/>
                <a:gd name="T6" fmla="*/ 56 w 56"/>
                <a:gd name="T7" fmla="*/ 28 h 55"/>
                <a:gd name="T8" fmla="*/ 29 w 56"/>
                <a:gd name="T9" fmla="*/ 0 h 55"/>
                <a:gd name="T10" fmla="*/ 29 w 56"/>
                <a:gd name="T11" fmla="*/ 51 h 55"/>
                <a:gd name="T12" fmla="*/ 6 w 56"/>
                <a:gd name="T13" fmla="*/ 28 h 55"/>
                <a:gd name="T14" fmla="*/ 29 w 56"/>
                <a:gd name="T15" fmla="*/ 5 h 55"/>
                <a:gd name="T16" fmla="*/ 51 w 56"/>
                <a:gd name="T17" fmla="*/ 28 h 55"/>
                <a:gd name="T18" fmla="*/ 29 w 56"/>
                <a:gd name="T19" fmla="*/ 51 h 55"/>
                <a:gd name="T20" fmla="*/ 41 w 56"/>
                <a:gd name="T21" fmla="*/ 21 h 55"/>
                <a:gd name="T22" fmla="*/ 30 w 56"/>
                <a:gd name="T23" fmla="*/ 12 h 55"/>
                <a:gd name="T24" fmla="*/ 18 w 56"/>
                <a:gd name="T25" fmla="*/ 12 h 55"/>
                <a:gd name="T26" fmla="*/ 18 w 56"/>
                <a:gd name="T27" fmla="*/ 44 h 55"/>
                <a:gd name="T28" fmla="*/ 23 w 56"/>
                <a:gd name="T29" fmla="*/ 44 h 55"/>
                <a:gd name="T30" fmla="*/ 23 w 56"/>
                <a:gd name="T31" fmla="*/ 30 h 55"/>
                <a:gd name="T32" fmla="*/ 28 w 56"/>
                <a:gd name="T33" fmla="*/ 30 h 55"/>
                <a:gd name="T34" fmla="*/ 37 w 56"/>
                <a:gd name="T35" fmla="*/ 44 h 55"/>
                <a:gd name="T36" fmla="*/ 42 w 56"/>
                <a:gd name="T37" fmla="*/ 44 h 55"/>
                <a:gd name="T38" fmla="*/ 33 w 56"/>
                <a:gd name="T39" fmla="*/ 30 h 55"/>
                <a:gd name="T40" fmla="*/ 41 w 56"/>
                <a:gd name="T41" fmla="*/ 21 h 55"/>
                <a:gd name="T42" fmla="*/ 23 w 56"/>
                <a:gd name="T43" fmla="*/ 26 h 55"/>
                <a:gd name="T44" fmla="*/ 23 w 56"/>
                <a:gd name="T45" fmla="*/ 16 h 55"/>
                <a:gd name="T46" fmla="*/ 29 w 56"/>
                <a:gd name="T47" fmla="*/ 16 h 55"/>
                <a:gd name="T48" fmla="*/ 36 w 56"/>
                <a:gd name="T49" fmla="*/ 21 h 55"/>
                <a:gd name="T50" fmla="*/ 28 w 56"/>
                <a:gd name="T51" fmla="*/ 26 h 55"/>
                <a:gd name="T52" fmla="*/ 23 w 56"/>
                <a:gd name="T53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55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5"/>
                    <a:pt x="29" y="55"/>
                  </a:cubicBezTo>
                  <a:cubicBezTo>
                    <a:pt x="44" y="55"/>
                    <a:pt x="56" y="44"/>
                    <a:pt x="56" y="28"/>
                  </a:cubicBezTo>
                  <a:cubicBezTo>
                    <a:pt x="56" y="12"/>
                    <a:pt x="44" y="0"/>
                    <a:pt x="29" y="0"/>
                  </a:cubicBezTo>
                  <a:close/>
                  <a:moveTo>
                    <a:pt x="29" y="51"/>
                  </a:moveTo>
                  <a:cubicBezTo>
                    <a:pt x="16" y="51"/>
                    <a:pt x="6" y="41"/>
                    <a:pt x="6" y="28"/>
                  </a:cubicBezTo>
                  <a:cubicBezTo>
                    <a:pt x="6" y="15"/>
                    <a:pt x="16" y="5"/>
                    <a:pt x="29" y="5"/>
                  </a:cubicBezTo>
                  <a:cubicBezTo>
                    <a:pt x="41" y="5"/>
                    <a:pt x="51" y="15"/>
                    <a:pt x="51" y="28"/>
                  </a:cubicBezTo>
                  <a:cubicBezTo>
                    <a:pt x="51" y="41"/>
                    <a:pt x="41" y="51"/>
                    <a:pt x="29" y="51"/>
                  </a:cubicBezTo>
                  <a:close/>
                  <a:moveTo>
                    <a:pt x="41" y="21"/>
                  </a:moveTo>
                  <a:cubicBezTo>
                    <a:pt x="41" y="15"/>
                    <a:pt x="38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8" y="29"/>
                    <a:pt x="41" y="27"/>
                    <a:pt x="41" y="21"/>
                  </a:cubicBezTo>
                  <a:close/>
                  <a:moveTo>
                    <a:pt x="23" y="2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6" y="17"/>
                    <a:pt x="36" y="21"/>
                  </a:cubicBezTo>
                  <a:cubicBezTo>
                    <a:pt x="36" y="26"/>
                    <a:pt x="33" y="26"/>
                    <a:pt x="28" y="26"/>
                  </a:cubicBezTo>
                  <a:lnTo>
                    <a:pt x="2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180565" y="1545601"/>
            <a:ext cx="4570318" cy="4436101"/>
            <a:chOff x="5654842" y="516899"/>
            <a:chExt cx="6014500" cy="5837871"/>
          </a:xfrm>
          <a:solidFill>
            <a:schemeClr val="accent3">
              <a:lumMod val="75000"/>
              <a:alpha val="30000"/>
            </a:schemeClr>
          </a:solidFill>
        </p:grpSpPr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6123821" y="5025489"/>
              <a:ext cx="2346416" cy="1329281"/>
            </a:xfrm>
            <a:custGeom>
              <a:avLst/>
              <a:gdLst>
                <a:gd name="T0" fmla="*/ 0 w 652"/>
                <a:gd name="T1" fmla="*/ 0 h 369"/>
                <a:gd name="T2" fmla="*/ 14 w 652"/>
                <a:gd name="T3" fmla="*/ 12 h 369"/>
                <a:gd name="T4" fmla="*/ 6 w 652"/>
                <a:gd name="T5" fmla="*/ 74 h 369"/>
                <a:gd name="T6" fmla="*/ 15 w 652"/>
                <a:gd name="T7" fmla="*/ 32 h 369"/>
                <a:gd name="T8" fmla="*/ 6 w 652"/>
                <a:gd name="T9" fmla="*/ 74 h 369"/>
                <a:gd name="T10" fmla="*/ 10 w 652"/>
                <a:gd name="T11" fmla="*/ 94 h 369"/>
                <a:gd name="T12" fmla="*/ 35 w 652"/>
                <a:gd name="T13" fmla="*/ 129 h 369"/>
                <a:gd name="T14" fmla="*/ 651 w 652"/>
                <a:gd name="T15" fmla="*/ 158 h 369"/>
                <a:gd name="T16" fmla="*/ 637 w 652"/>
                <a:gd name="T17" fmla="*/ 138 h 369"/>
                <a:gd name="T18" fmla="*/ 650 w 652"/>
                <a:gd name="T19" fmla="*/ 116 h 369"/>
                <a:gd name="T20" fmla="*/ 651 w 652"/>
                <a:gd name="T21" fmla="*/ 158 h 369"/>
                <a:gd name="T22" fmla="*/ 29 w 652"/>
                <a:gd name="T23" fmla="*/ 153 h 369"/>
                <a:gd name="T24" fmla="*/ 60 w 652"/>
                <a:gd name="T25" fmla="*/ 183 h 369"/>
                <a:gd name="T26" fmla="*/ 634 w 652"/>
                <a:gd name="T27" fmla="*/ 219 h 369"/>
                <a:gd name="T28" fmla="*/ 633 w 652"/>
                <a:gd name="T29" fmla="*/ 176 h 369"/>
                <a:gd name="T30" fmla="*/ 634 w 652"/>
                <a:gd name="T31" fmla="*/ 219 h 369"/>
                <a:gd name="T32" fmla="*/ 58 w 652"/>
                <a:gd name="T33" fmla="*/ 208 h 369"/>
                <a:gd name="T34" fmla="*/ 95 w 652"/>
                <a:gd name="T35" fmla="*/ 232 h 369"/>
                <a:gd name="T36" fmla="*/ 600 w 652"/>
                <a:gd name="T37" fmla="*/ 272 h 369"/>
                <a:gd name="T38" fmla="*/ 612 w 652"/>
                <a:gd name="T39" fmla="*/ 230 h 369"/>
                <a:gd name="T40" fmla="*/ 600 w 652"/>
                <a:gd name="T41" fmla="*/ 272 h 369"/>
                <a:gd name="T42" fmla="*/ 98 w 652"/>
                <a:gd name="T43" fmla="*/ 256 h 369"/>
                <a:gd name="T44" fmla="*/ 138 w 652"/>
                <a:gd name="T45" fmla="*/ 273 h 369"/>
                <a:gd name="T46" fmla="*/ 555 w 652"/>
                <a:gd name="T47" fmla="*/ 315 h 369"/>
                <a:gd name="T48" fmla="*/ 576 w 652"/>
                <a:gd name="T49" fmla="*/ 277 h 369"/>
                <a:gd name="T50" fmla="*/ 555 w 652"/>
                <a:gd name="T51" fmla="*/ 315 h 369"/>
                <a:gd name="T52" fmla="*/ 146 w 652"/>
                <a:gd name="T53" fmla="*/ 296 h 369"/>
                <a:gd name="T54" fmla="*/ 188 w 652"/>
                <a:gd name="T55" fmla="*/ 305 h 369"/>
                <a:gd name="T56" fmla="*/ 237 w 652"/>
                <a:gd name="T57" fmla="*/ 343 h 369"/>
                <a:gd name="T58" fmla="*/ 205 w 652"/>
                <a:gd name="T59" fmla="*/ 314 h 369"/>
                <a:gd name="T60" fmla="*/ 237 w 652"/>
                <a:gd name="T61" fmla="*/ 343 h 369"/>
                <a:gd name="T62" fmla="*/ 496 w 652"/>
                <a:gd name="T63" fmla="*/ 335 h 369"/>
                <a:gd name="T64" fmla="*/ 530 w 652"/>
                <a:gd name="T65" fmla="*/ 316 h 369"/>
                <a:gd name="T66" fmla="*/ 537 w 652"/>
                <a:gd name="T67" fmla="*/ 329 h 369"/>
                <a:gd name="T68" fmla="*/ 297 w 652"/>
                <a:gd name="T69" fmla="*/ 360 h 369"/>
                <a:gd name="T70" fmla="*/ 261 w 652"/>
                <a:gd name="T71" fmla="*/ 336 h 369"/>
                <a:gd name="T72" fmla="*/ 297 w 652"/>
                <a:gd name="T73" fmla="*/ 360 h 369"/>
                <a:gd name="T74" fmla="*/ 439 w 652"/>
                <a:gd name="T75" fmla="*/ 350 h 369"/>
                <a:gd name="T76" fmla="*/ 482 w 652"/>
                <a:gd name="T77" fmla="*/ 355 h 369"/>
                <a:gd name="T78" fmla="*/ 359 w 652"/>
                <a:gd name="T79" fmla="*/ 368 h 369"/>
                <a:gd name="T80" fmla="*/ 320 w 652"/>
                <a:gd name="T81" fmla="*/ 350 h 369"/>
                <a:gd name="T82" fmla="*/ 359 w 652"/>
                <a:gd name="T83" fmla="*/ 368 h 369"/>
                <a:gd name="T84" fmla="*/ 383 w 652"/>
                <a:gd name="T85" fmla="*/ 369 h 369"/>
                <a:gd name="T86" fmla="*/ 380 w 652"/>
                <a:gd name="T87" fmla="*/ 354 h 369"/>
                <a:gd name="T88" fmla="*/ 383 w 652"/>
                <a:gd name="T89" fmla="*/ 355 h 369"/>
                <a:gd name="T90" fmla="*/ 421 w 652"/>
                <a:gd name="T91" fmla="*/ 36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2" h="369">
                  <a:moveTo>
                    <a:pt x="0" y="12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4"/>
                    <a:pt x="14" y="8"/>
                    <a:pt x="14" y="12"/>
                  </a:cubicBezTo>
                  <a:lnTo>
                    <a:pt x="0" y="12"/>
                  </a:lnTo>
                  <a:close/>
                  <a:moveTo>
                    <a:pt x="6" y="74"/>
                  </a:moveTo>
                  <a:cubicBezTo>
                    <a:pt x="4" y="60"/>
                    <a:pt x="2" y="47"/>
                    <a:pt x="1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45"/>
                    <a:pt x="18" y="58"/>
                    <a:pt x="20" y="71"/>
                  </a:cubicBezTo>
                  <a:lnTo>
                    <a:pt x="6" y="74"/>
                  </a:lnTo>
                  <a:close/>
                  <a:moveTo>
                    <a:pt x="21" y="134"/>
                  </a:moveTo>
                  <a:cubicBezTo>
                    <a:pt x="17" y="121"/>
                    <a:pt x="13" y="108"/>
                    <a:pt x="10" y="94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7" y="104"/>
                    <a:pt x="31" y="117"/>
                    <a:pt x="35" y="129"/>
                  </a:cubicBezTo>
                  <a:lnTo>
                    <a:pt x="21" y="134"/>
                  </a:lnTo>
                  <a:close/>
                  <a:moveTo>
                    <a:pt x="651" y="158"/>
                  </a:moveTo>
                  <a:cubicBezTo>
                    <a:pt x="636" y="157"/>
                    <a:pt x="636" y="157"/>
                    <a:pt x="636" y="157"/>
                  </a:cubicBezTo>
                  <a:cubicBezTo>
                    <a:pt x="637" y="150"/>
                    <a:pt x="637" y="144"/>
                    <a:pt x="637" y="138"/>
                  </a:cubicBezTo>
                  <a:cubicBezTo>
                    <a:pt x="637" y="131"/>
                    <a:pt x="637" y="124"/>
                    <a:pt x="636" y="117"/>
                  </a:cubicBezTo>
                  <a:cubicBezTo>
                    <a:pt x="650" y="116"/>
                    <a:pt x="650" y="116"/>
                    <a:pt x="650" y="116"/>
                  </a:cubicBezTo>
                  <a:cubicBezTo>
                    <a:pt x="651" y="123"/>
                    <a:pt x="652" y="131"/>
                    <a:pt x="652" y="138"/>
                  </a:cubicBezTo>
                  <a:cubicBezTo>
                    <a:pt x="652" y="145"/>
                    <a:pt x="651" y="151"/>
                    <a:pt x="651" y="158"/>
                  </a:cubicBezTo>
                  <a:moveTo>
                    <a:pt x="47" y="190"/>
                  </a:moveTo>
                  <a:cubicBezTo>
                    <a:pt x="41" y="179"/>
                    <a:pt x="34" y="166"/>
                    <a:pt x="29" y="153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7" y="160"/>
                    <a:pt x="53" y="172"/>
                    <a:pt x="60" y="183"/>
                  </a:cubicBezTo>
                  <a:lnTo>
                    <a:pt x="47" y="190"/>
                  </a:lnTo>
                  <a:close/>
                  <a:moveTo>
                    <a:pt x="634" y="219"/>
                  </a:moveTo>
                  <a:cubicBezTo>
                    <a:pt x="621" y="213"/>
                    <a:pt x="621" y="213"/>
                    <a:pt x="621" y="213"/>
                  </a:cubicBezTo>
                  <a:cubicBezTo>
                    <a:pt x="626" y="201"/>
                    <a:pt x="631" y="188"/>
                    <a:pt x="633" y="176"/>
                  </a:cubicBezTo>
                  <a:cubicBezTo>
                    <a:pt x="647" y="179"/>
                    <a:pt x="647" y="179"/>
                    <a:pt x="647" y="179"/>
                  </a:cubicBezTo>
                  <a:cubicBezTo>
                    <a:pt x="644" y="193"/>
                    <a:pt x="640" y="206"/>
                    <a:pt x="634" y="219"/>
                  </a:cubicBezTo>
                  <a:moveTo>
                    <a:pt x="84" y="241"/>
                  </a:moveTo>
                  <a:cubicBezTo>
                    <a:pt x="75" y="231"/>
                    <a:pt x="66" y="219"/>
                    <a:pt x="58" y="208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78" y="211"/>
                    <a:pt x="86" y="222"/>
                    <a:pt x="95" y="232"/>
                  </a:cubicBezTo>
                  <a:lnTo>
                    <a:pt x="84" y="241"/>
                  </a:lnTo>
                  <a:close/>
                  <a:moveTo>
                    <a:pt x="600" y="272"/>
                  </a:moveTo>
                  <a:cubicBezTo>
                    <a:pt x="589" y="263"/>
                    <a:pt x="589" y="263"/>
                    <a:pt x="589" y="263"/>
                  </a:cubicBezTo>
                  <a:cubicBezTo>
                    <a:pt x="598" y="252"/>
                    <a:pt x="606" y="241"/>
                    <a:pt x="612" y="230"/>
                  </a:cubicBezTo>
                  <a:cubicBezTo>
                    <a:pt x="624" y="238"/>
                    <a:pt x="624" y="238"/>
                    <a:pt x="624" y="238"/>
                  </a:cubicBezTo>
                  <a:cubicBezTo>
                    <a:pt x="618" y="249"/>
                    <a:pt x="610" y="261"/>
                    <a:pt x="600" y="272"/>
                  </a:cubicBezTo>
                  <a:moveTo>
                    <a:pt x="129" y="284"/>
                  </a:moveTo>
                  <a:cubicBezTo>
                    <a:pt x="118" y="275"/>
                    <a:pt x="108" y="266"/>
                    <a:pt x="98" y="256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117" y="255"/>
                    <a:pt x="127" y="264"/>
                    <a:pt x="138" y="273"/>
                  </a:cubicBezTo>
                  <a:lnTo>
                    <a:pt x="129" y="284"/>
                  </a:lnTo>
                  <a:close/>
                  <a:moveTo>
                    <a:pt x="555" y="315"/>
                  </a:moveTo>
                  <a:cubicBezTo>
                    <a:pt x="547" y="304"/>
                    <a:pt x="547" y="304"/>
                    <a:pt x="547" y="304"/>
                  </a:cubicBezTo>
                  <a:cubicBezTo>
                    <a:pt x="557" y="295"/>
                    <a:pt x="567" y="286"/>
                    <a:pt x="576" y="277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77" y="297"/>
                    <a:pt x="567" y="306"/>
                    <a:pt x="555" y="315"/>
                  </a:cubicBezTo>
                  <a:moveTo>
                    <a:pt x="181" y="318"/>
                  </a:moveTo>
                  <a:cubicBezTo>
                    <a:pt x="169" y="311"/>
                    <a:pt x="157" y="304"/>
                    <a:pt x="146" y="296"/>
                  </a:cubicBezTo>
                  <a:cubicBezTo>
                    <a:pt x="154" y="284"/>
                    <a:pt x="154" y="284"/>
                    <a:pt x="154" y="284"/>
                  </a:cubicBezTo>
                  <a:cubicBezTo>
                    <a:pt x="165" y="292"/>
                    <a:pt x="176" y="299"/>
                    <a:pt x="188" y="305"/>
                  </a:cubicBezTo>
                  <a:lnTo>
                    <a:pt x="181" y="318"/>
                  </a:lnTo>
                  <a:close/>
                  <a:moveTo>
                    <a:pt x="237" y="343"/>
                  </a:moveTo>
                  <a:cubicBezTo>
                    <a:pt x="224" y="339"/>
                    <a:pt x="212" y="333"/>
                    <a:pt x="199" y="32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17" y="320"/>
                    <a:pt x="230" y="325"/>
                    <a:pt x="242" y="330"/>
                  </a:cubicBezTo>
                  <a:lnTo>
                    <a:pt x="237" y="343"/>
                  </a:lnTo>
                  <a:close/>
                  <a:moveTo>
                    <a:pt x="502" y="348"/>
                  </a:moveTo>
                  <a:cubicBezTo>
                    <a:pt x="496" y="335"/>
                    <a:pt x="496" y="335"/>
                    <a:pt x="496" y="335"/>
                  </a:cubicBezTo>
                  <a:cubicBezTo>
                    <a:pt x="509" y="330"/>
                    <a:pt x="520" y="324"/>
                    <a:pt x="529" y="317"/>
                  </a:cubicBezTo>
                  <a:cubicBezTo>
                    <a:pt x="530" y="316"/>
                    <a:pt x="530" y="316"/>
                    <a:pt x="530" y="316"/>
                  </a:cubicBezTo>
                  <a:cubicBezTo>
                    <a:pt x="539" y="328"/>
                    <a:pt x="539" y="328"/>
                    <a:pt x="539" y="328"/>
                  </a:cubicBezTo>
                  <a:cubicBezTo>
                    <a:pt x="537" y="329"/>
                    <a:pt x="537" y="329"/>
                    <a:pt x="537" y="329"/>
                  </a:cubicBezTo>
                  <a:cubicBezTo>
                    <a:pt x="527" y="336"/>
                    <a:pt x="515" y="343"/>
                    <a:pt x="502" y="348"/>
                  </a:cubicBezTo>
                  <a:moveTo>
                    <a:pt x="297" y="360"/>
                  </a:moveTo>
                  <a:cubicBezTo>
                    <a:pt x="284" y="357"/>
                    <a:pt x="270" y="354"/>
                    <a:pt x="257" y="350"/>
                  </a:cubicBezTo>
                  <a:cubicBezTo>
                    <a:pt x="261" y="336"/>
                    <a:pt x="261" y="336"/>
                    <a:pt x="261" y="336"/>
                  </a:cubicBezTo>
                  <a:cubicBezTo>
                    <a:pt x="274" y="340"/>
                    <a:pt x="287" y="343"/>
                    <a:pt x="300" y="346"/>
                  </a:cubicBezTo>
                  <a:lnTo>
                    <a:pt x="297" y="360"/>
                  </a:lnTo>
                  <a:close/>
                  <a:moveTo>
                    <a:pt x="441" y="364"/>
                  </a:moveTo>
                  <a:cubicBezTo>
                    <a:pt x="439" y="350"/>
                    <a:pt x="439" y="350"/>
                    <a:pt x="439" y="350"/>
                  </a:cubicBezTo>
                  <a:cubicBezTo>
                    <a:pt x="453" y="348"/>
                    <a:pt x="466" y="345"/>
                    <a:pt x="478" y="341"/>
                  </a:cubicBezTo>
                  <a:cubicBezTo>
                    <a:pt x="482" y="355"/>
                    <a:pt x="482" y="355"/>
                    <a:pt x="482" y="355"/>
                  </a:cubicBezTo>
                  <a:cubicBezTo>
                    <a:pt x="469" y="359"/>
                    <a:pt x="456" y="362"/>
                    <a:pt x="441" y="364"/>
                  </a:cubicBezTo>
                  <a:moveTo>
                    <a:pt x="359" y="368"/>
                  </a:moveTo>
                  <a:cubicBezTo>
                    <a:pt x="345" y="367"/>
                    <a:pt x="331" y="366"/>
                    <a:pt x="318" y="364"/>
                  </a:cubicBezTo>
                  <a:cubicBezTo>
                    <a:pt x="320" y="350"/>
                    <a:pt x="320" y="350"/>
                    <a:pt x="320" y="350"/>
                  </a:cubicBezTo>
                  <a:cubicBezTo>
                    <a:pt x="333" y="352"/>
                    <a:pt x="346" y="353"/>
                    <a:pt x="360" y="354"/>
                  </a:cubicBezTo>
                  <a:lnTo>
                    <a:pt x="359" y="368"/>
                  </a:lnTo>
                  <a:close/>
                  <a:moveTo>
                    <a:pt x="383" y="369"/>
                  </a:moveTo>
                  <a:cubicBezTo>
                    <a:pt x="383" y="369"/>
                    <a:pt x="383" y="369"/>
                    <a:pt x="383" y="369"/>
                  </a:cubicBezTo>
                  <a:cubicBezTo>
                    <a:pt x="379" y="369"/>
                    <a:pt x="379" y="369"/>
                    <a:pt x="379" y="369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383" y="355"/>
                    <a:pt x="383" y="355"/>
                    <a:pt x="383" y="355"/>
                  </a:cubicBezTo>
                  <a:cubicBezTo>
                    <a:pt x="383" y="355"/>
                    <a:pt x="383" y="355"/>
                    <a:pt x="383" y="355"/>
                  </a:cubicBezTo>
                  <a:cubicBezTo>
                    <a:pt x="395" y="355"/>
                    <a:pt x="408" y="354"/>
                    <a:pt x="419" y="353"/>
                  </a:cubicBezTo>
                  <a:cubicBezTo>
                    <a:pt x="421" y="367"/>
                    <a:pt x="421" y="367"/>
                    <a:pt x="421" y="367"/>
                  </a:cubicBezTo>
                  <a:cubicBezTo>
                    <a:pt x="409" y="368"/>
                    <a:pt x="396" y="369"/>
                    <a:pt x="383" y="369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/>
          </p:nvSpPr>
          <p:spPr bwMode="auto">
            <a:xfrm>
              <a:off x="7660183" y="4672232"/>
              <a:ext cx="773510" cy="644085"/>
            </a:xfrm>
            <a:custGeom>
              <a:avLst/>
              <a:gdLst>
                <a:gd name="T0" fmla="*/ 39 w 215"/>
                <a:gd name="T1" fmla="*/ 19 h 179"/>
                <a:gd name="T2" fmla="*/ 0 w 215"/>
                <a:gd name="T3" fmla="*/ 14 h 179"/>
                <a:gd name="T4" fmla="*/ 1 w 215"/>
                <a:gd name="T5" fmla="*/ 0 h 179"/>
                <a:gd name="T6" fmla="*/ 43 w 215"/>
                <a:gd name="T7" fmla="*/ 5 h 179"/>
                <a:gd name="T8" fmla="*/ 39 w 215"/>
                <a:gd name="T9" fmla="*/ 19 h 179"/>
                <a:gd name="T10" fmla="*/ 93 w 215"/>
                <a:gd name="T11" fmla="*/ 42 h 179"/>
                <a:gd name="T12" fmla="*/ 58 w 215"/>
                <a:gd name="T13" fmla="*/ 25 h 179"/>
                <a:gd name="T14" fmla="*/ 63 w 215"/>
                <a:gd name="T15" fmla="*/ 12 h 179"/>
                <a:gd name="T16" fmla="*/ 101 w 215"/>
                <a:gd name="T17" fmla="*/ 30 h 179"/>
                <a:gd name="T18" fmla="*/ 93 w 215"/>
                <a:gd name="T19" fmla="*/ 42 h 179"/>
                <a:gd name="T20" fmla="*/ 140 w 215"/>
                <a:gd name="T21" fmla="*/ 79 h 179"/>
                <a:gd name="T22" fmla="*/ 110 w 215"/>
                <a:gd name="T23" fmla="*/ 53 h 179"/>
                <a:gd name="T24" fmla="*/ 118 w 215"/>
                <a:gd name="T25" fmla="*/ 41 h 179"/>
                <a:gd name="T26" fmla="*/ 150 w 215"/>
                <a:gd name="T27" fmla="*/ 69 h 179"/>
                <a:gd name="T28" fmla="*/ 140 w 215"/>
                <a:gd name="T29" fmla="*/ 79 h 179"/>
                <a:gd name="T30" fmla="*/ 176 w 215"/>
                <a:gd name="T31" fmla="*/ 126 h 179"/>
                <a:gd name="T32" fmla="*/ 153 w 215"/>
                <a:gd name="T33" fmla="*/ 94 h 179"/>
                <a:gd name="T34" fmla="*/ 164 w 215"/>
                <a:gd name="T35" fmla="*/ 84 h 179"/>
                <a:gd name="T36" fmla="*/ 188 w 215"/>
                <a:gd name="T37" fmla="*/ 118 h 179"/>
                <a:gd name="T38" fmla="*/ 176 w 215"/>
                <a:gd name="T39" fmla="*/ 126 h 179"/>
                <a:gd name="T40" fmla="*/ 201 w 215"/>
                <a:gd name="T41" fmla="*/ 179 h 179"/>
                <a:gd name="T42" fmla="*/ 186 w 215"/>
                <a:gd name="T43" fmla="*/ 143 h 179"/>
                <a:gd name="T44" fmla="*/ 199 w 215"/>
                <a:gd name="T45" fmla="*/ 136 h 179"/>
                <a:gd name="T46" fmla="*/ 215 w 215"/>
                <a:gd name="T47" fmla="*/ 175 h 179"/>
                <a:gd name="T48" fmla="*/ 201 w 215"/>
                <a:gd name="T4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" h="179">
                  <a:moveTo>
                    <a:pt x="39" y="19"/>
                  </a:moveTo>
                  <a:cubicBezTo>
                    <a:pt x="27" y="16"/>
                    <a:pt x="14" y="14"/>
                    <a:pt x="0" y="1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0"/>
                    <a:pt x="29" y="2"/>
                    <a:pt x="43" y="5"/>
                  </a:cubicBezTo>
                  <a:lnTo>
                    <a:pt x="39" y="19"/>
                  </a:lnTo>
                  <a:close/>
                  <a:moveTo>
                    <a:pt x="93" y="42"/>
                  </a:moveTo>
                  <a:cubicBezTo>
                    <a:pt x="82" y="35"/>
                    <a:pt x="70" y="29"/>
                    <a:pt x="58" y="25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76" y="16"/>
                    <a:pt x="89" y="22"/>
                    <a:pt x="101" y="30"/>
                  </a:cubicBezTo>
                  <a:lnTo>
                    <a:pt x="93" y="42"/>
                  </a:lnTo>
                  <a:close/>
                  <a:moveTo>
                    <a:pt x="140" y="79"/>
                  </a:moveTo>
                  <a:cubicBezTo>
                    <a:pt x="130" y="69"/>
                    <a:pt x="120" y="60"/>
                    <a:pt x="110" y="53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29" y="49"/>
                    <a:pt x="140" y="59"/>
                    <a:pt x="150" y="69"/>
                  </a:cubicBezTo>
                  <a:lnTo>
                    <a:pt x="140" y="79"/>
                  </a:lnTo>
                  <a:close/>
                  <a:moveTo>
                    <a:pt x="176" y="126"/>
                  </a:moveTo>
                  <a:cubicBezTo>
                    <a:pt x="169" y="114"/>
                    <a:pt x="161" y="104"/>
                    <a:pt x="153" y="9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73" y="95"/>
                    <a:pt x="181" y="106"/>
                    <a:pt x="188" y="118"/>
                  </a:cubicBezTo>
                  <a:lnTo>
                    <a:pt x="176" y="126"/>
                  </a:lnTo>
                  <a:close/>
                  <a:moveTo>
                    <a:pt x="201" y="179"/>
                  </a:moveTo>
                  <a:cubicBezTo>
                    <a:pt x="198" y="168"/>
                    <a:pt x="193" y="155"/>
                    <a:pt x="186" y="143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206" y="149"/>
                    <a:pt x="211" y="163"/>
                    <a:pt x="215" y="175"/>
                  </a:cubicBezTo>
                  <a:lnTo>
                    <a:pt x="201" y="179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/>
          </p:nvSpPr>
          <p:spPr bwMode="auto">
            <a:xfrm>
              <a:off x="5979169" y="4685937"/>
              <a:ext cx="324327" cy="284738"/>
            </a:xfrm>
            <a:custGeom>
              <a:avLst/>
              <a:gdLst>
                <a:gd name="T0" fmla="*/ 104 w 213"/>
                <a:gd name="T1" fmla="*/ 69 h 187"/>
                <a:gd name="T2" fmla="*/ 57 w 213"/>
                <a:gd name="T3" fmla="*/ 152 h 187"/>
                <a:gd name="T4" fmla="*/ 154 w 213"/>
                <a:gd name="T5" fmla="*/ 152 h 187"/>
                <a:gd name="T6" fmla="*/ 104 w 213"/>
                <a:gd name="T7" fmla="*/ 69 h 187"/>
                <a:gd name="T8" fmla="*/ 0 w 213"/>
                <a:gd name="T9" fmla="*/ 187 h 187"/>
                <a:gd name="T10" fmla="*/ 104 w 213"/>
                <a:gd name="T11" fmla="*/ 0 h 187"/>
                <a:gd name="T12" fmla="*/ 213 w 213"/>
                <a:gd name="T13" fmla="*/ 185 h 187"/>
                <a:gd name="T14" fmla="*/ 0 w 213"/>
                <a:gd name="T1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87">
                  <a:moveTo>
                    <a:pt x="104" y="69"/>
                  </a:moveTo>
                  <a:lnTo>
                    <a:pt x="57" y="152"/>
                  </a:lnTo>
                  <a:lnTo>
                    <a:pt x="154" y="152"/>
                  </a:lnTo>
                  <a:lnTo>
                    <a:pt x="104" y="69"/>
                  </a:lnTo>
                  <a:close/>
                  <a:moveTo>
                    <a:pt x="0" y="187"/>
                  </a:moveTo>
                  <a:lnTo>
                    <a:pt x="104" y="0"/>
                  </a:lnTo>
                  <a:lnTo>
                    <a:pt x="213" y="185"/>
                  </a:lnTo>
                  <a:lnTo>
                    <a:pt x="0" y="187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6630866" y="2689732"/>
              <a:ext cx="2781897" cy="2768192"/>
            </a:xfrm>
            <a:custGeom>
              <a:avLst/>
              <a:gdLst>
                <a:gd name="T0" fmla="*/ 388 w 773"/>
                <a:gd name="T1" fmla="*/ 768 h 768"/>
                <a:gd name="T2" fmla="*/ 125 w 773"/>
                <a:gd name="T3" fmla="*/ 663 h 768"/>
                <a:gd name="T4" fmla="*/ 6 w 773"/>
                <a:gd name="T5" fmla="*/ 395 h 768"/>
                <a:gd name="T6" fmla="*/ 378 w 773"/>
                <a:gd name="T7" fmla="*/ 3 h 768"/>
                <a:gd name="T8" fmla="*/ 665 w 773"/>
                <a:gd name="T9" fmla="*/ 121 h 768"/>
                <a:gd name="T10" fmla="*/ 654 w 773"/>
                <a:gd name="T11" fmla="*/ 131 h 768"/>
                <a:gd name="T12" fmla="*/ 378 w 773"/>
                <a:gd name="T13" fmla="*/ 17 h 768"/>
                <a:gd name="T14" fmla="*/ 20 w 773"/>
                <a:gd name="T15" fmla="*/ 395 h 768"/>
                <a:gd name="T16" fmla="*/ 135 w 773"/>
                <a:gd name="T17" fmla="*/ 652 h 768"/>
                <a:gd name="T18" fmla="*/ 398 w 773"/>
                <a:gd name="T19" fmla="*/ 753 h 768"/>
                <a:gd name="T20" fmla="*/ 655 w 773"/>
                <a:gd name="T21" fmla="*/ 639 h 768"/>
                <a:gd name="T22" fmla="*/ 756 w 773"/>
                <a:gd name="T23" fmla="*/ 375 h 768"/>
                <a:gd name="T24" fmla="*/ 720 w 773"/>
                <a:gd name="T25" fmla="*/ 226 h 768"/>
                <a:gd name="T26" fmla="*/ 733 w 773"/>
                <a:gd name="T27" fmla="*/ 220 h 768"/>
                <a:gd name="T28" fmla="*/ 771 w 773"/>
                <a:gd name="T29" fmla="*/ 375 h 768"/>
                <a:gd name="T30" fmla="*/ 666 w 773"/>
                <a:gd name="T31" fmla="*/ 648 h 768"/>
                <a:gd name="T32" fmla="*/ 398 w 773"/>
                <a:gd name="T33" fmla="*/ 768 h 768"/>
                <a:gd name="T34" fmla="*/ 388 w 773"/>
                <a:gd name="T3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3" h="768">
                  <a:moveTo>
                    <a:pt x="388" y="768"/>
                  </a:moveTo>
                  <a:cubicBezTo>
                    <a:pt x="289" y="768"/>
                    <a:pt x="196" y="731"/>
                    <a:pt x="125" y="663"/>
                  </a:cubicBezTo>
                  <a:cubicBezTo>
                    <a:pt x="51" y="592"/>
                    <a:pt x="8" y="497"/>
                    <a:pt x="6" y="395"/>
                  </a:cubicBezTo>
                  <a:cubicBezTo>
                    <a:pt x="0" y="184"/>
                    <a:pt x="167" y="8"/>
                    <a:pt x="378" y="3"/>
                  </a:cubicBezTo>
                  <a:cubicBezTo>
                    <a:pt x="486" y="0"/>
                    <a:pt x="590" y="43"/>
                    <a:pt x="665" y="121"/>
                  </a:cubicBezTo>
                  <a:cubicBezTo>
                    <a:pt x="654" y="131"/>
                    <a:pt x="654" y="131"/>
                    <a:pt x="654" y="131"/>
                  </a:cubicBezTo>
                  <a:cubicBezTo>
                    <a:pt x="583" y="56"/>
                    <a:pt x="482" y="15"/>
                    <a:pt x="378" y="17"/>
                  </a:cubicBezTo>
                  <a:cubicBezTo>
                    <a:pt x="175" y="22"/>
                    <a:pt x="15" y="192"/>
                    <a:pt x="20" y="395"/>
                  </a:cubicBezTo>
                  <a:cubicBezTo>
                    <a:pt x="23" y="493"/>
                    <a:pt x="63" y="584"/>
                    <a:pt x="135" y="652"/>
                  </a:cubicBezTo>
                  <a:cubicBezTo>
                    <a:pt x="206" y="720"/>
                    <a:pt x="299" y="756"/>
                    <a:pt x="398" y="753"/>
                  </a:cubicBezTo>
                  <a:cubicBezTo>
                    <a:pt x="496" y="751"/>
                    <a:pt x="587" y="710"/>
                    <a:pt x="655" y="639"/>
                  </a:cubicBezTo>
                  <a:cubicBezTo>
                    <a:pt x="723" y="567"/>
                    <a:pt x="759" y="474"/>
                    <a:pt x="756" y="375"/>
                  </a:cubicBezTo>
                  <a:cubicBezTo>
                    <a:pt x="755" y="323"/>
                    <a:pt x="743" y="273"/>
                    <a:pt x="720" y="226"/>
                  </a:cubicBezTo>
                  <a:cubicBezTo>
                    <a:pt x="733" y="220"/>
                    <a:pt x="733" y="220"/>
                    <a:pt x="733" y="220"/>
                  </a:cubicBezTo>
                  <a:cubicBezTo>
                    <a:pt x="757" y="268"/>
                    <a:pt x="769" y="321"/>
                    <a:pt x="771" y="375"/>
                  </a:cubicBezTo>
                  <a:cubicBezTo>
                    <a:pt x="773" y="477"/>
                    <a:pt x="736" y="574"/>
                    <a:pt x="666" y="648"/>
                  </a:cubicBezTo>
                  <a:cubicBezTo>
                    <a:pt x="595" y="723"/>
                    <a:pt x="500" y="765"/>
                    <a:pt x="398" y="768"/>
                  </a:cubicBezTo>
                  <a:cubicBezTo>
                    <a:pt x="395" y="768"/>
                    <a:pt x="391" y="768"/>
                    <a:pt x="388" y="768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9233088" y="3853042"/>
              <a:ext cx="85269" cy="73088"/>
            </a:xfrm>
            <a:custGeom>
              <a:avLst/>
              <a:gdLst>
                <a:gd name="T0" fmla="*/ 20 w 24"/>
                <a:gd name="T1" fmla="*/ 20 h 20"/>
                <a:gd name="T2" fmla="*/ 0 w 24"/>
                <a:gd name="T3" fmla="*/ 13 h 20"/>
                <a:gd name="T4" fmla="*/ 6 w 24"/>
                <a:gd name="T5" fmla="*/ 0 h 20"/>
                <a:gd name="T6" fmla="*/ 24 w 24"/>
                <a:gd name="T7" fmla="*/ 7 h 20"/>
                <a:gd name="T8" fmla="*/ 2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0" y="20"/>
                  </a:moveTo>
                  <a:cubicBezTo>
                    <a:pt x="13" y="18"/>
                    <a:pt x="7" y="16"/>
                    <a:pt x="0" y="1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"/>
                    <a:pt x="18" y="5"/>
                    <a:pt x="24" y="7"/>
                  </a:cubicBezTo>
                  <a:lnTo>
                    <a:pt x="20" y="2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8526575" y="3042988"/>
              <a:ext cx="651698" cy="822235"/>
            </a:xfrm>
            <a:custGeom>
              <a:avLst/>
              <a:gdLst>
                <a:gd name="T0" fmla="*/ 10 w 181"/>
                <a:gd name="T1" fmla="*/ 42 h 228"/>
                <a:gd name="T2" fmla="*/ 0 w 181"/>
                <a:gd name="T3" fmla="*/ 3 h 228"/>
                <a:gd name="T4" fmla="*/ 14 w 181"/>
                <a:gd name="T5" fmla="*/ 0 h 228"/>
                <a:gd name="T6" fmla="*/ 24 w 181"/>
                <a:gd name="T7" fmla="*/ 37 h 228"/>
                <a:gd name="T8" fmla="*/ 10 w 181"/>
                <a:gd name="T9" fmla="*/ 42 h 228"/>
                <a:gd name="T10" fmla="*/ 36 w 181"/>
                <a:gd name="T11" fmla="*/ 100 h 228"/>
                <a:gd name="T12" fmla="*/ 19 w 181"/>
                <a:gd name="T13" fmla="*/ 64 h 228"/>
                <a:gd name="T14" fmla="*/ 32 w 181"/>
                <a:gd name="T15" fmla="*/ 59 h 228"/>
                <a:gd name="T16" fmla="*/ 49 w 181"/>
                <a:gd name="T17" fmla="*/ 92 h 228"/>
                <a:gd name="T18" fmla="*/ 36 w 181"/>
                <a:gd name="T19" fmla="*/ 100 h 228"/>
                <a:gd name="T20" fmla="*/ 74 w 181"/>
                <a:gd name="T21" fmla="*/ 151 h 228"/>
                <a:gd name="T22" fmla="*/ 49 w 181"/>
                <a:gd name="T23" fmla="*/ 120 h 228"/>
                <a:gd name="T24" fmla="*/ 61 w 181"/>
                <a:gd name="T25" fmla="*/ 112 h 228"/>
                <a:gd name="T26" fmla="*/ 84 w 181"/>
                <a:gd name="T27" fmla="*/ 142 h 228"/>
                <a:gd name="T28" fmla="*/ 74 w 181"/>
                <a:gd name="T29" fmla="*/ 151 h 228"/>
                <a:gd name="T30" fmla="*/ 120 w 181"/>
                <a:gd name="T31" fmla="*/ 195 h 228"/>
                <a:gd name="T32" fmla="*/ 90 w 181"/>
                <a:gd name="T33" fmla="*/ 169 h 228"/>
                <a:gd name="T34" fmla="*/ 100 w 181"/>
                <a:gd name="T35" fmla="*/ 159 h 228"/>
                <a:gd name="T36" fmla="*/ 129 w 181"/>
                <a:gd name="T37" fmla="*/ 183 h 228"/>
                <a:gd name="T38" fmla="*/ 120 w 181"/>
                <a:gd name="T39" fmla="*/ 195 h 228"/>
                <a:gd name="T40" fmla="*/ 174 w 181"/>
                <a:gd name="T41" fmla="*/ 228 h 228"/>
                <a:gd name="T42" fmla="*/ 140 w 181"/>
                <a:gd name="T43" fmla="*/ 209 h 228"/>
                <a:gd name="T44" fmla="*/ 148 w 181"/>
                <a:gd name="T45" fmla="*/ 197 h 228"/>
                <a:gd name="T46" fmla="*/ 181 w 181"/>
                <a:gd name="T47" fmla="*/ 216 h 228"/>
                <a:gd name="T48" fmla="*/ 174 w 181"/>
                <a:gd name="T4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228">
                  <a:moveTo>
                    <a:pt x="10" y="42"/>
                  </a:moveTo>
                  <a:cubicBezTo>
                    <a:pt x="6" y="29"/>
                    <a:pt x="3" y="16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3"/>
                    <a:pt x="20" y="25"/>
                    <a:pt x="24" y="37"/>
                  </a:cubicBezTo>
                  <a:lnTo>
                    <a:pt x="10" y="42"/>
                  </a:lnTo>
                  <a:close/>
                  <a:moveTo>
                    <a:pt x="36" y="100"/>
                  </a:moveTo>
                  <a:cubicBezTo>
                    <a:pt x="30" y="88"/>
                    <a:pt x="24" y="76"/>
                    <a:pt x="19" y="64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7" y="70"/>
                    <a:pt x="43" y="82"/>
                    <a:pt x="49" y="92"/>
                  </a:cubicBezTo>
                  <a:lnTo>
                    <a:pt x="36" y="100"/>
                  </a:lnTo>
                  <a:close/>
                  <a:moveTo>
                    <a:pt x="74" y="151"/>
                  </a:moveTo>
                  <a:cubicBezTo>
                    <a:pt x="65" y="142"/>
                    <a:pt x="57" y="131"/>
                    <a:pt x="49" y="120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8" y="122"/>
                    <a:pt x="76" y="132"/>
                    <a:pt x="84" y="142"/>
                  </a:cubicBezTo>
                  <a:lnTo>
                    <a:pt x="74" y="151"/>
                  </a:lnTo>
                  <a:close/>
                  <a:moveTo>
                    <a:pt x="120" y="195"/>
                  </a:moveTo>
                  <a:cubicBezTo>
                    <a:pt x="110" y="187"/>
                    <a:pt x="100" y="178"/>
                    <a:pt x="90" y="169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9" y="167"/>
                    <a:pt x="119" y="176"/>
                    <a:pt x="129" y="183"/>
                  </a:cubicBezTo>
                  <a:lnTo>
                    <a:pt x="120" y="195"/>
                  </a:lnTo>
                  <a:close/>
                  <a:moveTo>
                    <a:pt x="174" y="228"/>
                  </a:moveTo>
                  <a:cubicBezTo>
                    <a:pt x="162" y="223"/>
                    <a:pt x="151" y="216"/>
                    <a:pt x="140" y="209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58" y="204"/>
                    <a:pt x="169" y="210"/>
                    <a:pt x="181" y="216"/>
                  </a:cubicBezTo>
                  <a:lnTo>
                    <a:pt x="174" y="228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8505258" y="2892246"/>
              <a:ext cx="57861" cy="74611"/>
            </a:xfrm>
            <a:custGeom>
              <a:avLst/>
              <a:gdLst>
                <a:gd name="T0" fmla="*/ 2 w 16"/>
                <a:gd name="T1" fmla="*/ 21 h 21"/>
                <a:gd name="T2" fmla="*/ 0 w 16"/>
                <a:gd name="T3" fmla="*/ 1 h 21"/>
                <a:gd name="T4" fmla="*/ 15 w 16"/>
                <a:gd name="T5" fmla="*/ 0 h 21"/>
                <a:gd name="T6" fmla="*/ 16 w 16"/>
                <a:gd name="T7" fmla="*/ 20 h 21"/>
                <a:gd name="T8" fmla="*/ 2 w 16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2" y="21"/>
                  </a:moveTo>
                  <a:cubicBezTo>
                    <a:pt x="1" y="15"/>
                    <a:pt x="1" y="8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6" y="13"/>
                    <a:pt x="16" y="20"/>
                  </a:cubicBezTo>
                  <a:lnTo>
                    <a:pt x="2" y="21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8505258" y="2686686"/>
              <a:ext cx="57861" cy="79178"/>
            </a:xfrm>
            <a:custGeom>
              <a:avLst/>
              <a:gdLst>
                <a:gd name="T0" fmla="*/ 14 w 16"/>
                <a:gd name="T1" fmla="*/ 22 h 22"/>
                <a:gd name="T2" fmla="*/ 0 w 16"/>
                <a:gd name="T3" fmla="*/ 21 h 22"/>
                <a:gd name="T4" fmla="*/ 2 w 16"/>
                <a:gd name="T5" fmla="*/ 0 h 22"/>
                <a:gd name="T6" fmla="*/ 16 w 16"/>
                <a:gd name="T7" fmla="*/ 2 h 22"/>
                <a:gd name="T8" fmla="*/ 14 w 1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2">
                  <a:moveTo>
                    <a:pt x="14" y="2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1" y="7"/>
                    <a:pt x="2" y="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9"/>
                    <a:pt x="15" y="15"/>
                    <a:pt x="14" y="22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/>
          </p:nvSpPr>
          <p:spPr bwMode="auto">
            <a:xfrm>
              <a:off x="8523530" y="1666505"/>
              <a:ext cx="2296168" cy="2317486"/>
            </a:xfrm>
            <a:custGeom>
              <a:avLst/>
              <a:gdLst>
                <a:gd name="T0" fmla="*/ 316 w 638"/>
                <a:gd name="T1" fmla="*/ 14 h 643"/>
                <a:gd name="T2" fmla="*/ 316 w 638"/>
                <a:gd name="T3" fmla="*/ 0 h 643"/>
                <a:gd name="T4" fmla="*/ 348 w 638"/>
                <a:gd name="T5" fmla="*/ 15 h 643"/>
                <a:gd name="T6" fmla="*/ 287 w 638"/>
                <a:gd name="T7" fmla="*/ 1 h 643"/>
                <a:gd name="T8" fmla="*/ 406 w 638"/>
                <a:gd name="T9" fmla="*/ 27 h 643"/>
                <a:gd name="T10" fmla="*/ 410 w 638"/>
                <a:gd name="T11" fmla="*/ 13 h 643"/>
                <a:gd name="T12" fmla="*/ 186 w 638"/>
                <a:gd name="T13" fmla="*/ 27 h 643"/>
                <a:gd name="T14" fmla="*/ 192 w 638"/>
                <a:gd name="T15" fmla="*/ 40 h 643"/>
                <a:gd name="T16" fmla="*/ 430 w 638"/>
                <a:gd name="T17" fmla="*/ 20 h 643"/>
                <a:gd name="T18" fmla="*/ 140 w 638"/>
                <a:gd name="T19" fmla="*/ 69 h 643"/>
                <a:gd name="T20" fmla="*/ 174 w 638"/>
                <a:gd name="T21" fmla="*/ 49 h 643"/>
                <a:gd name="T22" fmla="*/ 478 w 638"/>
                <a:gd name="T23" fmla="*/ 60 h 643"/>
                <a:gd name="T24" fmla="*/ 511 w 638"/>
                <a:gd name="T25" fmla="*/ 83 h 643"/>
                <a:gd name="T26" fmla="*/ 115 w 638"/>
                <a:gd name="T27" fmla="*/ 70 h 643"/>
                <a:gd name="T28" fmla="*/ 553 w 638"/>
                <a:gd name="T29" fmla="*/ 125 h 643"/>
                <a:gd name="T30" fmla="*/ 564 w 638"/>
                <a:gd name="T31" fmla="*/ 116 h 643"/>
                <a:gd name="T32" fmla="*/ 46 w 638"/>
                <a:gd name="T33" fmla="*/ 147 h 643"/>
                <a:gd name="T34" fmla="*/ 58 w 638"/>
                <a:gd name="T35" fmla="*/ 155 h 643"/>
                <a:gd name="T36" fmla="*/ 577 w 638"/>
                <a:gd name="T37" fmla="*/ 132 h 643"/>
                <a:gd name="T38" fmla="*/ 31 w 638"/>
                <a:gd name="T39" fmla="*/ 208 h 643"/>
                <a:gd name="T40" fmla="*/ 48 w 638"/>
                <a:gd name="T41" fmla="*/ 172 h 643"/>
                <a:gd name="T42" fmla="*/ 595 w 638"/>
                <a:gd name="T43" fmla="*/ 192 h 643"/>
                <a:gd name="T44" fmla="*/ 610 w 638"/>
                <a:gd name="T45" fmla="*/ 229 h 643"/>
                <a:gd name="T46" fmla="*/ 10 w 638"/>
                <a:gd name="T47" fmla="*/ 222 h 643"/>
                <a:gd name="T48" fmla="*/ 622 w 638"/>
                <a:gd name="T49" fmla="*/ 288 h 643"/>
                <a:gd name="T50" fmla="*/ 636 w 638"/>
                <a:gd name="T51" fmla="*/ 286 h 643"/>
                <a:gd name="T52" fmla="*/ 623 w 638"/>
                <a:gd name="T53" fmla="*/ 347 h 643"/>
                <a:gd name="T54" fmla="*/ 623 w 638"/>
                <a:gd name="T55" fmla="*/ 308 h 643"/>
                <a:gd name="T56" fmla="*/ 638 w 638"/>
                <a:gd name="T57" fmla="*/ 325 h 643"/>
                <a:gd name="T58" fmla="*/ 612 w 638"/>
                <a:gd name="T59" fmla="*/ 406 h 643"/>
                <a:gd name="T60" fmla="*/ 626 w 638"/>
                <a:gd name="T61" fmla="*/ 410 h 643"/>
                <a:gd name="T62" fmla="*/ 606 w 638"/>
                <a:gd name="T63" fmla="*/ 425 h 643"/>
                <a:gd name="T64" fmla="*/ 569 w 638"/>
                <a:gd name="T65" fmla="*/ 521 h 643"/>
                <a:gd name="T66" fmla="*/ 593 w 638"/>
                <a:gd name="T67" fmla="*/ 486 h 643"/>
                <a:gd name="T68" fmla="*/ 516 w 638"/>
                <a:gd name="T69" fmla="*/ 555 h 643"/>
                <a:gd name="T70" fmla="*/ 526 w 638"/>
                <a:gd name="T71" fmla="*/ 566 h 643"/>
                <a:gd name="T72" fmla="*/ 501 w 638"/>
                <a:gd name="T73" fmla="*/ 567 h 643"/>
                <a:gd name="T74" fmla="*/ 418 w 638"/>
                <a:gd name="T75" fmla="*/ 627 h 643"/>
                <a:gd name="T76" fmla="*/ 456 w 638"/>
                <a:gd name="T77" fmla="*/ 611 h 643"/>
                <a:gd name="T78" fmla="*/ 355 w 638"/>
                <a:gd name="T79" fmla="*/ 626 h 643"/>
                <a:gd name="T80" fmla="*/ 357 w 638"/>
                <a:gd name="T81" fmla="*/ 640 h 643"/>
                <a:gd name="T82" fmla="*/ 294 w 638"/>
                <a:gd name="T83" fmla="*/ 642 h 643"/>
                <a:gd name="T84" fmla="*/ 317 w 638"/>
                <a:gd name="T85" fmla="*/ 629 h 643"/>
                <a:gd name="T86" fmla="*/ 317 w 638"/>
                <a:gd name="T87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8" h="643">
                  <a:moveTo>
                    <a:pt x="348" y="15"/>
                  </a:moveTo>
                  <a:cubicBezTo>
                    <a:pt x="339" y="15"/>
                    <a:pt x="329" y="14"/>
                    <a:pt x="320" y="14"/>
                  </a:cubicBezTo>
                  <a:cubicBezTo>
                    <a:pt x="316" y="14"/>
                    <a:pt x="316" y="14"/>
                    <a:pt x="316" y="14"/>
                  </a:cubicBezTo>
                  <a:cubicBezTo>
                    <a:pt x="313" y="14"/>
                    <a:pt x="311" y="14"/>
                    <a:pt x="308" y="14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10" y="0"/>
                    <a:pt x="313" y="0"/>
                    <a:pt x="316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30" y="0"/>
                    <a:pt x="340" y="0"/>
                    <a:pt x="349" y="1"/>
                  </a:cubicBezTo>
                  <a:lnTo>
                    <a:pt x="348" y="15"/>
                  </a:lnTo>
                  <a:close/>
                  <a:moveTo>
                    <a:pt x="249" y="21"/>
                  </a:moveTo>
                  <a:cubicBezTo>
                    <a:pt x="246" y="7"/>
                    <a:pt x="246" y="7"/>
                    <a:pt x="246" y="7"/>
                  </a:cubicBezTo>
                  <a:cubicBezTo>
                    <a:pt x="259" y="4"/>
                    <a:pt x="273" y="2"/>
                    <a:pt x="287" y="1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75" y="16"/>
                    <a:pt x="262" y="18"/>
                    <a:pt x="249" y="21"/>
                  </a:cubicBezTo>
                  <a:moveTo>
                    <a:pt x="406" y="27"/>
                  </a:moveTo>
                  <a:cubicBezTo>
                    <a:pt x="393" y="23"/>
                    <a:pt x="380" y="20"/>
                    <a:pt x="367" y="18"/>
                  </a:cubicBezTo>
                  <a:cubicBezTo>
                    <a:pt x="370" y="4"/>
                    <a:pt x="370" y="4"/>
                    <a:pt x="370" y="4"/>
                  </a:cubicBezTo>
                  <a:cubicBezTo>
                    <a:pt x="383" y="6"/>
                    <a:pt x="397" y="9"/>
                    <a:pt x="410" y="13"/>
                  </a:cubicBezTo>
                  <a:lnTo>
                    <a:pt x="406" y="27"/>
                  </a:lnTo>
                  <a:close/>
                  <a:moveTo>
                    <a:pt x="192" y="40"/>
                  </a:moveTo>
                  <a:cubicBezTo>
                    <a:pt x="186" y="27"/>
                    <a:pt x="186" y="27"/>
                    <a:pt x="186" y="27"/>
                  </a:cubicBezTo>
                  <a:cubicBezTo>
                    <a:pt x="199" y="21"/>
                    <a:pt x="212" y="16"/>
                    <a:pt x="225" y="13"/>
                  </a:cubicBezTo>
                  <a:cubicBezTo>
                    <a:pt x="229" y="26"/>
                    <a:pt x="229" y="26"/>
                    <a:pt x="229" y="26"/>
                  </a:cubicBezTo>
                  <a:cubicBezTo>
                    <a:pt x="217" y="30"/>
                    <a:pt x="204" y="35"/>
                    <a:pt x="192" y="40"/>
                  </a:cubicBezTo>
                  <a:moveTo>
                    <a:pt x="461" y="50"/>
                  </a:moveTo>
                  <a:cubicBezTo>
                    <a:pt x="450" y="44"/>
                    <a:pt x="437" y="38"/>
                    <a:pt x="425" y="34"/>
                  </a:cubicBezTo>
                  <a:cubicBezTo>
                    <a:pt x="430" y="20"/>
                    <a:pt x="430" y="20"/>
                    <a:pt x="430" y="20"/>
                  </a:cubicBezTo>
                  <a:cubicBezTo>
                    <a:pt x="443" y="25"/>
                    <a:pt x="456" y="31"/>
                    <a:pt x="468" y="37"/>
                  </a:cubicBezTo>
                  <a:lnTo>
                    <a:pt x="461" y="50"/>
                  </a:lnTo>
                  <a:close/>
                  <a:moveTo>
                    <a:pt x="140" y="69"/>
                  </a:moveTo>
                  <a:cubicBezTo>
                    <a:pt x="132" y="58"/>
                    <a:pt x="132" y="58"/>
                    <a:pt x="132" y="58"/>
                  </a:cubicBezTo>
                  <a:cubicBezTo>
                    <a:pt x="143" y="50"/>
                    <a:pt x="155" y="42"/>
                    <a:pt x="168" y="36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62" y="55"/>
                    <a:pt x="151" y="62"/>
                    <a:pt x="140" y="69"/>
                  </a:cubicBezTo>
                  <a:moveTo>
                    <a:pt x="511" y="83"/>
                  </a:moveTo>
                  <a:cubicBezTo>
                    <a:pt x="501" y="75"/>
                    <a:pt x="490" y="67"/>
                    <a:pt x="478" y="60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98" y="55"/>
                    <a:pt x="509" y="63"/>
                    <a:pt x="520" y="72"/>
                  </a:cubicBezTo>
                  <a:lnTo>
                    <a:pt x="511" y="83"/>
                  </a:lnTo>
                  <a:close/>
                  <a:moveTo>
                    <a:pt x="95" y="108"/>
                  </a:moveTo>
                  <a:cubicBezTo>
                    <a:pt x="85" y="98"/>
                    <a:pt x="85" y="98"/>
                    <a:pt x="85" y="98"/>
                  </a:cubicBezTo>
                  <a:cubicBezTo>
                    <a:pt x="94" y="88"/>
                    <a:pt x="104" y="79"/>
                    <a:pt x="115" y="70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14" y="90"/>
                    <a:pt x="104" y="99"/>
                    <a:pt x="95" y="108"/>
                  </a:cubicBezTo>
                  <a:moveTo>
                    <a:pt x="553" y="125"/>
                  </a:moveTo>
                  <a:cubicBezTo>
                    <a:pt x="545" y="115"/>
                    <a:pt x="535" y="105"/>
                    <a:pt x="526" y="96"/>
                  </a:cubicBezTo>
                  <a:cubicBezTo>
                    <a:pt x="536" y="86"/>
                    <a:pt x="536" y="86"/>
                    <a:pt x="536" y="86"/>
                  </a:cubicBezTo>
                  <a:cubicBezTo>
                    <a:pt x="546" y="95"/>
                    <a:pt x="555" y="105"/>
                    <a:pt x="564" y="116"/>
                  </a:cubicBezTo>
                  <a:lnTo>
                    <a:pt x="553" y="125"/>
                  </a:lnTo>
                  <a:close/>
                  <a:moveTo>
                    <a:pt x="58" y="15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53" y="135"/>
                    <a:pt x="62" y="124"/>
                    <a:pt x="71" y="114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65" y="144"/>
                    <a:pt x="58" y="155"/>
                  </a:cubicBezTo>
                  <a:moveTo>
                    <a:pt x="587" y="175"/>
                  </a:moveTo>
                  <a:cubicBezTo>
                    <a:pt x="580" y="163"/>
                    <a:pt x="573" y="152"/>
                    <a:pt x="565" y="141"/>
                  </a:cubicBezTo>
                  <a:cubicBezTo>
                    <a:pt x="577" y="132"/>
                    <a:pt x="577" y="132"/>
                    <a:pt x="577" y="132"/>
                  </a:cubicBezTo>
                  <a:cubicBezTo>
                    <a:pt x="585" y="144"/>
                    <a:pt x="593" y="156"/>
                    <a:pt x="599" y="168"/>
                  </a:cubicBezTo>
                  <a:lnTo>
                    <a:pt x="587" y="175"/>
                  </a:lnTo>
                  <a:close/>
                  <a:moveTo>
                    <a:pt x="31" y="208"/>
                  </a:moveTo>
                  <a:cubicBezTo>
                    <a:pt x="17" y="203"/>
                    <a:pt x="17" y="203"/>
                    <a:pt x="17" y="203"/>
                  </a:cubicBezTo>
                  <a:cubicBezTo>
                    <a:pt x="22" y="190"/>
                    <a:pt x="28" y="177"/>
                    <a:pt x="35" y="165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1" y="184"/>
                    <a:pt x="35" y="196"/>
                    <a:pt x="31" y="208"/>
                  </a:cubicBezTo>
                  <a:moveTo>
                    <a:pt x="610" y="229"/>
                  </a:moveTo>
                  <a:cubicBezTo>
                    <a:pt x="606" y="217"/>
                    <a:pt x="601" y="204"/>
                    <a:pt x="595" y="192"/>
                  </a:cubicBezTo>
                  <a:cubicBezTo>
                    <a:pt x="609" y="186"/>
                    <a:pt x="609" y="186"/>
                    <a:pt x="609" y="186"/>
                  </a:cubicBezTo>
                  <a:cubicBezTo>
                    <a:pt x="614" y="199"/>
                    <a:pt x="619" y="212"/>
                    <a:pt x="624" y="225"/>
                  </a:cubicBezTo>
                  <a:lnTo>
                    <a:pt x="610" y="229"/>
                  </a:lnTo>
                  <a:close/>
                  <a:moveTo>
                    <a:pt x="14" y="265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2" y="249"/>
                    <a:pt x="6" y="235"/>
                    <a:pt x="10" y="222"/>
                  </a:cubicBezTo>
                  <a:cubicBezTo>
                    <a:pt x="24" y="227"/>
                    <a:pt x="24" y="227"/>
                    <a:pt x="24" y="227"/>
                  </a:cubicBezTo>
                  <a:cubicBezTo>
                    <a:pt x="20" y="239"/>
                    <a:pt x="17" y="252"/>
                    <a:pt x="14" y="265"/>
                  </a:cubicBezTo>
                  <a:moveTo>
                    <a:pt x="622" y="288"/>
                  </a:moveTo>
                  <a:cubicBezTo>
                    <a:pt x="621" y="275"/>
                    <a:pt x="618" y="261"/>
                    <a:pt x="615" y="249"/>
                  </a:cubicBezTo>
                  <a:cubicBezTo>
                    <a:pt x="629" y="245"/>
                    <a:pt x="629" y="245"/>
                    <a:pt x="629" y="245"/>
                  </a:cubicBezTo>
                  <a:cubicBezTo>
                    <a:pt x="632" y="259"/>
                    <a:pt x="635" y="272"/>
                    <a:pt x="636" y="286"/>
                  </a:cubicBezTo>
                  <a:lnTo>
                    <a:pt x="622" y="288"/>
                  </a:lnTo>
                  <a:close/>
                  <a:moveTo>
                    <a:pt x="637" y="349"/>
                  </a:moveTo>
                  <a:cubicBezTo>
                    <a:pt x="623" y="347"/>
                    <a:pt x="623" y="347"/>
                    <a:pt x="623" y="347"/>
                  </a:cubicBezTo>
                  <a:cubicBezTo>
                    <a:pt x="623" y="340"/>
                    <a:pt x="624" y="332"/>
                    <a:pt x="624" y="325"/>
                  </a:cubicBezTo>
                  <a:cubicBezTo>
                    <a:pt x="624" y="321"/>
                    <a:pt x="624" y="321"/>
                    <a:pt x="624" y="321"/>
                  </a:cubicBezTo>
                  <a:cubicBezTo>
                    <a:pt x="624" y="317"/>
                    <a:pt x="624" y="312"/>
                    <a:pt x="623" y="308"/>
                  </a:cubicBezTo>
                  <a:cubicBezTo>
                    <a:pt x="638" y="307"/>
                    <a:pt x="638" y="307"/>
                    <a:pt x="638" y="307"/>
                  </a:cubicBezTo>
                  <a:cubicBezTo>
                    <a:pt x="638" y="312"/>
                    <a:pt x="638" y="316"/>
                    <a:pt x="638" y="321"/>
                  </a:cubicBezTo>
                  <a:cubicBezTo>
                    <a:pt x="638" y="325"/>
                    <a:pt x="638" y="325"/>
                    <a:pt x="638" y="325"/>
                  </a:cubicBezTo>
                  <a:cubicBezTo>
                    <a:pt x="638" y="333"/>
                    <a:pt x="638" y="341"/>
                    <a:pt x="637" y="349"/>
                  </a:cubicBezTo>
                  <a:moveTo>
                    <a:pt x="626" y="410"/>
                  </a:moveTo>
                  <a:cubicBezTo>
                    <a:pt x="612" y="406"/>
                    <a:pt x="612" y="406"/>
                    <a:pt x="612" y="406"/>
                  </a:cubicBezTo>
                  <a:cubicBezTo>
                    <a:pt x="616" y="393"/>
                    <a:pt x="618" y="380"/>
                    <a:pt x="620" y="367"/>
                  </a:cubicBezTo>
                  <a:cubicBezTo>
                    <a:pt x="635" y="369"/>
                    <a:pt x="635" y="369"/>
                    <a:pt x="635" y="369"/>
                  </a:cubicBezTo>
                  <a:cubicBezTo>
                    <a:pt x="633" y="383"/>
                    <a:pt x="630" y="397"/>
                    <a:pt x="626" y="410"/>
                  </a:cubicBezTo>
                  <a:moveTo>
                    <a:pt x="603" y="468"/>
                  </a:moveTo>
                  <a:cubicBezTo>
                    <a:pt x="590" y="462"/>
                    <a:pt x="590" y="462"/>
                    <a:pt x="590" y="462"/>
                  </a:cubicBezTo>
                  <a:cubicBezTo>
                    <a:pt x="596" y="450"/>
                    <a:pt x="601" y="437"/>
                    <a:pt x="606" y="425"/>
                  </a:cubicBezTo>
                  <a:cubicBezTo>
                    <a:pt x="619" y="430"/>
                    <a:pt x="619" y="430"/>
                    <a:pt x="619" y="430"/>
                  </a:cubicBezTo>
                  <a:cubicBezTo>
                    <a:pt x="615" y="443"/>
                    <a:pt x="609" y="456"/>
                    <a:pt x="603" y="468"/>
                  </a:cubicBezTo>
                  <a:moveTo>
                    <a:pt x="569" y="521"/>
                  </a:moveTo>
                  <a:cubicBezTo>
                    <a:pt x="558" y="512"/>
                    <a:pt x="558" y="512"/>
                    <a:pt x="558" y="512"/>
                  </a:cubicBezTo>
                  <a:cubicBezTo>
                    <a:pt x="566" y="501"/>
                    <a:pt x="573" y="490"/>
                    <a:pt x="580" y="479"/>
                  </a:cubicBezTo>
                  <a:cubicBezTo>
                    <a:pt x="593" y="486"/>
                    <a:pt x="593" y="486"/>
                    <a:pt x="593" y="486"/>
                  </a:cubicBezTo>
                  <a:cubicBezTo>
                    <a:pt x="585" y="498"/>
                    <a:pt x="578" y="510"/>
                    <a:pt x="569" y="521"/>
                  </a:cubicBezTo>
                  <a:moveTo>
                    <a:pt x="526" y="566"/>
                  </a:moveTo>
                  <a:cubicBezTo>
                    <a:pt x="516" y="555"/>
                    <a:pt x="516" y="555"/>
                    <a:pt x="516" y="555"/>
                  </a:cubicBezTo>
                  <a:cubicBezTo>
                    <a:pt x="526" y="546"/>
                    <a:pt x="536" y="537"/>
                    <a:pt x="545" y="527"/>
                  </a:cubicBezTo>
                  <a:cubicBezTo>
                    <a:pt x="555" y="537"/>
                    <a:pt x="555" y="537"/>
                    <a:pt x="555" y="537"/>
                  </a:cubicBezTo>
                  <a:cubicBezTo>
                    <a:pt x="546" y="547"/>
                    <a:pt x="536" y="557"/>
                    <a:pt x="526" y="566"/>
                  </a:cubicBezTo>
                  <a:moveTo>
                    <a:pt x="475" y="601"/>
                  </a:moveTo>
                  <a:cubicBezTo>
                    <a:pt x="468" y="589"/>
                    <a:pt x="468" y="589"/>
                    <a:pt x="468" y="589"/>
                  </a:cubicBezTo>
                  <a:cubicBezTo>
                    <a:pt x="479" y="582"/>
                    <a:pt x="490" y="575"/>
                    <a:pt x="501" y="567"/>
                  </a:cubicBezTo>
                  <a:cubicBezTo>
                    <a:pt x="509" y="579"/>
                    <a:pt x="509" y="579"/>
                    <a:pt x="509" y="579"/>
                  </a:cubicBezTo>
                  <a:cubicBezTo>
                    <a:pt x="498" y="587"/>
                    <a:pt x="487" y="595"/>
                    <a:pt x="475" y="601"/>
                  </a:cubicBezTo>
                  <a:moveTo>
                    <a:pt x="418" y="627"/>
                  </a:moveTo>
                  <a:cubicBezTo>
                    <a:pt x="413" y="613"/>
                    <a:pt x="413" y="613"/>
                    <a:pt x="413" y="613"/>
                  </a:cubicBezTo>
                  <a:cubicBezTo>
                    <a:pt x="426" y="609"/>
                    <a:pt x="438" y="604"/>
                    <a:pt x="450" y="598"/>
                  </a:cubicBezTo>
                  <a:cubicBezTo>
                    <a:pt x="456" y="611"/>
                    <a:pt x="456" y="611"/>
                    <a:pt x="456" y="611"/>
                  </a:cubicBezTo>
                  <a:cubicBezTo>
                    <a:pt x="444" y="617"/>
                    <a:pt x="431" y="622"/>
                    <a:pt x="418" y="627"/>
                  </a:cubicBezTo>
                  <a:moveTo>
                    <a:pt x="357" y="640"/>
                  </a:moveTo>
                  <a:cubicBezTo>
                    <a:pt x="355" y="626"/>
                    <a:pt x="355" y="626"/>
                    <a:pt x="355" y="626"/>
                  </a:cubicBezTo>
                  <a:cubicBezTo>
                    <a:pt x="368" y="625"/>
                    <a:pt x="381" y="622"/>
                    <a:pt x="394" y="619"/>
                  </a:cubicBezTo>
                  <a:cubicBezTo>
                    <a:pt x="398" y="633"/>
                    <a:pt x="398" y="633"/>
                    <a:pt x="398" y="633"/>
                  </a:cubicBezTo>
                  <a:cubicBezTo>
                    <a:pt x="384" y="636"/>
                    <a:pt x="370" y="639"/>
                    <a:pt x="357" y="640"/>
                  </a:cubicBezTo>
                  <a:moveTo>
                    <a:pt x="317" y="643"/>
                  </a:moveTo>
                  <a:cubicBezTo>
                    <a:pt x="313" y="643"/>
                    <a:pt x="313" y="643"/>
                    <a:pt x="313" y="643"/>
                  </a:cubicBezTo>
                  <a:cubicBezTo>
                    <a:pt x="307" y="643"/>
                    <a:pt x="300" y="643"/>
                    <a:pt x="294" y="642"/>
                  </a:cubicBezTo>
                  <a:cubicBezTo>
                    <a:pt x="295" y="628"/>
                    <a:pt x="295" y="628"/>
                    <a:pt x="295" y="628"/>
                  </a:cubicBezTo>
                  <a:cubicBezTo>
                    <a:pt x="301" y="628"/>
                    <a:pt x="307" y="628"/>
                    <a:pt x="313" y="629"/>
                  </a:cubicBezTo>
                  <a:cubicBezTo>
                    <a:pt x="317" y="629"/>
                    <a:pt x="317" y="629"/>
                    <a:pt x="317" y="629"/>
                  </a:cubicBezTo>
                  <a:cubicBezTo>
                    <a:pt x="323" y="629"/>
                    <a:pt x="329" y="628"/>
                    <a:pt x="335" y="628"/>
                  </a:cubicBezTo>
                  <a:cubicBezTo>
                    <a:pt x="336" y="642"/>
                    <a:pt x="336" y="642"/>
                    <a:pt x="336" y="642"/>
                  </a:cubicBezTo>
                  <a:cubicBezTo>
                    <a:pt x="330" y="643"/>
                    <a:pt x="323" y="643"/>
                    <a:pt x="317" y="643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9431034" y="3907858"/>
              <a:ext cx="82224" cy="65475"/>
            </a:xfrm>
            <a:custGeom>
              <a:avLst/>
              <a:gdLst>
                <a:gd name="T0" fmla="*/ 21 w 23"/>
                <a:gd name="T1" fmla="*/ 18 h 18"/>
                <a:gd name="T2" fmla="*/ 0 w 23"/>
                <a:gd name="T3" fmla="*/ 15 h 18"/>
                <a:gd name="T4" fmla="*/ 3 w 23"/>
                <a:gd name="T5" fmla="*/ 0 h 18"/>
                <a:gd name="T6" fmla="*/ 23 w 23"/>
                <a:gd name="T7" fmla="*/ 4 h 18"/>
                <a:gd name="T8" fmla="*/ 21 w 2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8">
                  <a:moveTo>
                    <a:pt x="21" y="18"/>
                  </a:moveTo>
                  <a:cubicBezTo>
                    <a:pt x="14" y="17"/>
                    <a:pt x="7" y="16"/>
                    <a:pt x="0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2"/>
                    <a:pt x="16" y="3"/>
                    <a:pt x="23" y="4"/>
                  </a:cubicBezTo>
                  <a:lnTo>
                    <a:pt x="21" y="18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8" name="Freeform 167"/>
            <p:cNvSpPr>
              <a:spLocks noEditPoints="1"/>
            </p:cNvSpPr>
            <p:nvPr/>
          </p:nvSpPr>
          <p:spPr bwMode="auto">
            <a:xfrm>
              <a:off x="8246406" y="1403086"/>
              <a:ext cx="1274465" cy="1268375"/>
            </a:xfrm>
            <a:custGeom>
              <a:avLst/>
              <a:gdLst>
                <a:gd name="T0" fmla="*/ 315 w 354"/>
                <a:gd name="T1" fmla="*/ 21 h 352"/>
                <a:gd name="T2" fmla="*/ 312 w 354"/>
                <a:gd name="T3" fmla="*/ 7 h 352"/>
                <a:gd name="T4" fmla="*/ 352 w 354"/>
                <a:gd name="T5" fmla="*/ 0 h 352"/>
                <a:gd name="T6" fmla="*/ 354 w 354"/>
                <a:gd name="T7" fmla="*/ 14 h 352"/>
                <a:gd name="T8" fmla="*/ 315 w 354"/>
                <a:gd name="T9" fmla="*/ 21 h 352"/>
                <a:gd name="T10" fmla="*/ 257 w 354"/>
                <a:gd name="T11" fmla="*/ 37 h 352"/>
                <a:gd name="T12" fmla="*/ 252 w 354"/>
                <a:gd name="T13" fmla="*/ 24 h 352"/>
                <a:gd name="T14" fmla="*/ 291 w 354"/>
                <a:gd name="T15" fmla="*/ 11 h 352"/>
                <a:gd name="T16" fmla="*/ 295 w 354"/>
                <a:gd name="T17" fmla="*/ 25 h 352"/>
                <a:gd name="T18" fmla="*/ 257 w 354"/>
                <a:gd name="T19" fmla="*/ 37 h 352"/>
                <a:gd name="T20" fmla="*/ 203 w 354"/>
                <a:gd name="T21" fmla="*/ 63 h 352"/>
                <a:gd name="T22" fmla="*/ 196 w 354"/>
                <a:gd name="T23" fmla="*/ 51 h 352"/>
                <a:gd name="T24" fmla="*/ 233 w 354"/>
                <a:gd name="T25" fmla="*/ 32 h 352"/>
                <a:gd name="T26" fmla="*/ 239 w 354"/>
                <a:gd name="T27" fmla="*/ 45 h 352"/>
                <a:gd name="T28" fmla="*/ 203 w 354"/>
                <a:gd name="T29" fmla="*/ 63 h 352"/>
                <a:gd name="T30" fmla="*/ 154 w 354"/>
                <a:gd name="T31" fmla="*/ 97 h 352"/>
                <a:gd name="T32" fmla="*/ 145 w 354"/>
                <a:gd name="T33" fmla="*/ 86 h 352"/>
                <a:gd name="T34" fmla="*/ 179 w 354"/>
                <a:gd name="T35" fmla="*/ 61 h 352"/>
                <a:gd name="T36" fmla="*/ 186 w 354"/>
                <a:gd name="T37" fmla="*/ 73 h 352"/>
                <a:gd name="T38" fmla="*/ 154 w 354"/>
                <a:gd name="T39" fmla="*/ 97 h 352"/>
                <a:gd name="T40" fmla="*/ 111 w 354"/>
                <a:gd name="T41" fmla="*/ 138 h 352"/>
                <a:gd name="T42" fmla="*/ 100 w 354"/>
                <a:gd name="T43" fmla="*/ 128 h 352"/>
                <a:gd name="T44" fmla="*/ 129 w 354"/>
                <a:gd name="T45" fmla="*/ 99 h 352"/>
                <a:gd name="T46" fmla="*/ 139 w 354"/>
                <a:gd name="T47" fmla="*/ 110 h 352"/>
                <a:gd name="T48" fmla="*/ 111 w 354"/>
                <a:gd name="T49" fmla="*/ 138 h 352"/>
                <a:gd name="T50" fmla="*/ 74 w 354"/>
                <a:gd name="T51" fmla="*/ 185 h 352"/>
                <a:gd name="T52" fmla="*/ 62 w 354"/>
                <a:gd name="T53" fmla="*/ 177 h 352"/>
                <a:gd name="T54" fmla="*/ 86 w 354"/>
                <a:gd name="T55" fmla="*/ 144 h 352"/>
                <a:gd name="T56" fmla="*/ 98 w 354"/>
                <a:gd name="T57" fmla="*/ 153 h 352"/>
                <a:gd name="T58" fmla="*/ 74 w 354"/>
                <a:gd name="T59" fmla="*/ 185 h 352"/>
                <a:gd name="T60" fmla="*/ 45 w 354"/>
                <a:gd name="T61" fmla="*/ 237 h 352"/>
                <a:gd name="T62" fmla="*/ 32 w 354"/>
                <a:gd name="T63" fmla="*/ 231 h 352"/>
                <a:gd name="T64" fmla="*/ 51 w 354"/>
                <a:gd name="T65" fmla="*/ 195 h 352"/>
                <a:gd name="T66" fmla="*/ 63 w 354"/>
                <a:gd name="T67" fmla="*/ 202 h 352"/>
                <a:gd name="T68" fmla="*/ 45 w 354"/>
                <a:gd name="T69" fmla="*/ 237 h 352"/>
                <a:gd name="T70" fmla="*/ 25 w 354"/>
                <a:gd name="T71" fmla="*/ 294 h 352"/>
                <a:gd name="T72" fmla="*/ 11 w 354"/>
                <a:gd name="T73" fmla="*/ 290 h 352"/>
                <a:gd name="T74" fmla="*/ 24 w 354"/>
                <a:gd name="T75" fmla="*/ 251 h 352"/>
                <a:gd name="T76" fmla="*/ 37 w 354"/>
                <a:gd name="T77" fmla="*/ 256 h 352"/>
                <a:gd name="T78" fmla="*/ 25 w 354"/>
                <a:gd name="T79" fmla="*/ 294 h 352"/>
                <a:gd name="T80" fmla="*/ 14 w 354"/>
                <a:gd name="T81" fmla="*/ 352 h 352"/>
                <a:gd name="T82" fmla="*/ 0 w 354"/>
                <a:gd name="T83" fmla="*/ 351 h 352"/>
                <a:gd name="T84" fmla="*/ 6 w 354"/>
                <a:gd name="T85" fmla="*/ 310 h 352"/>
                <a:gd name="T86" fmla="*/ 20 w 354"/>
                <a:gd name="T87" fmla="*/ 313 h 352"/>
                <a:gd name="T88" fmla="*/ 14 w 354"/>
                <a:gd name="T8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4" h="352">
                  <a:moveTo>
                    <a:pt x="315" y="21"/>
                  </a:moveTo>
                  <a:cubicBezTo>
                    <a:pt x="312" y="7"/>
                    <a:pt x="312" y="7"/>
                    <a:pt x="312" y="7"/>
                  </a:cubicBezTo>
                  <a:cubicBezTo>
                    <a:pt x="325" y="4"/>
                    <a:pt x="339" y="2"/>
                    <a:pt x="352" y="0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41" y="16"/>
                    <a:pt x="327" y="18"/>
                    <a:pt x="315" y="21"/>
                  </a:cubicBezTo>
                  <a:moveTo>
                    <a:pt x="257" y="37"/>
                  </a:moveTo>
                  <a:cubicBezTo>
                    <a:pt x="252" y="24"/>
                    <a:pt x="252" y="24"/>
                    <a:pt x="252" y="24"/>
                  </a:cubicBezTo>
                  <a:cubicBezTo>
                    <a:pt x="265" y="19"/>
                    <a:pt x="278" y="15"/>
                    <a:pt x="291" y="11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82" y="29"/>
                    <a:pt x="270" y="33"/>
                    <a:pt x="257" y="37"/>
                  </a:cubicBezTo>
                  <a:moveTo>
                    <a:pt x="203" y="63"/>
                  </a:moveTo>
                  <a:cubicBezTo>
                    <a:pt x="196" y="51"/>
                    <a:pt x="196" y="51"/>
                    <a:pt x="196" y="51"/>
                  </a:cubicBezTo>
                  <a:cubicBezTo>
                    <a:pt x="208" y="44"/>
                    <a:pt x="221" y="37"/>
                    <a:pt x="233" y="32"/>
                  </a:cubicBezTo>
                  <a:cubicBezTo>
                    <a:pt x="239" y="45"/>
                    <a:pt x="239" y="45"/>
                    <a:pt x="239" y="45"/>
                  </a:cubicBezTo>
                  <a:cubicBezTo>
                    <a:pt x="227" y="50"/>
                    <a:pt x="215" y="56"/>
                    <a:pt x="203" y="63"/>
                  </a:cubicBezTo>
                  <a:moveTo>
                    <a:pt x="154" y="97"/>
                  </a:moveTo>
                  <a:cubicBezTo>
                    <a:pt x="145" y="86"/>
                    <a:pt x="145" y="86"/>
                    <a:pt x="145" y="86"/>
                  </a:cubicBezTo>
                  <a:cubicBezTo>
                    <a:pt x="156" y="77"/>
                    <a:pt x="167" y="69"/>
                    <a:pt x="179" y="61"/>
                  </a:cubicBezTo>
                  <a:cubicBezTo>
                    <a:pt x="186" y="73"/>
                    <a:pt x="186" y="73"/>
                    <a:pt x="186" y="73"/>
                  </a:cubicBezTo>
                  <a:cubicBezTo>
                    <a:pt x="175" y="81"/>
                    <a:pt x="164" y="88"/>
                    <a:pt x="154" y="97"/>
                  </a:cubicBezTo>
                  <a:moveTo>
                    <a:pt x="111" y="138"/>
                  </a:moveTo>
                  <a:cubicBezTo>
                    <a:pt x="100" y="128"/>
                    <a:pt x="100" y="128"/>
                    <a:pt x="100" y="128"/>
                  </a:cubicBezTo>
                  <a:cubicBezTo>
                    <a:pt x="109" y="118"/>
                    <a:pt x="119" y="108"/>
                    <a:pt x="129" y="99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29" y="118"/>
                    <a:pt x="119" y="128"/>
                    <a:pt x="111" y="138"/>
                  </a:cubicBezTo>
                  <a:moveTo>
                    <a:pt x="74" y="185"/>
                  </a:moveTo>
                  <a:cubicBezTo>
                    <a:pt x="62" y="177"/>
                    <a:pt x="62" y="177"/>
                    <a:pt x="62" y="177"/>
                  </a:cubicBezTo>
                  <a:cubicBezTo>
                    <a:pt x="69" y="166"/>
                    <a:pt x="78" y="154"/>
                    <a:pt x="86" y="144"/>
                  </a:cubicBezTo>
                  <a:cubicBezTo>
                    <a:pt x="98" y="153"/>
                    <a:pt x="98" y="153"/>
                    <a:pt x="98" y="153"/>
                  </a:cubicBezTo>
                  <a:cubicBezTo>
                    <a:pt x="89" y="163"/>
                    <a:pt x="81" y="174"/>
                    <a:pt x="74" y="185"/>
                  </a:cubicBezTo>
                  <a:moveTo>
                    <a:pt x="45" y="237"/>
                  </a:moveTo>
                  <a:cubicBezTo>
                    <a:pt x="32" y="231"/>
                    <a:pt x="32" y="231"/>
                    <a:pt x="32" y="231"/>
                  </a:cubicBezTo>
                  <a:cubicBezTo>
                    <a:pt x="38" y="219"/>
                    <a:pt x="44" y="207"/>
                    <a:pt x="51" y="195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57" y="213"/>
                    <a:pt x="51" y="225"/>
                    <a:pt x="45" y="237"/>
                  </a:cubicBezTo>
                  <a:moveTo>
                    <a:pt x="25" y="294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15" y="277"/>
                    <a:pt x="19" y="263"/>
                    <a:pt x="24" y="251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3" y="268"/>
                    <a:pt x="28" y="281"/>
                    <a:pt x="25" y="294"/>
                  </a:cubicBezTo>
                  <a:moveTo>
                    <a:pt x="14" y="352"/>
                  </a:moveTo>
                  <a:cubicBezTo>
                    <a:pt x="0" y="351"/>
                    <a:pt x="0" y="351"/>
                    <a:pt x="0" y="351"/>
                  </a:cubicBezTo>
                  <a:cubicBezTo>
                    <a:pt x="1" y="337"/>
                    <a:pt x="3" y="323"/>
                    <a:pt x="6" y="310"/>
                  </a:cubicBezTo>
                  <a:cubicBezTo>
                    <a:pt x="20" y="313"/>
                    <a:pt x="20" y="313"/>
                    <a:pt x="20" y="313"/>
                  </a:cubicBezTo>
                  <a:cubicBezTo>
                    <a:pt x="17" y="326"/>
                    <a:pt x="15" y="339"/>
                    <a:pt x="14" y="352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9" name="Freeform 168"/>
            <p:cNvSpPr>
              <a:spLocks noEditPoints="1"/>
            </p:cNvSpPr>
            <p:nvPr/>
          </p:nvSpPr>
          <p:spPr bwMode="auto">
            <a:xfrm>
              <a:off x="9660956" y="1107690"/>
              <a:ext cx="1712991" cy="3427504"/>
            </a:xfrm>
            <a:custGeom>
              <a:avLst/>
              <a:gdLst>
                <a:gd name="T0" fmla="*/ 0 w 476"/>
                <a:gd name="T1" fmla="*/ 15 h 951"/>
                <a:gd name="T2" fmla="*/ 42 w 476"/>
                <a:gd name="T3" fmla="*/ 2 h 951"/>
                <a:gd name="T4" fmla="*/ 100 w 476"/>
                <a:gd name="T5" fmla="*/ 25 h 951"/>
                <a:gd name="T6" fmla="*/ 62 w 476"/>
                <a:gd name="T7" fmla="*/ 4 h 951"/>
                <a:gd name="T8" fmla="*/ 100 w 476"/>
                <a:gd name="T9" fmla="*/ 25 h 951"/>
                <a:gd name="T10" fmla="*/ 119 w 476"/>
                <a:gd name="T11" fmla="*/ 30 h 951"/>
                <a:gd name="T12" fmla="*/ 162 w 476"/>
                <a:gd name="T13" fmla="*/ 29 h 951"/>
                <a:gd name="T14" fmla="*/ 212 w 476"/>
                <a:gd name="T15" fmla="*/ 66 h 951"/>
                <a:gd name="T16" fmla="*/ 181 w 476"/>
                <a:gd name="T17" fmla="*/ 36 h 951"/>
                <a:gd name="T18" fmla="*/ 212 w 476"/>
                <a:gd name="T19" fmla="*/ 66 h 951"/>
                <a:gd name="T20" fmla="*/ 230 w 476"/>
                <a:gd name="T21" fmla="*/ 76 h 951"/>
                <a:gd name="T22" fmla="*/ 272 w 476"/>
                <a:gd name="T23" fmla="*/ 85 h 951"/>
                <a:gd name="T24" fmla="*/ 310 w 476"/>
                <a:gd name="T25" fmla="*/ 135 h 951"/>
                <a:gd name="T26" fmla="*/ 288 w 476"/>
                <a:gd name="T27" fmla="*/ 97 h 951"/>
                <a:gd name="T28" fmla="*/ 310 w 476"/>
                <a:gd name="T29" fmla="*/ 135 h 951"/>
                <a:gd name="T30" fmla="*/ 325 w 476"/>
                <a:gd name="T31" fmla="*/ 148 h 951"/>
                <a:gd name="T32" fmla="*/ 363 w 476"/>
                <a:gd name="T33" fmla="*/ 168 h 951"/>
                <a:gd name="T34" fmla="*/ 388 w 476"/>
                <a:gd name="T35" fmla="*/ 226 h 951"/>
                <a:gd name="T36" fmla="*/ 376 w 476"/>
                <a:gd name="T37" fmla="*/ 184 h 951"/>
                <a:gd name="T38" fmla="*/ 388 w 476"/>
                <a:gd name="T39" fmla="*/ 226 h 951"/>
                <a:gd name="T40" fmla="*/ 398 w 476"/>
                <a:gd name="T41" fmla="*/ 243 h 951"/>
                <a:gd name="T42" fmla="*/ 430 w 476"/>
                <a:gd name="T43" fmla="*/ 272 h 951"/>
                <a:gd name="T44" fmla="*/ 439 w 476"/>
                <a:gd name="T45" fmla="*/ 334 h 951"/>
                <a:gd name="T46" fmla="*/ 439 w 476"/>
                <a:gd name="T47" fmla="*/ 291 h 951"/>
                <a:gd name="T48" fmla="*/ 439 w 476"/>
                <a:gd name="T49" fmla="*/ 334 h 951"/>
                <a:gd name="T50" fmla="*/ 445 w 476"/>
                <a:gd name="T51" fmla="*/ 353 h 951"/>
                <a:gd name="T52" fmla="*/ 468 w 476"/>
                <a:gd name="T53" fmla="*/ 389 h 951"/>
                <a:gd name="T54" fmla="*/ 461 w 476"/>
                <a:gd name="T55" fmla="*/ 451 h 951"/>
                <a:gd name="T56" fmla="*/ 472 w 476"/>
                <a:gd name="T57" fmla="*/ 409 h 951"/>
                <a:gd name="T58" fmla="*/ 461 w 476"/>
                <a:gd name="T59" fmla="*/ 451 h 951"/>
                <a:gd name="T60" fmla="*/ 460 w 476"/>
                <a:gd name="T61" fmla="*/ 511 h 951"/>
                <a:gd name="T62" fmla="*/ 462 w 476"/>
                <a:gd name="T63" fmla="*/ 471 h 951"/>
                <a:gd name="T64" fmla="*/ 476 w 476"/>
                <a:gd name="T65" fmla="*/ 476 h 951"/>
                <a:gd name="T66" fmla="*/ 466 w 476"/>
                <a:gd name="T67" fmla="*/ 573 h 951"/>
                <a:gd name="T68" fmla="*/ 459 w 476"/>
                <a:gd name="T69" fmla="*/ 531 h 951"/>
                <a:gd name="T70" fmla="*/ 466 w 476"/>
                <a:gd name="T71" fmla="*/ 573 h 951"/>
                <a:gd name="T72" fmla="*/ 436 w 476"/>
                <a:gd name="T73" fmla="*/ 628 h 951"/>
                <a:gd name="T74" fmla="*/ 462 w 476"/>
                <a:gd name="T75" fmla="*/ 594 h 951"/>
                <a:gd name="T76" fmla="*/ 426 w 476"/>
                <a:gd name="T77" fmla="*/ 690 h 951"/>
                <a:gd name="T78" fmla="*/ 429 w 476"/>
                <a:gd name="T79" fmla="*/ 647 h 951"/>
                <a:gd name="T80" fmla="*/ 426 w 476"/>
                <a:gd name="T81" fmla="*/ 690 h 951"/>
                <a:gd name="T82" fmla="*/ 382 w 476"/>
                <a:gd name="T83" fmla="*/ 735 h 951"/>
                <a:gd name="T84" fmla="*/ 416 w 476"/>
                <a:gd name="T85" fmla="*/ 708 h 951"/>
                <a:gd name="T86" fmla="*/ 356 w 476"/>
                <a:gd name="T87" fmla="*/ 792 h 951"/>
                <a:gd name="T88" fmla="*/ 371 w 476"/>
                <a:gd name="T89" fmla="*/ 752 h 951"/>
                <a:gd name="T90" fmla="*/ 356 w 476"/>
                <a:gd name="T91" fmla="*/ 792 h 951"/>
                <a:gd name="T92" fmla="*/ 303 w 476"/>
                <a:gd name="T93" fmla="*/ 825 h 951"/>
                <a:gd name="T94" fmla="*/ 342 w 476"/>
                <a:gd name="T95" fmla="*/ 807 h 951"/>
                <a:gd name="T96" fmla="*/ 263 w 476"/>
                <a:gd name="T97" fmla="*/ 873 h 951"/>
                <a:gd name="T98" fmla="*/ 287 w 476"/>
                <a:gd name="T99" fmla="*/ 837 h 951"/>
                <a:gd name="T100" fmla="*/ 263 w 476"/>
                <a:gd name="T101" fmla="*/ 873 h 951"/>
                <a:gd name="T102" fmla="*/ 203 w 476"/>
                <a:gd name="T103" fmla="*/ 891 h 951"/>
                <a:gd name="T104" fmla="*/ 246 w 476"/>
                <a:gd name="T105" fmla="*/ 884 h 951"/>
                <a:gd name="T106" fmla="*/ 152 w 476"/>
                <a:gd name="T107" fmla="*/ 927 h 951"/>
                <a:gd name="T108" fmla="*/ 185 w 476"/>
                <a:gd name="T109" fmla="*/ 899 h 951"/>
                <a:gd name="T110" fmla="*/ 152 w 476"/>
                <a:gd name="T111" fmla="*/ 927 h 951"/>
                <a:gd name="T112" fmla="*/ 90 w 476"/>
                <a:gd name="T113" fmla="*/ 929 h 951"/>
                <a:gd name="T114" fmla="*/ 133 w 476"/>
                <a:gd name="T115" fmla="*/ 933 h 951"/>
                <a:gd name="T116" fmla="*/ 31 w 476"/>
                <a:gd name="T117" fmla="*/ 951 h 951"/>
                <a:gd name="T118" fmla="*/ 70 w 476"/>
                <a:gd name="T119" fmla="*/ 932 h 951"/>
                <a:gd name="T120" fmla="*/ 31 w 476"/>
                <a:gd name="T121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6" h="951">
                  <a:moveTo>
                    <a:pt x="40" y="16"/>
                  </a:moveTo>
                  <a:cubicBezTo>
                    <a:pt x="27" y="15"/>
                    <a:pt x="14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8" y="1"/>
                    <a:pt x="42" y="2"/>
                  </a:cubicBezTo>
                  <a:lnTo>
                    <a:pt x="40" y="16"/>
                  </a:lnTo>
                  <a:close/>
                  <a:moveTo>
                    <a:pt x="100" y="25"/>
                  </a:moveTo>
                  <a:cubicBezTo>
                    <a:pt x="87" y="23"/>
                    <a:pt x="73" y="20"/>
                    <a:pt x="60" y="19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6" y="6"/>
                    <a:pt x="89" y="9"/>
                    <a:pt x="103" y="11"/>
                  </a:cubicBezTo>
                  <a:lnTo>
                    <a:pt x="100" y="25"/>
                  </a:lnTo>
                  <a:close/>
                  <a:moveTo>
                    <a:pt x="157" y="42"/>
                  </a:moveTo>
                  <a:cubicBezTo>
                    <a:pt x="145" y="38"/>
                    <a:pt x="132" y="34"/>
                    <a:pt x="119" y="30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36" y="20"/>
                    <a:pt x="149" y="24"/>
                    <a:pt x="162" y="29"/>
                  </a:cubicBezTo>
                  <a:lnTo>
                    <a:pt x="157" y="42"/>
                  </a:lnTo>
                  <a:close/>
                  <a:moveTo>
                    <a:pt x="212" y="66"/>
                  </a:moveTo>
                  <a:cubicBezTo>
                    <a:pt x="200" y="60"/>
                    <a:pt x="188" y="54"/>
                    <a:pt x="176" y="49"/>
                  </a:cubicBezTo>
                  <a:cubicBezTo>
                    <a:pt x="181" y="36"/>
                    <a:pt x="181" y="36"/>
                    <a:pt x="181" y="36"/>
                  </a:cubicBezTo>
                  <a:cubicBezTo>
                    <a:pt x="194" y="41"/>
                    <a:pt x="207" y="47"/>
                    <a:pt x="219" y="53"/>
                  </a:cubicBezTo>
                  <a:lnTo>
                    <a:pt x="212" y="66"/>
                  </a:lnTo>
                  <a:close/>
                  <a:moveTo>
                    <a:pt x="264" y="97"/>
                  </a:moveTo>
                  <a:cubicBezTo>
                    <a:pt x="253" y="90"/>
                    <a:pt x="241" y="82"/>
                    <a:pt x="230" y="76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49" y="70"/>
                    <a:pt x="261" y="78"/>
                    <a:pt x="272" y="85"/>
                  </a:cubicBezTo>
                  <a:lnTo>
                    <a:pt x="264" y="97"/>
                  </a:lnTo>
                  <a:close/>
                  <a:moveTo>
                    <a:pt x="310" y="135"/>
                  </a:moveTo>
                  <a:cubicBezTo>
                    <a:pt x="301" y="126"/>
                    <a:pt x="290" y="117"/>
                    <a:pt x="280" y="109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99" y="106"/>
                    <a:pt x="310" y="115"/>
                    <a:pt x="320" y="124"/>
                  </a:cubicBezTo>
                  <a:lnTo>
                    <a:pt x="310" y="135"/>
                  </a:lnTo>
                  <a:close/>
                  <a:moveTo>
                    <a:pt x="352" y="178"/>
                  </a:moveTo>
                  <a:cubicBezTo>
                    <a:pt x="344" y="167"/>
                    <a:pt x="334" y="158"/>
                    <a:pt x="325" y="148"/>
                  </a:cubicBezTo>
                  <a:cubicBezTo>
                    <a:pt x="335" y="138"/>
                    <a:pt x="335" y="138"/>
                    <a:pt x="335" y="138"/>
                  </a:cubicBezTo>
                  <a:cubicBezTo>
                    <a:pt x="345" y="148"/>
                    <a:pt x="354" y="158"/>
                    <a:pt x="363" y="168"/>
                  </a:cubicBezTo>
                  <a:lnTo>
                    <a:pt x="352" y="178"/>
                  </a:lnTo>
                  <a:close/>
                  <a:moveTo>
                    <a:pt x="388" y="226"/>
                  </a:moveTo>
                  <a:cubicBezTo>
                    <a:pt x="381" y="215"/>
                    <a:pt x="373" y="204"/>
                    <a:pt x="365" y="193"/>
                  </a:cubicBezTo>
                  <a:cubicBezTo>
                    <a:pt x="376" y="184"/>
                    <a:pt x="376" y="184"/>
                    <a:pt x="376" y="184"/>
                  </a:cubicBezTo>
                  <a:cubicBezTo>
                    <a:pt x="385" y="195"/>
                    <a:pt x="393" y="206"/>
                    <a:pt x="400" y="218"/>
                  </a:cubicBezTo>
                  <a:lnTo>
                    <a:pt x="388" y="226"/>
                  </a:lnTo>
                  <a:close/>
                  <a:moveTo>
                    <a:pt x="417" y="278"/>
                  </a:moveTo>
                  <a:cubicBezTo>
                    <a:pt x="411" y="266"/>
                    <a:pt x="405" y="254"/>
                    <a:pt x="398" y="243"/>
                  </a:cubicBezTo>
                  <a:cubicBezTo>
                    <a:pt x="411" y="235"/>
                    <a:pt x="411" y="235"/>
                    <a:pt x="411" y="235"/>
                  </a:cubicBezTo>
                  <a:cubicBezTo>
                    <a:pt x="418" y="247"/>
                    <a:pt x="424" y="259"/>
                    <a:pt x="430" y="272"/>
                  </a:cubicBezTo>
                  <a:lnTo>
                    <a:pt x="417" y="278"/>
                  </a:lnTo>
                  <a:close/>
                  <a:moveTo>
                    <a:pt x="439" y="334"/>
                  </a:moveTo>
                  <a:cubicBezTo>
                    <a:pt x="435" y="321"/>
                    <a:pt x="431" y="308"/>
                    <a:pt x="425" y="296"/>
                  </a:cubicBezTo>
                  <a:cubicBezTo>
                    <a:pt x="439" y="291"/>
                    <a:pt x="439" y="291"/>
                    <a:pt x="439" y="291"/>
                  </a:cubicBezTo>
                  <a:cubicBezTo>
                    <a:pt x="444" y="303"/>
                    <a:pt x="449" y="316"/>
                    <a:pt x="453" y="329"/>
                  </a:cubicBezTo>
                  <a:lnTo>
                    <a:pt x="439" y="334"/>
                  </a:lnTo>
                  <a:close/>
                  <a:moveTo>
                    <a:pt x="454" y="392"/>
                  </a:moveTo>
                  <a:cubicBezTo>
                    <a:pt x="452" y="379"/>
                    <a:pt x="449" y="366"/>
                    <a:pt x="445" y="353"/>
                  </a:cubicBezTo>
                  <a:cubicBezTo>
                    <a:pt x="459" y="349"/>
                    <a:pt x="459" y="349"/>
                    <a:pt x="459" y="349"/>
                  </a:cubicBezTo>
                  <a:cubicBezTo>
                    <a:pt x="463" y="362"/>
                    <a:pt x="466" y="376"/>
                    <a:pt x="468" y="389"/>
                  </a:cubicBezTo>
                  <a:lnTo>
                    <a:pt x="454" y="392"/>
                  </a:lnTo>
                  <a:close/>
                  <a:moveTo>
                    <a:pt x="461" y="451"/>
                  </a:moveTo>
                  <a:cubicBezTo>
                    <a:pt x="460" y="438"/>
                    <a:pt x="459" y="425"/>
                    <a:pt x="457" y="411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73" y="423"/>
                    <a:pt x="475" y="437"/>
                    <a:pt x="475" y="450"/>
                  </a:cubicBezTo>
                  <a:lnTo>
                    <a:pt x="461" y="451"/>
                  </a:lnTo>
                  <a:close/>
                  <a:moveTo>
                    <a:pt x="475" y="512"/>
                  </a:moveTo>
                  <a:cubicBezTo>
                    <a:pt x="460" y="511"/>
                    <a:pt x="460" y="511"/>
                    <a:pt x="460" y="511"/>
                  </a:cubicBezTo>
                  <a:cubicBezTo>
                    <a:pt x="461" y="500"/>
                    <a:pt x="462" y="488"/>
                    <a:pt x="462" y="476"/>
                  </a:cubicBezTo>
                  <a:cubicBezTo>
                    <a:pt x="462" y="471"/>
                    <a:pt x="462" y="471"/>
                    <a:pt x="462" y="471"/>
                  </a:cubicBezTo>
                  <a:cubicBezTo>
                    <a:pt x="476" y="471"/>
                    <a:pt x="476" y="471"/>
                    <a:pt x="476" y="471"/>
                  </a:cubicBezTo>
                  <a:cubicBezTo>
                    <a:pt x="476" y="476"/>
                    <a:pt x="476" y="476"/>
                    <a:pt x="476" y="476"/>
                  </a:cubicBezTo>
                  <a:cubicBezTo>
                    <a:pt x="476" y="488"/>
                    <a:pt x="476" y="500"/>
                    <a:pt x="475" y="512"/>
                  </a:cubicBezTo>
                  <a:moveTo>
                    <a:pt x="466" y="573"/>
                  </a:moveTo>
                  <a:cubicBezTo>
                    <a:pt x="452" y="571"/>
                    <a:pt x="452" y="571"/>
                    <a:pt x="452" y="571"/>
                  </a:cubicBezTo>
                  <a:cubicBezTo>
                    <a:pt x="455" y="558"/>
                    <a:pt x="457" y="544"/>
                    <a:pt x="459" y="531"/>
                  </a:cubicBezTo>
                  <a:cubicBezTo>
                    <a:pt x="473" y="533"/>
                    <a:pt x="473" y="533"/>
                    <a:pt x="473" y="533"/>
                  </a:cubicBezTo>
                  <a:cubicBezTo>
                    <a:pt x="471" y="546"/>
                    <a:pt x="469" y="560"/>
                    <a:pt x="466" y="573"/>
                  </a:cubicBezTo>
                  <a:moveTo>
                    <a:pt x="450" y="633"/>
                  </a:moveTo>
                  <a:cubicBezTo>
                    <a:pt x="436" y="628"/>
                    <a:pt x="436" y="628"/>
                    <a:pt x="436" y="628"/>
                  </a:cubicBezTo>
                  <a:cubicBezTo>
                    <a:pt x="441" y="616"/>
                    <a:pt x="444" y="603"/>
                    <a:pt x="448" y="590"/>
                  </a:cubicBezTo>
                  <a:cubicBezTo>
                    <a:pt x="462" y="594"/>
                    <a:pt x="462" y="594"/>
                    <a:pt x="462" y="594"/>
                  </a:cubicBezTo>
                  <a:cubicBezTo>
                    <a:pt x="458" y="607"/>
                    <a:pt x="454" y="620"/>
                    <a:pt x="450" y="633"/>
                  </a:cubicBezTo>
                  <a:moveTo>
                    <a:pt x="426" y="690"/>
                  </a:moveTo>
                  <a:cubicBezTo>
                    <a:pt x="413" y="684"/>
                    <a:pt x="413" y="684"/>
                    <a:pt x="413" y="684"/>
                  </a:cubicBezTo>
                  <a:cubicBezTo>
                    <a:pt x="419" y="672"/>
                    <a:pt x="424" y="659"/>
                    <a:pt x="429" y="647"/>
                  </a:cubicBezTo>
                  <a:cubicBezTo>
                    <a:pt x="443" y="652"/>
                    <a:pt x="443" y="652"/>
                    <a:pt x="443" y="652"/>
                  </a:cubicBezTo>
                  <a:cubicBezTo>
                    <a:pt x="437" y="665"/>
                    <a:pt x="432" y="678"/>
                    <a:pt x="426" y="690"/>
                  </a:cubicBezTo>
                  <a:moveTo>
                    <a:pt x="394" y="743"/>
                  </a:moveTo>
                  <a:cubicBezTo>
                    <a:pt x="382" y="735"/>
                    <a:pt x="382" y="735"/>
                    <a:pt x="382" y="735"/>
                  </a:cubicBezTo>
                  <a:cubicBezTo>
                    <a:pt x="390" y="724"/>
                    <a:pt x="397" y="713"/>
                    <a:pt x="403" y="701"/>
                  </a:cubicBezTo>
                  <a:cubicBezTo>
                    <a:pt x="416" y="708"/>
                    <a:pt x="416" y="708"/>
                    <a:pt x="416" y="708"/>
                  </a:cubicBezTo>
                  <a:cubicBezTo>
                    <a:pt x="409" y="720"/>
                    <a:pt x="402" y="732"/>
                    <a:pt x="394" y="743"/>
                  </a:cubicBezTo>
                  <a:moveTo>
                    <a:pt x="356" y="792"/>
                  </a:moveTo>
                  <a:cubicBezTo>
                    <a:pt x="345" y="783"/>
                    <a:pt x="345" y="783"/>
                    <a:pt x="345" y="783"/>
                  </a:cubicBezTo>
                  <a:cubicBezTo>
                    <a:pt x="354" y="773"/>
                    <a:pt x="363" y="762"/>
                    <a:pt x="371" y="752"/>
                  </a:cubicBezTo>
                  <a:cubicBezTo>
                    <a:pt x="382" y="760"/>
                    <a:pt x="382" y="760"/>
                    <a:pt x="382" y="760"/>
                  </a:cubicBezTo>
                  <a:cubicBezTo>
                    <a:pt x="374" y="771"/>
                    <a:pt x="365" y="782"/>
                    <a:pt x="356" y="792"/>
                  </a:cubicBezTo>
                  <a:moveTo>
                    <a:pt x="312" y="836"/>
                  </a:moveTo>
                  <a:cubicBezTo>
                    <a:pt x="303" y="825"/>
                    <a:pt x="303" y="825"/>
                    <a:pt x="303" y="825"/>
                  </a:cubicBezTo>
                  <a:cubicBezTo>
                    <a:pt x="313" y="816"/>
                    <a:pt x="323" y="807"/>
                    <a:pt x="332" y="797"/>
                  </a:cubicBezTo>
                  <a:cubicBezTo>
                    <a:pt x="342" y="807"/>
                    <a:pt x="342" y="807"/>
                    <a:pt x="342" y="807"/>
                  </a:cubicBezTo>
                  <a:cubicBezTo>
                    <a:pt x="333" y="817"/>
                    <a:pt x="323" y="827"/>
                    <a:pt x="312" y="836"/>
                  </a:cubicBezTo>
                  <a:moveTo>
                    <a:pt x="263" y="873"/>
                  </a:moveTo>
                  <a:cubicBezTo>
                    <a:pt x="255" y="861"/>
                    <a:pt x="255" y="861"/>
                    <a:pt x="255" y="861"/>
                  </a:cubicBezTo>
                  <a:cubicBezTo>
                    <a:pt x="266" y="854"/>
                    <a:pt x="277" y="846"/>
                    <a:pt x="287" y="837"/>
                  </a:cubicBezTo>
                  <a:cubicBezTo>
                    <a:pt x="296" y="849"/>
                    <a:pt x="296" y="849"/>
                    <a:pt x="296" y="849"/>
                  </a:cubicBezTo>
                  <a:cubicBezTo>
                    <a:pt x="286" y="857"/>
                    <a:pt x="275" y="865"/>
                    <a:pt x="263" y="873"/>
                  </a:cubicBezTo>
                  <a:moveTo>
                    <a:pt x="209" y="904"/>
                  </a:moveTo>
                  <a:cubicBezTo>
                    <a:pt x="203" y="891"/>
                    <a:pt x="203" y="891"/>
                    <a:pt x="203" y="891"/>
                  </a:cubicBezTo>
                  <a:cubicBezTo>
                    <a:pt x="215" y="885"/>
                    <a:pt x="227" y="879"/>
                    <a:pt x="238" y="872"/>
                  </a:cubicBezTo>
                  <a:cubicBezTo>
                    <a:pt x="246" y="884"/>
                    <a:pt x="246" y="884"/>
                    <a:pt x="246" y="884"/>
                  </a:cubicBezTo>
                  <a:cubicBezTo>
                    <a:pt x="234" y="891"/>
                    <a:pt x="222" y="898"/>
                    <a:pt x="209" y="904"/>
                  </a:cubicBezTo>
                  <a:moveTo>
                    <a:pt x="152" y="927"/>
                  </a:moveTo>
                  <a:cubicBezTo>
                    <a:pt x="148" y="914"/>
                    <a:pt x="148" y="914"/>
                    <a:pt x="148" y="914"/>
                  </a:cubicBezTo>
                  <a:cubicBezTo>
                    <a:pt x="160" y="909"/>
                    <a:pt x="173" y="905"/>
                    <a:pt x="185" y="899"/>
                  </a:cubicBezTo>
                  <a:cubicBezTo>
                    <a:pt x="191" y="912"/>
                    <a:pt x="191" y="912"/>
                    <a:pt x="191" y="912"/>
                  </a:cubicBezTo>
                  <a:cubicBezTo>
                    <a:pt x="178" y="918"/>
                    <a:pt x="165" y="923"/>
                    <a:pt x="152" y="927"/>
                  </a:cubicBezTo>
                  <a:moveTo>
                    <a:pt x="93" y="943"/>
                  </a:moveTo>
                  <a:cubicBezTo>
                    <a:pt x="90" y="929"/>
                    <a:pt x="90" y="929"/>
                    <a:pt x="90" y="929"/>
                  </a:cubicBezTo>
                  <a:cubicBezTo>
                    <a:pt x="103" y="926"/>
                    <a:pt x="116" y="923"/>
                    <a:pt x="129" y="920"/>
                  </a:cubicBezTo>
                  <a:cubicBezTo>
                    <a:pt x="133" y="933"/>
                    <a:pt x="133" y="933"/>
                    <a:pt x="133" y="933"/>
                  </a:cubicBezTo>
                  <a:cubicBezTo>
                    <a:pt x="120" y="937"/>
                    <a:pt x="106" y="940"/>
                    <a:pt x="93" y="943"/>
                  </a:cubicBezTo>
                  <a:moveTo>
                    <a:pt x="31" y="951"/>
                  </a:moveTo>
                  <a:cubicBezTo>
                    <a:pt x="30" y="937"/>
                    <a:pt x="30" y="937"/>
                    <a:pt x="30" y="937"/>
                  </a:cubicBezTo>
                  <a:cubicBezTo>
                    <a:pt x="44" y="936"/>
                    <a:pt x="57" y="934"/>
                    <a:pt x="70" y="932"/>
                  </a:cubicBezTo>
                  <a:cubicBezTo>
                    <a:pt x="72" y="947"/>
                    <a:pt x="72" y="947"/>
                    <a:pt x="72" y="947"/>
                  </a:cubicBezTo>
                  <a:cubicBezTo>
                    <a:pt x="59" y="949"/>
                    <a:pt x="45" y="950"/>
                    <a:pt x="31" y="951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/>
          </p:nvSpPr>
          <p:spPr bwMode="auto">
            <a:xfrm>
              <a:off x="9660956" y="812295"/>
              <a:ext cx="2008386" cy="2114973"/>
            </a:xfrm>
            <a:custGeom>
              <a:avLst/>
              <a:gdLst>
                <a:gd name="T0" fmla="*/ 0 w 558"/>
                <a:gd name="T1" fmla="*/ 15 h 587"/>
                <a:gd name="T2" fmla="*/ 42 w 558"/>
                <a:gd name="T3" fmla="*/ 2 h 587"/>
                <a:gd name="T4" fmla="*/ 100 w 558"/>
                <a:gd name="T5" fmla="*/ 24 h 587"/>
                <a:gd name="T6" fmla="*/ 62 w 558"/>
                <a:gd name="T7" fmla="*/ 4 h 587"/>
                <a:gd name="T8" fmla="*/ 100 w 558"/>
                <a:gd name="T9" fmla="*/ 24 h 587"/>
                <a:gd name="T10" fmla="*/ 120 w 558"/>
                <a:gd name="T11" fmla="*/ 28 h 587"/>
                <a:gd name="T12" fmla="*/ 163 w 558"/>
                <a:gd name="T13" fmla="*/ 24 h 587"/>
                <a:gd name="T14" fmla="*/ 215 w 558"/>
                <a:gd name="T15" fmla="*/ 59 h 587"/>
                <a:gd name="T16" fmla="*/ 178 w 558"/>
                <a:gd name="T17" fmla="*/ 44 h 587"/>
                <a:gd name="T18" fmla="*/ 188 w 558"/>
                <a:gd name="T19" fmla="*/ 33 h 587"/>
                <a:gd name="T20" fmla="*/ 215 w 558"/>
                <a:gd name="T21" fmla="*/ 59 h 587"/>
                <a:gd name="T22" fmla="*/ 233 w 558"/>
                <a:gd name="T23" fmla="*/ 67 h 587"/>
                <a:gd name="T24" fmla="*/ 276 w 558"/>
                <a:gd name="T25" fmla="*/ 73 h 587"/>
                <a:gd name="T26" fmla="*/ 319 w 558"/>
                <a:gd name="T27" fmla="*/ 118 h 587"/>
                <a:gd name="T28" fmla="*/ 294 w 558"/>
                <a:gd name="T29" fmla="*/ 83 h 587"/>
                <a:gd name="T30" fmla="*/ 319 w 558"/>
                <a:gd name="T31" fmla="*/ 118 h 587"/>
                <a:gd name="T32" fmla="*/ 335 w 558"/>
                <a:gd name="T33" fmla="*/ 130 h 587"/>
                <a:gd name="T34" fmla="*/ 376 w 558"/>
                <a:gd name="T35" fmla="*/ 145 h 587"/>
                <a:gd name="T36" fmla="*/ 408 w 558"/>
                <a:gd name="T37" fmla="*/ 199 h 587"/>
                <a:gd name="T38" fmla="*/ 391 w 558"/>
                <a:gd name="T39" fmla="*/ 159 h 587"/>
                <a:gd name="T40" fmla="*/ 408 w 558"/>
                <a:gd name="T41" fmla="*/ 199 h 587"/>
                <a:gd name="T42" fmla="*/ 421 w 558"/>
                <a:gd name="T43" fmla="*/ 214 h 587"/>
                <a:gd name="T44" fmla="*/ 457 w 558"/>
                <a:gd name="T45" fmla="*/ 238 h 587"/>
                <a:gd name="T46" fmla="*/ 477 w 558"/>
                <a:gd name="T47" fmla="*/ 297 h 587"/>
                <a:gd name="T48" fmla="*/ 469 w 558"/>
                <a:gd name="T49" fmla="*/ 255 h 587"/>
                <a:gd name="T50" fmla="*/ 477 w 558"/>
                <a:gd name="T51" fmla="*/ 297 h 587"/>
                <a:gd name="T52" fmla="*/ 486 w 558"/>
                <a:gd name="T53" fmla="*/ 315 h 587"/>
                <a:gd name="T54" fmla="*/ 516 w 558"/>
                <a:gd name="T55" fmla="*/ 346 h 587"/>
                <a:gd name="T56" fmla="*/ 523 w 558"/>
                <a:gd name="T57" fmla="*/ 408 h 587"/>
                <a:gd name="T58" fmla="*/ 524 w 558"/>
                <a:gd name="T59" fmla="*/ 365 h 587"/>
                <a:gd name="T60" fmla="*/ 523 w 558"/>
                <a:gd name="T61" fmla="*/ 408 h 587"/>
                <a:gd name="T62" fmla="*/ 528 w 558"/>
                <a:gd name="T63" fmla="*/ 427 h 587"/>
                <a:gd name="T64" fmla="*/ 550 w 558"/>
                <a:gd name="T65" fmla="*/ 464 h 587"/>
                <a:gd name="T66" fmla="*/ 543 w 558"/>
                <a:gd name="T67" fmla="*/ 526 h 587"/>
                <a:gd name="T68" fmla="*/ 553 w 558"/>
                <a:gd name="T69" fmla="*/ 484 h 587"/>
                <a:gd name="T70" fmla="*/ 543 w 558"/>
                <a:gd name="T71" fmla="*/ 526 h 587"/>
                <a:gd name="T72" fmla="*/ 543 w 558"/>
                <a:gd name="T73" fmla="*/ 586 h 587"/>
                <a:gd name="T74" fmla="*/ 544 w 558"/>
                <a:gd name="T75" fmla="*/ 546 h 587"/>
                <a:gd name="T76" fmla="*/ 558 w 558"/>
                <a:gd name="T77" fmla="*/ 55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587">
                  <a:moveTo>
                    <a:pt x="40" y="16"/>
                  </a:moveTo>
                  <a:cubicBezTo>
                    <a:pt x="27" y="15"/>
                    <a:pt x="14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8" y="1"/>
                    <a:pt x="42" y="2"/>
                  </a:cubicBezTo>
                  <a:lnTo>
                    <a:pt x="40" y="16"/>
                  </a:lnTo>
                  <a:close/>
                  <a:moveTo>
                    <a:pt x="100" y="24"/>
                  </a:moveTo>
                  <a:cubicBezTo>
                    <a:pt x="87" y="21"/>
                    <a:pt x="74" y="19"/>
                    <a:pt x="60" y="18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6" y="5"/>
                    <a:pt x="89" y="7"/>
                    <a:pt x="103" y="10"/>
                  </a:cubicBezTo>
                  <a:lnTo>
                    <a:pt x="100" y="24"/>
                  </a:lnTo>
                  <a:close/>
                  <a:moveTo>
                    <a:pt x="158" y="38"/>
                  </a:moveTo>
                  <a:cubicBezTo>
                    <a:pt x="146" y="34"/>
                    <a:pt x="133" y="31"/>
                    <a:pt x="120" y="28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36" y="17"/>
                    <a:pt x="150" y="20"/>
                    <a:pt x="163" y="24"/>
                  </a:cubicBezTo>
                  <a:lnTo>
                    <a:pt x="158" y="38"/>
                  </a:lnTo>
                  <a:close/>
                  <a:moveTo>
                    <a:pt x="215" y="59"/>
                  </a:moveTo>
                  <a:cubicBezTo>
                    <a:pt x="205" y="54"/>
                    <a:pt x="194" y="50"/>
                    <a:pt x="183" y="46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99" y="37"/>
                    <a:pt x="210" y="41"/>
                    <a:pt x="221" y="45"/>
                  </a:cubicBezTo>
                  <a:lnTo>
                    <a:pt x="215" y="59"/>
                  </a:lnTo>
                  <a:close/>
                  <a:moveTo>
                    <a:pt x="269" y="85"/>
                  </a:moveTo>
                  <a:cubicBezTo>
                    <a:pt x="257" y="79"/>
                    <a:pt x="245" y="73"/>
                    <a:pt x="233" y="67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52" y="60"/>
                    <a:pt x="264" y="66"/>
                    <a:pt x="276" y="73"/>
                  </a:cubicBezTo>
                  <a:lnTo>
                    <a:pt x="269" y="85"/>
                  </a:lnTo>
                  <a:close/>
                  <a:moveTo>
                    <a:pt x="319" y="118"/>
                  </a:moveTo>
                  <a:cubicBezTo>
                    <a:pt x="309" y="110"/>
                    <a:pt x="297" y="103"/>
                    <a:pt x="286" y="96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305" y="91"/>
                    <a:pt x="317" y="98"/>
                    <a:pt x="328" y="106"/>
                  </a:cubicBezTo>
                  <a:lnTo>
                    <a:pt x="319" y="118"/>
                  </a:lnTo>
                  <a:close/>
                  <a:moveTo>
                    <a:pt x="366" y="156"/>
                  </a:moveTo>
                  <a:cubicBezTo>
                    <a:pt x="356" y="147"/>
                    <a:pt x="346" y="138"/>
                    <a:pt x="335" y="130"/>
                  </a:cubicBezTo>
                  <a:cubicBezTo>
                    <a:pt x="344" y="119"/>
                    <a:pt x="344" y="119"/>
                    <a:pt x="344" y="119"/>
                  </a:cubicBezTo>
                  <a:cubicBezTo>
                    <a:pt x="355" y="127"/>
                    <a:pt x="366" y="136"/>
                    <a:pt x="376" y="145"/>
                  </a:cubicBezTo>
                  <a:lnTo>
                    <a:pt x="366" y="156"/>
                  </a:lnTo>
                  <a:close/>
                  <a:moveTo>
                    <a:pt x="408" y="199"/>
                  </a:moveTo>
                  <a:cubicBezTo>
                    <a:pt x="399" y="189"/>
                    <a:pt x="390" y="179"/>
                    <a:pt x="381" y="170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400" y="169"/>
                    <a:pt x="410" y="179"/>
                    <a:pt x="419" y="189"/>
                  </a:cubicBezTo>
                  <a:lnTo>
                    <a:pt x="408" y="199"/>
                  </a:lnTo>
                  <a:close/>
                  <a:moveTo>
                    <a:pt x="445" y="246"/>
                  </a:moveTo>
                  <a:cubicBezTo>
                    <a:pt x="438" y="235"/>
                    <a:pt x="430" y="224"/>
                    <a:pt x="421" y="214"/>
                  </a:cubicBezTo>
                  <a:cubicBezTo>
                    <a:pt x="432" y="205"/>
                    <a:pt x="432" y="205"/>
                    <a:pt x="432" y="205"/>
                  </a:cubicBezTo>
                  <a:cubicBezTo>
                    <a:pt x="441" y="215"/>
                    <a:pt x="449" y="227"/>
                    <a:pt x="457" y="238"/>
                  </a:cubicBezTo>
                  <a:lnTo>
                    <a:pt x="445" y="246"/>
                  </a:lnTo>
                  <a:close/>
                  <a:moveTo>
                    <a:pt x="477" y="297"/>
                  </a:moveTo>
                  <a:cubicBezTo>
                    <a:pt x="471" y="285"/>
                    <a:pt x="464" y="274"/>
                    <a:pt x="457" y="263"/>
                  </a:cubicBezTo>
                  <a:cubicBezTo>
                    <a:pt x="469" y="255"/>
                    <a:pt x="469" y="255"/>
                    <a:pt x="469" y="255"/>
                  </a:cubicBezTo>
                  <a:cubicBezTo>
                    <a:pt x="476" y="266"/>
                    <a:pt x="483" y="278"/>
                    <a:pt x="490" y="290"/>
                  </a:cubicBezTo>
                  <a:lnTo>
                    <a:pt x="477" y="297"/>
                  </a:lnTo>
                  <a:close/>
                  <a:moveTo>
                    <a:pt x="503" y="351"/>
                  </a:moveTo>
                  <a:cubicBezTo>
                    <a:pt x="498" y="339"/>
                    <a:pt x="492" y="327"/>
                    <a:pt x="486" y="315"/>
                  </a:cubicBezTo>
                  <a:cubicBezTo>
                    <a:pt x="499" y="308"/>
                    <a:pt x="499" y="308"/>
                    <a:pt x="499" y="308"/>
                  </a:cubicBezTo>
                  <a:cubicBezTo>
                    <a:pt x="505" y="320"/>
                    <a:pt x="511" y="333"/>
                    <a:pt x="516" y="346"/>
                  </a:cubicBezTo>
                  <a:lnTo>
                    <a:pt x="503" y="351"/>
                  </a:lnTo>
                  <a:close/>
                  <a:moveTo>
                    <a:pt x="523" y="408"/>
                  </a:moveTo>
                  <a:cubicBezTo>
                    <a:pt x="519" y="395"/>
                    <a:pt x="515" y="382"/>
                    <a:pt x="510" y="370"/>
                  </a:cubicBezTo>
                  <a:cubicBezTo>
                    <a:pt x="524" y="365"/>
                    <a:pt x="524" y="365"/>
                    <a:pt x="524" y="365"/>
                  </a:cubicBezTo>
                  <a:cubicBezTo>
                    <a:pt x="529" y="378"/>
                    <a:pt x="533" y="391"/>
                    <a:pt x="537" y="404"/>
                  </a:cubicBezTo>
                  <a:lnTo>
                    <a:pt x="523" y="408"/>
                  </a:lnTo>
                  <a:close/>
                  <a:moveTo>
                    <a:pt x="536" y="466"/>
                  </a:moveTo>
                  <a:cubicBezTo>
                    <a:pt x="534" y="453"/>
                    <a:pt x="531" y="440"/>
                    <a:pt x="528" y="427"/>
                  </a:cubicBezTo>
                  <a:cubicBezTo>
                    <a:pt x="542" y="424"/>
                    <a:pt x="542" y="424"/>
                    <a:pt x="542" y="424"/>
                  </a:cubicBezTo>
                  <a:cubicBezTo>
                    <a:pt x="545" y="437"/>
                    <a:pt x="548" y="451"/>
                    <a:pt x="550" y="464"/>
                  </a:cubicBezTo>
                  <a:lnTo>
                    <a:pt x="536" y="466"/>
                  </a:lnTo>
                  <a:close/>
                  <a:moveTo>
                    <a:pt x="543" y="526"/>
                  </a:moveTo>
                  <a:cubicBezTo>
                    <a:pt x="542" y="513"/>
                    <a:pt x="541" y="499"/>
                    <a:pt x="539" y="486"/>
                  </a:cubicBezTo>
                  <a:cubicBezTo>
                    <a:pt x="553" y="484"/>
                    <a:pt x="553" y="484"/>
                    <a:pt x="553" y="484"/>
                  </a:cubicBezTo>
                  <a:cubicBezTo>
                    <a:pt x="555" y="498"/>
                    <a:pt x="557" y="512"/>
                    <a:pt x="557" y="525"/>
                  </a:cubicBezTo>
                  <a:lnTo>
                    <a:pt x="543" y="526"/>
                  </a:lnTo>
                  <a:close/>
                  <a:moveTo>
                    <a:pt x="558" y="587"/>
                  </a:moveTo>
                  <a:cubicBezTo>
                    <a:pt x="543" y="586"/>
                    <a:pt x="543" y="586"/>
                    <a:pt x="543" y="586"/>
                  </a:cubicBezTo>
                  <a:cubicBezTo>
                    <a:pt x="544" y="577"/>
                    <a:pt x="544" y="567"/>
                    <a:pt x="544" y="558"/>
                  </a:cubicBezTo>
                  <a:cubicBezTo>
                    <a:pt x="544" y="554"/>
                    <a:pt x="544" y="550"/>
                    <a:pt x="544" y="546"/>
                  </a:cubicBezTo>
                  <a:cubicBezTo>
                    <a:pt x="558" y="546"/>
                    <a:pt x="558" y="546"/>
                    <a:pt x="558" y="546"/>
                  </a:cubicBezTo>
                  <a:cubicBezTo>
                    <a:pt x="558" y="550"/>
                    <a:pt x="558" y="554"/>
                    <a:pt x="558" y="558"/>
                  </a:cubicBezTo>
                  <a:cubicBezTo>
                    <a:pt x="558" y="568"/>
                    <a:pt x="558" y="577"/>
                    <a:pt x="558" y="587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/>
          </p:nvSpPr>
          <p:spPr bwMode="auto">
            <a:xfrm>
              <a:off x="7357174" y="516899"/>
              <a:ext cx="2303782" cy="2306827"/>
            </a:xfrm>
            <a:custGeom>
              <a:avLst/>
              <a:gdLst>
                <a:gd name="T0" fmla="*/ 614 w 640"/>
                <a:gd name="T1" fmla="*/ 1 h 640"/>
                <a:gd name="T2" fmla="*/ 640 w 640"/>
                <a:gd name="T3" fmla="*/ 14 h 640"/>
                <a:gd name="T4" fmla="*/ 555 w 640"/>
                <a:gd name="T5" fmla="*/ 20 h 640"/>
                <a:gd name="T6" fmla="*/ 594 w 640"/>
                <a:gd name="T7" fmla="*/ 2 h 640"/>
                <a:gd name="T8" fmla="*/ 555 w 640"/>
                <a:gd name="T9" fmla="*/ 20 h 640"/>
                <a:gd name="T10" fmla="*/ 493 w 640"/>
                <a:gd name="T11" fmla="*/ 17 h 640"/>
                <a:gd name="T12" fmla="*/ 536 w 640"/>
                <a:gd name="T13" fmla="*/ 23 h 640"/>
                <a:gd name="T14" fmla="*/ 439 w 640"/>
                <a:gd name="T15" fmla="*/ 48 h 640"/>
                <a:gd name="T16" fmla="*/ 473 w 640"/>
                <a:gd name="T17" fmla="*/ 22 h 640"/>
                <a:gd name="T18" fmla="*/ 439 w 640"/>
                <a:gd name="T19" fmla="*/ 48 h 640"/>
                <a:gd name="T20" fmla="*/ 377 w 640"/>
                <a:gd name="T21" fmla="*/ 56 h 640"/>
                <a:gd name="T22" fmla="*/ 420 w 640"/>
                <a:gd name="T23" fmla="*/ 54 h 640"/>
                <a:gd name="T24" fmla="*/ 330 w 640"/>
                <a:gd name="T25" fmla="*/ 97 h 640"/>
                <a:gd name="T26" fmla="*/ 359 w 640"/>
                <a:gd name="T27" fmla="*/ 65 h 640"/>
                <a:gd name="T28" fmla="*/ 330 w 640"/>
                <a:gd name="T29" fmla="*/ 97 h 640"/>
                <a:gd name="T30" fmla="*/ 271 w 640"/>
                <a:gd name="T31" fmla="*/ 117 h 640"/>
                <a:gd name="T32" fmla="*/ 313 w 640"/>
                <a:gd name="T33" fmla="*/ 107 h 640"/>
                <a:gd name="T34" fmla="*/ 233 w 640"/>
                <a:gd name="T35" fmla="*/ 166 h 640"/>
                <a:gd name="T36" fmla="*/ 255 w 640"/>
                <a:gd name="T37" fmla="*/ 129 h 640"/>
                <a:gd name="T38" fmla="*/ 233 w 640"/>
                <a:gd name="T39" fmla="*/ 166 h 640"/>
                <a:gd name="T40" fmla="*/ 179 w 640"/>
                <a:gd name="T41" fmla="*/ 197 h 640"/>
                <a:gd name="T42" fmla="*/ 218 w 640"/>
                <a:gd name="T43" fmla="*/ 179 h 640"/>
                <a:gd name="T44" fmla="*/ 150 w 640"/>
                <a:gd name="T45" fmla="*/ 252 h 640"/>
                <a:gd name="T46" fmla="*/ 165 w 640"/>
                <a:gd name="T47" fmla="*/ 212 h 640"/>
                <a:gd name="T48" fmla="*/ 150 w 640"/>
                <a:gd name="T49" fmla="*/ 252 h 640"/>
                <a:gd name="T50" fmla="*/ 103 w 640"/>
                <a:gd name="T51" fmla="*/ 293 h 640"/>
                <a:gd name="T52" fmla="*/ 138 w 640"/>
                <a:gd name="T53" fmla="*/ 268 h 640"/>
                <a:gd name="T54" fmla="*/ 85 w 640"/>
                <a:gd name="T55" fmla="*/ 352 h 640"/>
                <a:gd name="T56" fmla="*/ 92 w 640"/>
                <a:gd name="T57" fmla="*/ 310 h 640"/>
                <a:gd name="T58" fmla="*/ 85 w 640"/>
                <a:gd name="T59" fmla="*/ 352 h 640"/>
                <a:gd name="T60" fmla="*/ 46 w 640"/>
                <a:gd name="T61" fmla="*/ 401 h 640"/>
                <a:gd name="T62" fmla="*/ 76 w 640"/>
                <a:gd name="T63" fmla="*/ 370 h 640"/>
                <a:gd name="T64" fmla="*/ 40 w 640"/>
                <a:gd name="T65" fmla="*/ 463 h 640"/>
                <a:gd name="T66" fmla="*/ 39 w 640"/>
                <a:gd name="T67" fmla="*/ 420 h 640"/>
                <a:gd name="T68" fmla="*/ 40 w 640"/>
                <a:gd name="T69" fmla="*/ 463 h 640"/>
                <a:gd name="T70" fmla="*/ 12 w 640"/>
                <a:gd name="T71" fmla="*/ 519 h 640"/>
                <a:gd name="T72" fmla="*/ 35 w 640"/>
                <a:gd name="T73" fmla="*/ 482 h 640"/>
                <a:gd name="T74" fmla="*/ 17 w 640"/>
                <a:gd name="T75" fmla="*/ 580 h 640"/>
                <a:gd name="T76" fmla="*/ 8 w 640"/>
                <a:gd name="T77" fmla="*/ 538 h 640"/>
                <a:gd name="T78" fmla="*/ 17 w 640"/>
                <a:gd name="T79" fmla="*/ 580 h 640"/>
                <a:gd name="T80" fmla="*/ 0 w 640"/>
                <a:gd name="T81" fmla="*/ 640 h 640"/>
                <a:gd name="T82" fmla="*/ 16 w 640"/>
                <a:gd name="T83" fmla="*/ 6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0" h="640">
                  <a:moveTo>
                    <a:pt x="615" y="15"/>
                  </a:moveTo>
                  <a:cubicBezTo>
                    <a:pt x="614" y="1"/>
                    <a:pt x="614" y="1"/>
                    <a:pt x="614" y="1"/>
                  </a:cubicBezTo>
                  <a:cubicBezTo>
                    <a:pt x="623" y="0"/>
                    <a:pt x="632" y="0"/>
                    <a:pt x="640" y="0"/>
                  </a:cubicBezTo>
                  <a:cubicBezTo>
                    <a:pt x="640" y="14"/>
                    <a:pt x="640" y="14"/>
                    <a:pt x="640" y="14"/>
                  </a:cubicBezTo>
                  <a:cubicBezTo>
                    <a:pt x="632" y="14"/>
                    <a:pt x="623" y="15"/>
                    <a:pt x="615" y="15"/>
                  </a:cubicBezTo>
                  <a:moveTo>
                    <a:pt x="555" y="20"/>
                  </a:moveTo>
                  <a:cubicBezTo>
                    <a:pt x="553" y="6"/>
                    <a:pt x="553" y="6"/>
                    <a:pt x="553" y="6"/>
                  </a:cubicBezTo>
                  <a:cubicBezTo>
                    <a:pt x="567" y="4"/>
                    <a:pt x="580" y="3"/>
                    <a:pt x="594" y="2"/>
                  </a:cubicBezTo>
                  <a:cubicBezTo>
                    <a:pt x="595" y="16"/>
                    <a:pt x="595" y="16"/>
                    <a:pt x="595" y="16"/>
                  </a:cubicBezTo>
                  <a:cubicBezTo>
                    <a:pt x="582" y="17"/>
                    <a:pt x="568" y="18"/>
                    <a:pt x="555" y="20"/>
                  </a:cubicBezTo>
                  <a:moveTo>
                    <a:pt x="496" y="31"/>
                  </a:moveTo>
                  <a:cubicBezTo>
                    <a:pt x="493" y="17"/>
                    <a:pt x="493" y="17"/>
                    <a:pt x="493" y="17"/>
                  </a:cubicBezTo>
                  <a:cubicBezTo>
                    <a:pt x="506" y="14"/>
                    <a:pt x="520" y="11"/>
                    <a:pt x="533" y="9"/>
                  </a:cubicBezTo>
                  <a:cubicBezTo>
                    <a:pt x="536" y="23"/>
                    <a:pt x="536" y="23"/>
                    <a:pt x="536" y="23"/>
                  </a:cubicBezTo>
                  <a:cubicBezTo>
                    <a:pt x="523" y="25"/>
                    <a:pt x="509" y="28"/>
                    <a:pt x="496" y="31"/>
                  </a:cubicBezTo>
                  <a:moveTo>
                    <a:pt x="439" y="48"/>
                  </a:moveTo>
                  <a:cubicBezTo>
                    <a:pt x="434" y="34"/>
                    <a:pt x="434" y="34"/>
                    <a:pt x="434" y="34"/>
                  </a:cubicBezTo>
                  <a:cubicBezTo>
                    <a:pt x="447" y="30"/>
                    <a:pt x="460" y="26"/>
                    <a:pt x="473" y="22"/>
                  </a:cubicBezTo>
                  <a:cubicBezTo>
                    <a:pt x="477" y="36"/>
                    <a:pt x="477" y="36"/>
                    <a:pt x="477" y="36"/>
                  </a:cubicBezTo>
                  <a:cubicBezTo>
                    <a:pt x="464" y="39"/>
                    <a:pt x="451" y="43"/>
                    <a:pt x="439" y="48"/>
                  </a:cubicBezTo>
                  <a:moveTo>
                    <a:pt x="383" y="70"/>
                  </a:moveTo>
                  <a:cubicBezTo>
                    <a:pt x="377" y="56"/>
                    <a:pt x="377" y="56"/>
                    <a:pt x="377" y="56"/>
                  </a:cubicBezTo>
                  <a:cubicBezTo>
                    <a:pt x="390" y="51"/>
                    <a:pt x="402" y="46"/>
                    <a:pt x="415" y="41"/>
                  </a:cubicBezTo>
                  <a:cubicBezTo>
                    <a:pt x="420" y="54"/>
                    <a:pt x="420" y="54"/>
                    <a:pt x="420" y="54"/>
                  </a:cubicBezTo>
                  <a:cubicBezTo>
                    <a:pt x="408" y="59"/>
                    <a:pt x="395" y="64"/>
                    <a:pt x="383" y="70"/>
                  </a:cubicBezTo>
                  <a:moveTo>
                    <a:pt x="330" y="97"/>
                  </a:moveTo>
                  <a:cubicBezTo>
                    <a:pt x="323" y="84"/>
                    <a:pt x="323" y="84"/>
                    <a:pt x="323" y="84"/>
                  </a:cubicBezTo>
                  <a:cubicBezTo>
                    <a:pt x="335" y="77"/>
                    <a:pt x="347" y="71"/>
                    <a:pt x="359" y="65"/>
                  </a:cubicBezTo>
                  <a:cubicBezTo>
                    <a:pt x="365" y="78"/>
                    <a:pt x="365" y="78"/>
                    <a:pt x="365" y="78"/>
                  </a:cubicBezTo>
                  <a:cubicBezTo>
                    <a:pt x="354" y="84"/>
                    <a:pt x="342" y="90"/>
                    <a:pt x="330" y="97"/>
                  </a:cubicBezTo>
                  <a:moveTo>
                    <a:pt x="280" y="129"/>
                  </a:moveTo>
                  <a:cubicBezTo>
                    <a:pt x="271" y="117"/>
                    <a:pt x="271" y="117"/>
                    <a:pt x="271" y="117"/>
                  </a:cubicBezTo>
                  <a:cubicBezTo>
                    <a:pt x="283" y="109"/>
                    <a:pt x="294" y="102"/>
                    <a:pt x="306" y="95"/>
                  </a:cubicBezTo>
                  <a:cubicBezTo>
                    <a:pt x="313" y="107"/>
                    <a:pt x="313" y="107"/>
                    <a:pt x="313" y="107"/>
                  </a:cubicBezTo>
                  <a:cubicBezTo>
                    <a:pt x="302" y="114"/>
                    <a:pt x="291" y="121"/>
                    <a:pt x="280" y="129"/>
                  </a:cubicBezTo>
                  <a:moveTo>
                    <a:pt x="233" y="166"/>
                  </a:moveTo>
                  <a:cubicBezTo>
                    <a:pt x="223" y="155"/>
                    <a:pt x="223" y="155"/>
                    <a:pt x="223" y="155"/>
                  </a:cubicBezTo>
                  <a:cubicBezTo>
                    <a:pt x="234" y="146"/>
                    <a:pt x="244" y="137"/>
                    <a:pt x="255" y="129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53" y="148"/>
                    <a:pt x="243" y="157"/>
                    <a:pt x="233" y="166"/>
                  </a:cubicBezTo>
                  <a:moveTo>
                    <a:pt x="189" y="207"/>
                  </a:moveTo>
                  <a:cubicBezTo>
                    <a:pt x="179" y="197"/>
                    <a:pt x="179" y="197"/>
                    <a:pt x="179" y="197"/>
                  </a:cubicBezTo>
                  <a:cubicBezTo>
                    <a:pt x="188" y="187"/>
                    <a:pt x="198" y="177"/>
                    <a:pt x="208" y="168"/>
                  </a:cubicBezTo>
                  <a:cubicBezTo>
                    <a:pt x="218" y="179"/>
                    <a:pt x="218" y="179"/>
                    <a:pt x="218" y="179"/>
                  </a:cubicBezTo>
                  <a:cubicBezTo>
                    <a:pt x="208" y="188"/>
                    <a:pt x="198" y="197"/>
                    <a:pt x="189" y="207"/>
                  </a:cubicBezTo>
                  <a:moveTo>
                    <a:pt x="150" y="252"/>
                  </a:moveTo>
                  <a:cubicBezTo>
                    <a:pt x="138" y="243"/>
                    <a:pt x="138" y="243"/>
                    <a:pt x="138" y="243"/>
                  </a:cubicBezTo>
                  <a:cubicBezTo>
                    <a:pt x="147" y="232"/>
                    <a:pt x="156" y="222"/>
                    <a:pt x="165" y="212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67" y="231"/>
                    <a:pt x="158" y="241"/>
                    <a:pt x="150" y="252"/>
                  </a:cubicBezTo>
                  <a:moveTo>
                    <a:pt x="115" y="300"/>
                  </a:moveTo>
                  <a:cubicBezTo>
                    <a:pt x="103" y="293"/>
                    <a:pt x="103" y="293"/>
                    <a:pt x="103" y="293"/>
                  </a:cubicBezTo>
                  <a:cubicBezTo>
                    <a:pt x="110" y="281"/>
                    <a:pt x="118" y="270"/>
                    <a:pt x="126" y="259"/>
                  </a:cubicBezTo>
                  <a:cubicBezTo>
                    <a:pt x="138" y="268"/>
                    <a:pt x="138" y="268"/>
                    <a:pt x="138" y="268"/>
                  </a:cubicBezTo>
                  <a:cubicBezTo>
                    <a:pt x="130" y="278"/>
                    <a:pt x="122" y="289"/>
                    <a:pt x="115" y="300"/>
                  </a:cubicBezTo>
                  <a:moveTo>
                    <a:pt x="85" y="352"/>
                  </a:moveTo>
                  <a:cubicBezTo>
                    <a:pt x="72" y="346"/>
                    <a:pt x="72" y="346"/>
                    <a:pt x="72" y="346"/>
                  </a:cubicBezTo>
                  <a:cubicBezTo>
                    <a:pt x="78" y="333"/>
                    <a:pt x="85" y="321"/>
                    <a:pt x="92" y="310"/>
                  </a:cubicBezTo>
                  <a:cubicBezTo>
                    <a:pt x="104" y="317"/>
                    <a:pt x="104" y="317"/>
                    <a:pt x="104" y="317"/>
                  </a:cubicBezTo>
                  <a:cubicBezTo>
                    <a:pt x="97" y="329"/>
                    <a:pt x="91" y="340"/>
                    <a:pt x="85" y="352"/>
                  </a:cubicBezTo>
                  <a:moveTo>
                    <a:pt x="60" y="407"/>
                  </a:moveTo>
                  <a:cubicBezTo>
                    <a:pt x="46" y="401"/>
                    <a:pt x="46" y="401"/>
                    <a:pt x="46" y="401"/>
                  </a:cubicBezTo>
                  <a:cubicBezTo>
                    <a:pt x="51" y="389"/>
                    <a:pt x="57" y="376"/>
                    <a:pt x="63" y="364"/>
                  </a:cubicBezTo>
                  <a:cubicBezTo>
                    <a:pt x="76" y="370"/>
                    <a:pt x="76" y="370"/>
                    <a:pt x="76" y="370"/>
                  </a:cubicBezTo>
                  <a:cubicBezTo>
                    <a:pt x="70" y="382"/>
                    <a:pt x="65" y="394"/>
                    <a:pt x="60" y="407"/>
                  </a:cubicBezTo>
                  <a:moveTo>
                    <a:pt x="40" y="463"/>
                  </a:moveTo>
                  <a:cubicBezTo>
                    <a:pt x="26" y="459"/>
                    <a:pt x="26" y="459"/>
                    <a:pt x="26" y="459"/>
                  </a:cubicBezTo>
                  <a:cubicBezTo>
                    <a:pt x="30" y="446"/>
                    <a:pt x="34" y="433"/>
                    <a:pt x="39" y="420"/>
                  </a:cubicBezTo>
                  <a:cubicBezTo>
                    <a:pt x="53" y="425"/>
                    <a:pt x="53" y="425"/>
                    <a:pt x="53" y="425"/>
                  </a:cubicBezTo>
                  <a:cubicBezTo>
                    <a:pt x="48" y="438"/>
                    <a:pt x="44" y="450"/>
                    <a:pt x="40" y="463"/>
                  </a:cubicBezTo>
                  <a:moveTo>
                    <a:pt x="26" y="521"/>
                  </a:moveTo>
                  <a:cubicBezTo>
                    <a:pt x="12" y="519"/>
                    <a:pt x="12" y="519"/>
                    <a:pt x="12" y="519"/>
                  </a:cubicBezTo>
                  <a:cubicBezTo>
                    <a:pt x="14" y="505"/>
                    <a:pt x="17" y="492"/>
                    <a:pt x="21" y="479"/>
                  </a:cubicBezTo>
                  <a:cubicBezTo>
                    <a:pt x="35" y="482"/>
                    <a:pt x="35" y="482"/>
                    <a:pt x="35" y="482"/>
                  </a:cubicBezTo>
                  <a:cubicBezTo>
                    <a:pt x="31" y="495"/>
                    <a:pt x="28" y="508"/>
                    <a:pt x="26" y="521"/>
                  </a:cubicBezTo>
                  <a:moveTo>
                    <a:pt x="17" y="580"/>
                  </a:moveTo>
                  <a:cubicBezTo>
                    <a:pt x="3" y="579"/>
                    <a:pt x="3" y="579"/>
                    <a:pt x="3" y="579"/>
                  </a:cubicBezTo>
                  <a:cubicBezTo>
                    <a:pt x="4" y="566"/>
                    <a:pt x="6" y="552"/>
                    <a:pt x="8" y="538"/>
                  </a:cubicBezTo>
                  <a:cubicBezTo>
                    <a:pt x="22" y="541"/>
                    <a:pt x="22" y="541"/>
                    <a:pt x="22" y="541"/>
                  </a:cubicBezTo>
                  <a:cubicBezTo>
                    <a:pt x="20" y="554"/>
                    <a:pt x="19" y="567"/>
                    <a:pt x="17" y="580"/>
                  </a:cubicBezTo>
                  <a:moveTo>
                    <a:pt x="15" y="640"/>
                  </a:moveTo>
                  <a:cubicBezTo>
                    <a:pt x="0" y="640"/>
                    <a:pt x="0" y="640"/>
                    <a:pt x="0" y="640"/>
                  </a:cubicBezTo>
                  <a:cubicBezTo>
                    <a:pt x="0" y="627"/>
                    <a:pt x="1" y="613"/>
                    <a:pt x="2" y="599"/>
                  </a:cubicBezTo>
                  <a:cubicBezTo>
                    <a:pt x="16" y="600"/>
                    <a:pt x="16" y="600"/>
                    <a:pt x="16" y="600"/>
                  </a:cubicBezTo>
                  <a:cubicBezTo>
                    <a:pt x="15" y="613"/>
                    <a:pt x="15" y="627"/>
                    <a:pt x="15" y="640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/>
          </p:nvSpPr>
          <p:spPr bwMode="auto">
            <a:xfrm>
              <a:off x="7361742" y="2956197"/>
              <a:ext cx="1594223" cy="2058634"/>
            </a:xfrm>
            <a:custGeom>
              <a:avLst/>
              <a:gdLst>
                <a:gd name="T0" fmla="*/ 0 w 443"/>
                <a:gd name="T1" fmla="*/ 0 h 571"/>
                <a:gd name="T2" fmla="*/ 17 w 443"/>
                <a:gd name="T3" fmla="*/ 28 h 571"/>
                <a:gd name="T4" fmla="*/ 12 w 443"/>
                <a:gd name="T5" fmla="*/ 90 h 571"/>
                <a:gd name="T6" fmla="*/ 19 w 443"/>
                <a:gd name="T7" fmla="*/ 48 h 571"/>
                <a:gd name="T8" fmla="*/ 12 w 443"/>
                <a:gd name="T9" fmla="*/ 90 h 571"/>
                <a:gd name="T10" fmla="*/ 16 w 443"/>
                <a:gd name="T11" fmla="*/ 110 h 571"/>
                <a:gd name="T12" fmla="*/ 40 w 443"/>
                <a:gd name="T13" fmla="*/ 145 h 571"/>
                <a:gd name="T14" fmla="*/ 47 w 443"/>
                <a:gd name="T15" fmla="*/ 207 h 571"/>
                <a:gd name="T16" fmla="*/ 47 w 443"/>
                <a:gd name="T17" fmla="*/ 164 h 571"/>
                <a:gd name="T18" fmla="*/ 47 w 443"/>
                <a:gd name="T19" fmla="*/ 207 h 571"/>
                <a:gd name="T20" fmla="*/ 55 w 443"/>
                <a:gd name="T21" fmla="*/ 226 h 571"/>
                <a:gd name="T22" fmla="*/ 86 w 443"/>
                <a:gd name="T23" fmla="*/ 256 h 571"/>
                <a:gd name="T24" fmla="*/ 104 w 443"/>
                <a:gd name="T25" fmla="*/ 315 h 571"/>
                <a:gd name="T26" fmla="*/ 96 w 443"/>
                <a:gd name="T27" fmla="*/ 273 h 571"/>
                <a:gd name="T28" fmla="*/ 104 w 443"/>
                <a:gd name="T29" fmla="*/ 315 h 571"/>
                <a:gd name="T30" fmla="*/ 116 w 443"/>
                <a:gd name="T31" fmla="*/ 332 h 571"/>
                <a:gd name="T32" fmla="*/ 152 w 443"/>
                <a:gd name="T33" fmla="*/ 355 h 571"/>
                <a:gd name="T34" fmla="*/ 181 w 443"/>
                <a:gd name="T35" fmla="*/ 410 h 571"/>
                <a:gd name="T36" fmla="*/ 164 w 443"/>
                <a:gd name="T37" fmla="*/ 371 h 571"/>
                <a:gd name="T38" fmla="*/ 181 w 443"/>
                <a:gd name="T39" fmla="*/ 410 h 571"/>
                <a:gd name="T40" fmla="*/ 195 w 443"/>
                <a:gd name="T41" fmla="*/ 424 h 571"/>
                <a:gd name="T42" fmla="*/ 235 w 443"/>
                <a:gd name="T43" fmla="*/ 441 h 571"/>
                <a:gd name="T44" fmla="*/ 274 w 443"/>
                <a:gd name="T45" fmla="*/ 489 h 571"/>
                <a:gd name="T46" fmla="*/ 250 w 443"/>
                <a:gd name="T47" fmla="*/ 453 h 571"/>
                <a:gd name="T48" fmla="*/ 274 w 443"/>
                <a:gd name="T49" fmla="*/ 489 h 571"/>
                <a:gd name="T50" fmla="*/ 291 w 443"/>
                <a:gd name="T51" fmla="*/ 500 h 571"/>
                <a:gd name="T52" fmla="*/ 333 w 443"/>
                <a:gd name="T53" fmla="*/ 509 h 571"/>
                <a:gd name="T54" fmla="*/ 381 w 443"/>
                <a:gd name="T55" fmla="*/ 549 h 571"/>
                <a:gd name="T56" fmla="*/ 351 w 443"/>
                <a:gd name="T57" fmla="*/ 519 h 571"/>
                <a:gd name="T58" fmla="*/ 381 w 443"/>
                <a:gd name="T59" fmla="*/ 549 h 571"/>
                <a:gd name="T60" fmla="*/ 400 w 443"/>
                <a:gd name="T61" fmla="*/ 557 h 571"/>
                <a:gd name="T62" fmla="*/ 443 w 443"/>
                <a:gd name="T63" fmla="*/ 55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3" h="571">
                  <a:moveTo>
                    <a:pt x="3" y="30"/>
                  </a:moveTo>
                  <a:cubicBezTo>
                    <a:pt x="2" y="20"/>
                    <a:pt x="1" y="1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16" y="19"/>
                    <a:pt x="17" y="28"/>
                  </a:cubicBezTo>
                  <a:lnTo>
                    <a:pt x="3" y="30"/>
                  </a:lnTo>
                  <a:close/>
                  <a:moveTo>
                    <a:pt x="12" y="90"/>
                  </a:moveTo>
                  <a:cubicBezTo>
                    <a:pt x="9" y="77"/>
                    <a:pt x="7" y="63"/>
                    <a:pt x="5" y="5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1" y="61"/>
                    <a:pt x="23" y="74"/>
                    <a:pt x="26" y="87"/>
                  </a:cubicBezTo>
                  <a:lnTo>
                    <a:pt x="12" y="90"/>
                  </a:lnTo>
                  <a:close/>
                  <a:moveTo>
                    <a:pt x="27" y="149"/>
                  </a:moveTo>
                  <a:cubicBezTo>
                    <a:pt x="23" y="136"/>
                    <a:pt x="19" y="123"/>
                    <a:pt x="16" y="110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3" y="119"/>
                    <a:pt x="37" y="132"/>
                    <a:pt x="40" y="145"/>
                  </a:cubicBezTo>
                  <a:lnTo>
                    <a:pt x="27" y="149"/>
                  </a:lnTo>
                  <a:close/>
                  <a:moveTo>
                    <a:pt x="47" y="207"/>
                  </a:moveTo>
                  <a:cubicBezTo>
                    <a:pt x="42" y="194"/>
                    <a:pt x="37" y="181"/>
                    <a:pt x="33" y="169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51" y="177"/>
                    <a:pt x="56" y="189"/>
                    <a:pt x="61" y="201"/>
                  </a:cubicBezTo>
                  <a:lnTo>
                    <a:pt x="47" y="207"/>
                  </a:lnTo>
                  <a:close/>
                  <a:moveTo>
                    <a:pt x="73" y="262"/>
                  </a:moveTo>
                  <a:cubicBezTo>
                    <a:pt x="67" y="250"/>
                    <a:pt x="61" y="238"/>
                    <a:pt x="55" y="226"/>
                  </a:cubicBezTo>
                  <a:cubicBezTo>
                    <a:pt x="68" y="220"/>
                    <a:pt x="68" y="220"/>
                    <a:pt x="68" y="220"/>
                  </a:cubicBezTo>
                  <a:cubicBezTo>
                    <a:pt x="74" y="232"/>
                    <a:pt x="80" y="244"/>
                    <a:pt x="86" y="256"/>
                  </a:cubicBezTo>
                  <a:lnTo>
                    <a:pt x="73" y="262"/>
                  </a:lnTo>
                  <a:close/>
                  <a:moveTo>
                    <a:pt x="104" y="315"/>
                  </a:moveTo>
                  <a:cubicBezTo>
                    <a:pt x="97" y="304"/>
                    <a:pt x="90" y="292"/>
                    <a:pt x="83" y="280"/>
                  </a:cubicBezTo>
                  <a:cubicBezTo>
                    <a:pt x="96" y="273"/>
                    <a:pt x="96" y="273"/>
                    <a:pt x="96" y="273"/>
                  </a:cubicBezTo>
                  <a:cubicBezTo>
                    <a:pt x="102" y="284"/>
                    <a:pt x="109" y="296"/>
                    <a:pt x="116" y="307"/>
                  </a:cubicBezTo>
                  <a:lnTo>
                    <a:pt x="104" y="315"/>
                  </a:lnTo>
                  <a:close/>
                  <a:moveTo>
                    <a:pt x="141" y="364"/>
                  </a:moveTo>
                  <a:cubicBezTo>
                    <a:pt x="132" y="354"/>
                    <a:pt x="124" y="343"/>
                    <a:pt x="116" y="332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5" y="334"/>
                    <a:pt x="143" y="345"/>
                    <a:pt x="152" y="355"/>
                  </a:cubicBezTo>
                  <a:lnTo>
                    <a:pt x="141" y="364"/>
                  </a:lnTo>
                  <a:close/>
                  <a:moveTo>
                    <a:pt x="181" y="410"/>
                  </a:moveTo>
                  <a:cubicBezTo>
                    <a:pt x="172" y="400"/>
                    <a:pt x="162" y="390"/>
                    <a:pt x="153" y="380"/>
                  </a:cubicBezTo>
                  <a:cubicBezTo>
                    <a:pt x="164" y="371"/>
                    <a:pt x="164" y="371"/>
                    <a:pt x="164" y="371"/>
                  </a:cubicBezTo>
                  <a:cubicBezTo>
                    <a:pt x="173" y="381"/>
                    <a:pt x="182" y="391"/>
                    <a:pt x="191" y="400"/>
                  </a:cubicBezTo>
                  <a:lnTo>
                    <a:pt x="181" y="410"/>
                  </a:lnTo>
                  <a:close/>
                  <a:moveTo>
                    <a:pt x="226" y="452"/>
                  </a:moveTo>
                  <a:cubicBezTo>
                    <a:pt x="215" y="443"/>
                    <a:pt x="205" y="434"/>
                    <a:pt x="195" y="424"/>
                  </a:cubicBezTo>
                  <a:cubicBezTo>
                    <a:pt x="205" y="414"/>
                    <a:pt x="205" y="414"/>
                    <a:pt x="205" y="414"/>
                  </a:cubicBezTo>
                  <a:cubicBezTo>
                    <a:pt x="215" y="423"/>
                    <a:pt x="225" y="432"/>
                    <a:pt x="235" y="441"/>
                  </a:cubicBezTo>
                  <a:lnTo>
                    <a:pt x="226" y="452"/>
                  </a:lnTo>
                  <a:close/>
                  <a:moveTo>
                    <a:pt x="274" y="489"/>
                  </a:moveTo>
                  <a:cubicBezTo>
                    <a:pt x="263" y="481"/>
                    <a:pt x="252" y="473"/>
                    <a:pt x="242" y="465"/>
                  </a:cubicBezTo>
                  <a:cubicBezTo>
                    <a:pt x="250" y="453"/>
                    <a:pt x="250" y="453"/>
                    <a:pt x="250" y="453"/>
                  </a:cubicBezTo>
                  <a:cubicBezTo>
                    <a:pt x="261" y="462"/>
                    <a:pt x="272" y="470"/>
                    <a:pt x="283" y="477"/>
                  </a:cubicBezTo>
                  <a:lnTo>
                    <a:pt x="274" y="489"/>
                  </a:lnTo>
                  <a:close/>
                  <a:moveTo>
                    <a:pt x="326" y="522"/>
                  </a:moveTo>
                  <a:cubicBezTo>
                    <a:pt x="314" y="515"/>
                    <a:pt x="303" y="508"/>
                    <a:pt x="291" y="500"/>
                  </a:cubicBezTo>
                  <a:cubicBezTo>
                    <a:pt x="299" y="488"/>
                    <a:pt x="299" y="488"/>
                    <a:pt x="299" y="488"/>
                  </a:cubicBezTo>
                  <a:cubicBezTo>
                    <a:pt x="310" y="496"/>
                    <a:pt x="322" y="503"/>
                    <a:pt x="333" y="509"/>
                  </a:cubicBezTo>
                  <a:lnTo>
                    <a:pt x="326" y="522"/>
                  </a:lnTo>
                  <a:close/>
                  <a:moveTo>
                    <a:pt x="381" y="549"/>
                  </a:moveTo>
                  <a:cubicBezTo>
                    <a:pt x="369" y="544"/>
                    <a:pt x="356" y="538"/>
                    <a:pt x="344" y="531"/>
                  </a:cubicBezTo>
                  <a:cubicBezTo>
                    <a:pt x="351" y="519"/>
                    <a:pt x="351" y="519"/>
                    <a:pt x="351" y="519"/>
                  </a:cubicBezTo>
                  <a:cubicBezTo>
                    <a:pt x="363" y="525"/>
                    <a:pt x="375" y="531"/>
                    <a:pt x="387" y="536"/>
                  </a:cubicBezTo>
                  <a:lnTo>
                    <a:pt x="381" y="549"/>
                  </a:lnTo>
                  <a:close/>
                  <a:moveTo>
                    <a:pt x="438" y="571"/>
                  </a:moveTo>
                  <a:cubicBezTo>
                    <a:pt x="425" y="567"/>
                    <a:pt x="412" y="562"/>
                    <a:pt x="400" y="557"/>
                  </a:cubicBezTo>
                  <a:cubicBezTo>
                    <a:pt x="405" y="544"/>
                    <a:pt x="405" y="544"/>
                    <a:pt x="405" y="544"/>
                  </a:cubicBezTo>
                  <a:cubicBezTo>
                    <a:pt x="417" y="549"/>
                    <a:pt x="430" y="553"/>
                    <a:pt x="443" y="557"/>
                  </a:cubicBezTo>
                  <a:lnTo>
                    <a:pt x="438" y="571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/>
          </p:nvSpPr>
          <p:spPr bwMode="auto">
            <a:xfrm>
              <a:off x="9077777" y="5007217"/>
              <a:ext cx="583178" cy="121813"/>
            </a:xfrm>
            <a:custGeom>
              <a:avLst/>
              <a:gdLst>
                <a:gd name="T0" fmla="*/ 40 w 162"/>
                <a:gd name="T1" fmla="*/ 23 h 34"/>
                <a:gd name="T2" fmla="*/ 0 w 162"/>
                <a:gd name="T3" fmla="*/ 14 h 34"/>
                <a:gd name="T4" fmla="*/ 3 w 162"/>
                <a:gd name="T5" fmla="*/ 0 h 34"/>
                <a:gd name="T6" fmla="*/ 43 w 162"/>
                <a:gd name="T7" fmla="*/ 8 h 34"/>
                <a:gd name="T8" fmla="*/ 40 w 162"/>
                <a:gd name="T9" fmla="*/ 23 h 34"/>
                <a:gd name="T10" fmla="*/ 101 w 162"/>
                <a:gd name="T11" fmla="*/ 31 h 34"/>
                <a:gd name="T12" fmla="*/ 60 w 162"/>
                <a:gd name="T13" fmla="*/ 26 h 34"/>
                <a:gd name="T14" fmla="*/ 62 w 162"/>
                <a:gd name="T15" fmla="*/ 12 h 34"/>
                <a:gd name="T16" fmla="*/ 102 w 162"/>
                <a:gd name="T17" fmla="*/ 17 h 34"/>
                <a:gd name="T18" fmla="*/ 101 w 162"/>
                <a:gd name="T19" fmla="*/ 31 h 34"/>
                <a:gd name="T20" fmla="*/ 162 w 162"/>
                <a:gd name="T21" fmla="*/ 34 h 34"/>
                <a:gd name="T22" fmla="*/ 121 w 162"/>
                <a:gd name="T23" fmla="*/ 33 h 34"/>
                <a:gd name="T24" fmla="*/ 122 w 162"/>
                <a:gd name="T25" fmla="*/ 19 h 34"/>
                <a:gd name="T26" fmla="*/ 162 w 162"/>
                <a:gd name="T27" fmla="*/ 20 h 34"/>
                <a:gd name="T28" fmla="*/ 162 w 162"/>
                <a:gd name="T2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4">
                  <a:moveTo>
                    <a:pt x="40" y="23"/>
                  </a:moveTo>
                  <a:cubicBezTo>
                    <a:pt x="26" y="20"/>
                    <a:pt x="13" y="17"/>
                    <a:pt x="0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6" y="3"/>
                    <a:pt x="29" y="6"/>
                    <a:pt x="43" y="8"/>
                  </a:cubicBezTo>
                  <a:lnTo>
                    <a:pt x="40" y="23"/>
                  </a:lnTo>
                  <a:close/>
                  <a:moveTo>
                    <a:pt x="101" y="31"/>
                  </a:moveTo>
                  <a:cubicBezTo>
                    <a:pt x="87" y="30"/>
                    <a:pt x="74" y="28"/>
                    <a:pt x="60" y="2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75" y="14"/>
                    <a:pt x="89" y="16"/>
                    <a:pt x="102" y="17"/>
                  </a:cubicBezTo>
                  <a:lnTo>
                    <a:pt x="101" y="31"/>
                  </a:lnTo>
                  <a:close/>
                  <a:moveTo>
                    <a:pt x="162" y="34"/>
                  </a:moveTo>
                  <a:cubicBezTo>
                    <a:pt x="149" y="34"/>
                    <a:pt x="135" y="34"/>
                    <a:pt x="121" y="33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36" y="20"/>
                    <a:pt x="149" y="20"/>
                    <a:pt x="162" y="20"/>
                  </a:cubicBezTo>
                  <a:lnTo>
                    <a:pt x="162" y="34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9721862" y="4883882"/>
              <a:ext cx="205559" cy="465933"/>
            </a:xfrm>
            <a:custGeom>
              <a:avLst/>
              <a:gdLst>
                <a:gd name="T0" fmla="*/ 55 w 135"/>
                <a:gd name="T1" fmla="*/ 306 h 306"/>
                <a:gd name="T2" fmla="*/ 135 w 135"/>
                <a:gd name="T3" fmla="*/ 306 h 306"/>
                <a:gd name="T4" fmla="*/ 135 w 135"/>
                <a:gd name="T5" fmla="*/ 0 h 306"/>
                <a:gd name="T6" fmla="*/ 0 w 135"/>
                <a:gd name="T7" fmla="*/ 0 h 306"/>
                <a:gd name="T8" fmla="*/ 55 w 135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306">
                  <a:moveTo>
                    <a:pt x="55" y="306"/>
                  </a:moveTo>
                  <a:lnTo>
                    <a:pt x="135" y="306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55" y="306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10041620" y="4593054"/>
              <a:ext cx="630380" cy="756762"/>
            </a:xfrm>
            <a:custGeom>
              <a:avLst/>
              <a:gdLst>
                <a:gd name="T0" fmla="*/ 175 w 175"/>
                <a:gd name="T1" fmla="*/ 101 h 210"/>
                <a:gd name="T2" fmla="*/ 164 w 175"/>
                <a:gd name="T3" fmla="*/ 85 h 210"/>
                <a:gd name="T4" fmla="*/ 92 w 175"/>
                <a:gd name="T5" fmla="*/ 85 h 210"/>
                <a:gd name="T6" fmla="*/ 91 w 175"/>
                <a:gd name="T7" fmla="*/ 65 h 210"/>
                <a:gd name="T8" fmla="*/ 93 w 175"/>
                <a:gd name="T9" fmla="*/ 24 h 210"/>
                <a:gd name="T10" fmla="*/ 67 w 175"/>
                <a:gd name="T11" fmla="*/ 0 h 210"/>
                <a:gd name="T12" fmla="*/ 54 w 175"/>
                <a:gd name="T13" fmla="*/ 9 h 210"/>
                <a:gd name="T14" fmla="*/ 54 w 175"/>
                <a:gd name="T15" fmla="*/ 40 h 210"/>
                <a:gd name="T16" fmla="*/ 20 w 175"/>
                <a:gd name="T17" fmla="*/ 94 h 210"/>
                <a:gd name="T18" fmla="*/ 0 w 175"/>
                <a:gd name="T19" fmla="*/ 97 h 210"/>
                <a:gd name="T20" fmla="*/ 0 w 175"/>
                <a:gd name="T21" fmla="*/ 193 h 210"/>
                <a:gd name="T22" fmla="*/ 4 w 175"/>
                <a:gd name="T23" fmla="*/ 193 h 210"/>
                <a:gd name="T24" fmla="*/ 47 w 175"/>
                <a:gd name="T25" fmla="*/ 210 h 210"/>
                <a:gd name="T26" fmla="*/ 134 w 175"/>
                <a:gd name="T27" fmla="*/ 210 h 210"/>
                <a:gd name="T28" fmla="*/ 147 w 175"/>
                <a:gd name="T29" fmla="*/ 193 h 210"/>
                <a:gd name="T30" fmla="*/ 139 w 175"/>
                <a:gd name="T31" fmla="*/ 179 h 210"/>
                <a:gd name="T32" fmla="*/ 158 w 175"/>
                <a:gd name="T33" fmla="*/ 162 h 210"/>
                <a:gd name="T34" fmla="*/ 149 w 175"/>
                <a:gd name="T35" fmla="*/ 149 h 210"/>
                <a:gd name="T36" fmla="*/ 165 w 175"/>
                <a:gd name="T37" fmla="*/ 131 h 210"/>
                <a:gd name="T38" fmla="*/ 159 w 175"/>
                <a:gd name="T39" fmla="*/ 117 h 210"/>
                <a:gd name="T40" fmla="*/ 175 w 175"/>
                <a:gd name="T41" fmla="*/ 10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10">
                  <a:moveTo>
                    <a:pt x="175" y="101"/>
                  </a:moveTo>
                  <a:cubicBezTo>
                    <a:pt x="175" y="87"/>
                    <a:pt x="164" y="85"/>
                    <a:pt x="164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87" y="78"/>
                    <a:pt x="91" y="65"/>
                  </a:cubicBezTo>
                  <a:cubicBezTo>
                    <a:pt x="95" y="52"/>
                    <a:pt x="96" y="33"/>
                    <a:pt x="93" y="24"/>
                  </a:cubicBezTo>
                  <a:cubicBezTo>
                    <a:pt x="89" y="16"/>
                    <a:pt x="83" y="1"/>
                    <a:pt x="67" y="0"/>
                  </a:cubicBezTo>
                  <a:cubicBezTo>
                    <a:pt x="57" y="2"/>
                    <a:pt x="54" y="9"/>
                    <a:pt x="54" y="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25" y="94"/>
                    <a:pt x="20" y="94"/>
                  </a:cubicBezTo>
                  <a:cubicBezTo>
                    <a:pt x="16" y="95"/>
                    <a:pt x="0" y="97"/>
                    <a:pt x="0" y="97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3"/>
                    <a:pt x="40" y="210"/>
                    <a:pt x="47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47" y="207"/>
                    <a:pt x="147" y="193"/>
                  </a:cubicBezTo>
                  <a:cubicBezTo>
                    <a:pt x="147" y="185"/>
                    <a:pt x="139" y="179"/>
                    <a:pt x="139" y="179"/>
                  </a:cubicBezTo>
                  <a:cubicBezTo>
                    <a:pt x="139" y="179"/>
                    <a:pt x="158" y="178"/>
                    <a:pt x="158" y="162"/>
                  </a:cubicBezTo>
                  <a:cubicBezTo>
                    <a:pt x="158" y="155"/>
                    <a:pt x="149" y="149"/>
                    <a:pt x="149" y="149"/>
                  </a:cubicBezTo>
                  <a:cubicBezTo>
                    <a:pt x="149" y="149"/>
                    <a:pt x="166" y="146"/>
                    <a:pt x="165" y="131"/>
                  </a:cubicBezTo>
                  <a:cubicBezTo>
                    <a:pt x="164" y="122"/>
                    <a:pt x="159" y="117"/>
                    <a:pt x="159" y="117"/>
                  </a:cubicBezTo>
                  <a:cubicBezTo>
                    <a:pt x="159" y="117"/>
                    <a:pt x="175" y="114"/>
                    <a:pt x="175" y="101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/>
          </p:nvSpPr>
          <p:spPr bwMode="auto">
            <a:xfrm>
              <a:off x="5654842" y="3904813"/>
              <a:ext cx="915118" cy="609063"/>
            </a:xfrm>
            <a:custGeom>
              <a:avLst/>
              <a:gdLst>
                <a:gd name="T0" fmla="*/ 83 w 254"/>
                <a:gd name="T1" fmla="*/ 132 h 169"/>
                <a:gd name="T2" fmla="*/ 35 w 254"/>
                <a:gd name="T3" fmla="*/ 84 h 169"/>
                <a:gd name="T4" fmla="*/ 83 w 254"/>
                <a:gd name="T5" fmla="*/ 36 h 169"/>
                <a:gd name="T6" fmla="*/ 131 w 254"/>
                <a:gd name="T7" fmla="*/ 84 h 169"/>
                <a:gd name="T8" fmla="*/ 83 w 254"/>
                <a:gd name="T9" fmla="*/ 132 h 169"/>
                <a:gd name="T10" fmla="*/ 124 w 254"/>
                <a:gd name="T11" fmla="*/ 10 h 169"/>
                <a:gd name="T12" fmla="*/ 84 w 254"/>
                <a:gd name="T13" fmla="*/ 0 h 169"/>
                <a:gd name="T14" fmla="*/ 0 w 254"/>
                <a:gd name="T15" fmla="*/ 86 h 169"/>
                <a:gd name="T16" fmla="*/ 86 w 254"/>
                <a:gd name="T17" fmla="*/ 169 h 169"/>
                <a:gd name="T18" fmla="*/ 125 w 254"/>
                <a:gd name="T19" fmla="*/ 159 h 169"/>
                <a:gd name="T20" fmla="*/ 254 w 254"/>
                <a:gd name="T21" fmla="*/ 83 h 169"/>
                <a:gd name="T22" fmla="*/ 124 w 254"/>
                <a:gd name="T23" fmla="*/ 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169">
                  <a:moveTo>
                    <a:pt x="83" y="132"/>
                  </a:moveTo>
                  <a:cubicBezTo>
                    <a:pt x="56" y="132"/>
                    <a:pt x="35" y="110"/>
                    <a:pt x="35" y="84"/>
                  </a:cubicBezTo>
                  <a:cubicBezTo>
                    <a:pt x="35" y="57"/>
                    <a:pt x="56" y="36"/>
                    <a:pt x="83" y="36"/>
                  </a:cubicBezTo>
                  <a:cubicBezTo>
                    <a:pt x="109" y="36"/>
                    <a:pt x="131" y="57"/>
                    <a:pt x="131" y="84"/>
                  </a:cubicBezTo>
                  <a:cubicBezTo>
                    <a:pt x="131" y="110"/>
                    <a:pt x="109" y="132"/>
                    <a:pt x="83" y="132"/>
                  </a:cubicBezTo>
                  <a:moveTo>
                    <a:pt x="124" y="10"/>
                  </a:moveTo>
                  <a:cubicBezTo>
                    <a:pt x="112" y="4"/>
                    <a:pt x="98" y="0"/>
                    <a:pt x="84" y="0"/>
                  </a:cubicBezTo>
                  <a:cubicBezTo>
                    <a:pt x="37" y="1"/>
                    <a:pt x="0" y="39"/>
                    <a:pt x="0" y="86"/>
                  </a:cubicBezTo>
                  <a:cubicBezTo>
                    <a:pt x="1" y="132"/>
                    <a:pt x="39" y="169"/>
                    <a:pt x="86" y="169"/>
                  </a:cubicBezTo>
                  <a:cubicBezTo>
                    <a:pt x="109" y="169"/>
                    <a:pt x="125" y="159"/>
                    <a:pt x="125" y="159"/>
                  </a:cubicBezTo>
                  <a:cubicBezTo>
                    <a:pt x="254" y="83"/>
                    <a:pt x="254" y="83"/>
                    <a:pt x="254" y="83"/>
                  </a:cubicBezTo>
                  <a:lnTo>
                    <a:pt x="124" y="1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9686840" y="2574010"/>
              <a:ext cx="248194" cy="249716"/>
            </a:xfrm>
            <a:custGeom>
              <a:avLst/>
              <a:gdLst>
                <a:gd name="T0" fmla="*/ 13 w 69"/>
                <a:gd name="T1" fmla="*/ 57 h 69"/>
                <a:gd name="T2" fmla="*/ 13 w 69"/>
                <a:gd name="T3" fmla="*/ 13 h 69"/>
                <a:gd name="T4" fmla="*/ 56 w 69"/>
                <a:gd name="T5" fmla="*/ 12 h 69"/>
                <a:gd name="T6" fmla="*/ 57 w 69"/>
                <a:gd name="T7" fmla="*/ 56 h 69"/>
                <a:gd name="T8" fmla="*/ 13 w 69"/>
                <a:gd name="T9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13" y="57"/>
                  </a:moveTo>
                  <a:cubicBezTo>
                    <a:pt x="1" y="45"/>
                    <a:pt x="0" y="25"/>
                    <a:pt x="13" y="13"/>
                  </a:cubicBezTo>
                  <a:cubicBezTo>
                    <a:pt x="25" y="0"/>
                    <a:pt x="44" y="0"/>
                    <a:pt x="56" y="12"/>
                  </a:cubicBezTo>
                  <a:cubicBezTo>
                    <a:pt x="69" y="24"/>
                    <a:pt x="69" y="44"/>
                    <a:pt x="57" y="56"/>
                  </a:cubicBezTo>
                  <a:cubicBezTo>
                    <a:pt x="45" y="69"/>
                    <a:pt x="25" y="69"/>
                    <a:pt x="13" y="57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/>
          </p:nvSpPr>
          <p:spPr bwMode="auto">
            <a:xfrm>
              <a:off x="8879832" y="2012149"/>
              <a:ext cx="1626199" cy="1553111"/>
            </a:xfrm>
            <a:custGeom>
              <a:avLst/>
              <a:gdLst>
                <a:gd name="T0" fmla="*/ 339 w 452"/>
                <a:gd name="T1" fmla="*/ 269 h 431"/>
                <a:gd name="T2" fmla="*/ 182 w 452"/>
                <a:gd name="T3" fmla="*/ 269 h 431"/>
                <a:gd name="T4" fmla="*/ 182 w 452"/>
                <a:gd name="T5" fmla="*/ 112 h 431"/>
                <a:gd name="T6" fmla="*/ 339 w 452"/>
                <a:gd name="T7" fmla="*/ 112 h 431"/>
                <a:gd name="T8" fmla="*/ 339 w 452"/>
                <a:gd name="T9" fmla="*/ 269 h 431"/>
                <a:gd name="T10" fmla="*/ 387 w 452"/>
                <a:gd name="T11" fmla="*/ 76 h 431"/>
                <a:gd name="T12" fmla="*/ 140 w 452"/>
                <a:gd name="T13" fmla="*/ 65 h 431"/>
                <a:gd name="T14" fmla="*/ 93 w 452"/>
                <a:gd name="T15" fmla="*/ 136 h 431"/>
                <a:gd name="T16" fmla="*/ 0 w 452"/>
                <a:gd name="T17" fmla="*/ 431 h 431"/>
                <a:gd name="T18" fmla="*/ 302 w 452"/>
                <a:gd name="T19" fmla="*/ 364 h 431"/>
                <a:gd name="T20" fmla="*/ 376 w 452"/>
                <a:gd name="T21" fmla="*/ 323 h 431"/>
                <a:gd name="T22" fmla="*/ 387 w 452"/>
                <a:gd name="T23" fmla="*/ 7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2" h="431">
                  <a:moveTo>
                    <a:pt x="339" y="269"/>
                  </a:moveTo>
                  <a:cubicBezTo>
                    <a:pt x="296" y="313"/>
                    <a:pt x="225" y="313"/>
                    <a:pt x="182" y="269"/>
                  </a:cubicBezTo>
                  <a:cubicBezTo>
                    <a:pt x="138" y="226"/>
                    <a:pt x="138" y="156"/>
                    <a:pt x="182" y="112"/>
                  </a:cubicBezTo>
                  <a:cubicBezTo>
                    <a:pt x="225" y="69"/>
                    <a:pt x="296" y="69"/>
                    <a:pt x="339" y="112"/>
                  </a:cubicBezTo>
                  <a:cubicBezTo>
                    <a:pt x="383" y="156"/>
                    <a:pt x="383" y="226"/>
                    <a:pt x="339" y="269"/>
                  </a:cubicBezTo>
                  <a:moveTo>
                    <a:pt x="387" y="76"/>
                  </a:moveTo>
                  <a:cubicBezTo>
                    <a:pt x="322" y="4"/>
                    <a:pt x="212" y="0"/>
                    <a:pt x="140" y="65"/>
                  </a:cubicBezTo>
                  <a:cubicBezTo>
                    <a:pt x="104" y="97"/>
                    <a:pt x="93" y="136"/>
                    <a:pt x="93" y="136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302" y="364"/>
                    <a:pt x="302" y="364"/>
                    <a:pt x="302" y="364"/>
                  </a:cubicBezTo>
                  <a:cubicBezTo>
                    <a:pt x="329" y="357"/>
                    <a:pt x="354" y="343"/>
                    <a:pt x="376" y="323"/>
                  </a:cubicBezTo>
                  <a:cubicBezTo>
                    <a:pt x="448" y="258"/>
                    <a:pt x="452" y="147"/>
                    <a:pt x="387" y="76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5899990" y="4153006"/>
              <a:ext cx="111155" cy="111155"/>
            </a:xfrm>
            <a:custGeom>
              <a:avLst/>
              <a:gdLst>
                <a:gd name="T0" fmla="*/ 30 w 31"/>
                <a:gd name="T1" fmla="*/ 15 h 31"/>
                <a:gd name="T2" fmla="*/ 16 w 31"/>
                <a:gd name="T3" fmla="*/ 30 h 31"/>
                <a:gd name="T4" fmla="*/ 0 w 31"/>
                <a:gd name="T5" fmla="*/ 16 h 31"/>
                <a:gd name="T6" fmla="*/ 15 w 31"/>
                <a:gd name="T7" fmla="*/ 0 h 31"/>
                <a:gd name="T8" fmla="*/ 30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15"/>
                  </a:moveTo>
                  <a:cubicBezTo>
                    <a:pt x="31" y="24"/>
                    <a:pt x="24" y="30"/>
                    <a:pt x="16" y="30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0"/>
                  </a:cubicBezTo>
                  <a:cubicBezTo>
                    <a:pt x="24" y="0"/>
                    <a:pt x="30" y="7"/>
                    <a:pt x="30" y="15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</p:grpSp>
      <p:sp>
        <p:nvSpPr>
          <p:cNvPr id="180" name="Title 1"/>
          <p:cNvSpPr>
            <a:spLocks noGrp="1"/>
          </p:cNvSpPr>
          <p:nvPr>
            <p:ph type="ctrTitle"/>
          </p:nvPr>
        </p:nvSpPr>
        <p:spPr>
          <a:xfrm>
            <a:off x="345560" y="2773482"/>
            <a:ext cx="4806863" cy="1461939"/>
          </a:xfrm>
        </p:spPr>
        <p:txBody>
          <a:bodyPr wrap="square" anchor="b">
            <a:noAutofit/>
          </a:bodyPr>
          <a:lstStyle>
            <a:lvl1pPr algn="l">
              <a:lnSpc>
                <a:spcPct val="89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1" name="Subtitle 2"/>
          <p:cNvSpPr>
            <a:spLocks noGrp="1"/>
          </p:cNvSpPr>
          <p:nvPr>
            <p:ph type="subTitle" idx="1"/>
          </p:nvPr>
        </p:nvSpPr>
        <p:spPr>
          <a:xfrm>
            <a:off x="359846" y="4768506"/>
            <a:ext cx="4806863" cy="276999"/>
          </a:xfrm>
        </p:spPr>
        <p:txBody>
          <a:bodyPr wrap="square">
            <a:noAutofit/>
          </a:bodyPr>
          <a:lstStyle>
            <a:lvl1pPr marL="0" indent="0" algn="l">
              <a:lnSpc>
                <a:spcPct val="94000"/>
              </a:lnSpc>
              <a:spcBef>
                <a:spcPts val="225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Orange">
    <p:bg>
      <p:bgPr>
        <a:gradFill>
          <a:gsLst>
            <a:gs pos="38000">
              <a:srgbClr val="F38B00"/>
            </a:gs>
            <a:gs pos="100000">
              <a:srgbClr val="FFB70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 bwMode="invGray">
          <a:xfrm>
            <a:off x="397194" y="5183389"/>
            <a:ext cx="481489" cy="0"/>
          </a:xfrm>
          <a:prstGeom prst="line">
            <a:avLst/>
          </a:prstGeom>
          <a:ln w="762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348416" y="1666561"/>
            <a:ext cx="4109285" cy="3231161"/>
          </a:xfrm>
        </p:spPr>
        <p:txBody>
          <a:bodyPr/>
          <a:lstStyle>
            <a:lvl1pPr marL="0" algn="l" defTabSz="685800" rtl="0" eaLnBrk="1" latinLnBrk="0" hangingPunct="1">
              <a:lnSpc>
                <a:spcPct val="82000"/>
              </a:lnSpc>
              <a:spcBef>
                <a:spcPct val="0"/>
              </a:spcBef>
              <a:buNone/>
              <a:defRPr lang="en-US" sz="36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1274" y="5449657"/>
            <a:ext cx="4089797" cy="745089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4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1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 Orange">
    <p:bg>
      <p:bgPr>
        <a:gradFill>
          <a:gsLst>
            <a:gs pos="38000">
              <a:srgbClr val="F38B00"/>
            </a:gs>
            <a:gs pos="100000">
              <a:srgbClr val="FFB70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70164" y="1807"/>
            <a:ext cx="3773837" cy="6854386"/>
          </a:xfrm>
        </p:spPr>
        <p:txBody>
          <a:bodyPr/>
          <a:lstStyle/>
          <a:p>
            <a:pPr lvl="4"/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invGray">
          <a:xfrm>
            <a:off x="397194" y="4155166"/>
            <a:ext cx="481489" cy="0"/>
          </a:xfrm>
          <a:prstGeom prst="line">
            <a:avLst/>
          </a:prstGeom>
          <a:ln w="762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6"/>
          <p:cNvSpPr>
            <a:spLocks noGrp="1"/>
          </p:cNvSpPr>
          <p:nvPr>
            <p:ph type="body" sz="quarter" idx="11"/>
          </p:nvPr>
        </p:nvSpPr>
        <p:spPr>
          <a:xfrm>
            <a:off x="362547" y="4421821"/>
            <a:ext cx="4793456" cy="1776735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4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338892" y="1655129"/>
            <a:ext cx="4821737" cy="2258094"/>
          </a:xfrm>
        </p:spPr>
        <p:txBody>
          <a:bodyPr anchor="b">
            <a:noAutofit/>
          </a:bodyPr>
          <a:lstStyle>
            <a:lvl1pPr>
              <a:defRPr sz="5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ange">
    <p:bg>
      <p:bgPr>
        <a:gradFill>
          <a:gsLst>
            <a:gs pos="38000">
              <a:srgbClr val="F38B00"/>
            </a:gs>
            <a:gs pos="100000">
              <a:srgbClr val="FFB70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invGray">
          <a:xfrm>
            <a:off x="397194" y="1413308"/>
            <a:ext cx="481489" cy="0"/>
          </a:xfrm>
          <a:prstGeom prst="line">
            <a:avLst/>
          </a:prstGeom>
          <a:ln w="762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4"/>
          <p:cNvSpPr>
            <a:spLocks noGrp="1"/>
          </p:cNvSpPr>
          <p:nvPr>
            <p:ph type="body" sz="quarter" idx="10" hasCustomPrompt="1"/>
          </p:nvPr>
        </p:nvSpPr>
        <p:spPr>
          <a:xfrm>
            <a:off x="220517" y="1659452"/>
            <a:ext cx="5634184" cy="1078950"/>
          </a:xfrm>
        </p:spPr>
        <p:txBody>
          <a:bodyPr>
            <a:noAutofit/>
          </a:bodyPr>
          <a:lstStyle>
            <a:lvl1pPr marL="173038" indent="-173038">
              <a:lnSpc>
                <a:spcPct val="96000"/>
              </a:lnSpc>
              <a:spcBef>
                <a:spcPts val="0"/>
              </a:spcBef>
              <a:buClr>
                <a:schemeClr val="bg1"/>
              </a:buClr>
              <a:buFont typeface="Microsoft Sans Serif" panose="020B0604020202020204" pitchFamily="34" charset="0"/>
              <a:buChar char="“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>
                <a:solidFill>
                  <a:schemeClr val="bg1"/>
                </a:solidFill>
                <a:latin typeface="+mn-lt"/>
              </a:defRPr>
            </a:lvl2pPr>
            <a:lvl3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3pPr>
            <a:lvl4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4pPr>
            <a:lvl5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5pPr>
            <a:lvl6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6pPr>
            <a:lvl7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7pPr>
            <a:lvl8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8pPr>
            <a:lvl9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styles”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1440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31" y="415921"/>
            <a:ext cx="8407679" cy="429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359845" y="863352"/>
            <a:ext cx="8401964" cy="431657"/>
          </a:xfrm>
        </p:spPr>
        <p:txBody>
          <a:bodyPr anchor="t">
            <a:noAutofit/>
          </a:bodyPr>
          <a:lstStyle>
            <a:lvl1pPr marL="0" indent="0">
              <a:lnSpc>
                <a:spcPct val="83000"/>
              </a:lnSpc>
              <a:buNone/>
              <a:defRPr lang="en-US" sz="1800" b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ts val="1350"/>
              </a:spcBef>
              <a:buFont typeface="Tahoma" panose="020B060403050404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643" y="6505627"/>
            <a:ext cx="7667507" cy="13824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>
              <a:lnSpc>
                <a:spcPct val="125000"/>
              </a:lnSpc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56988" y="1375913"/>
            <a:ext cx="4114800" cy="4983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645152" y="1375913"/>
            <a:ext cx="4114800" cy="4983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3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Orange">
    <p:bg>
      <p:bgPr>
        <a:gradFill>
          <a:gsLst>
            <a:gs pos="38000">
              <a:srgbClr val="F38B00"/>
            </a:gs>
            <a:gs pos="100000">
              <a:srgbClr val="FFB700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 bwMode="auto">
          <a:xfrm>
            <a:off x="354132" y="2697115"/>
            <a:ext cx="6107125" cy="10387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25"/>
              </a:lnSpc>
              <a:defRPr/>
            </a:pP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Follow us on:</a:t>
            </a:r>
          </a:p>
          <a:p>
            <a:pPr marL="0" lvl="1">
              <a:lnSpc>
                <a:spcPts val="2025"/>
              </a:lnSpc>
              <a:defRPr/>
            </a:pP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For more information, visit us at: </a:t>
            </a:r>
            <a:b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</a:b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www.qualcomm.com &amp; www.qualcomm.com/blog </a:t>
            </a:r>
          </a:p>
        </p:txBody>
      </p:sp>
      <p:sp>
        <p:nvSpPr>
          <p:cNvPr id="53" name="Subtitle 2"/>
          <p:cNvSpPr txBox="1">
            <a:spLocks/>
          </p:cNvSpPr>
          <p:nvPr/>
        </p:nvSpPr>
        <p:spPr bwMode="auto">
          <a:xfrm>
            <a:off x="363618" y="4116708"/>
            <a:ext cx="5552633" cy="22399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Clr>
                <a:srgbClr val="F15B35">
                  <a:lumMod val="75000"/>
                </a:srgbClr>
              </a:buClr>
              <a:buSzPct val="100000"/>
              <a:buFont typeface="Courier New" pitchFamily="49" charset="0"/>
              <a:buNone/>
              <a:defRPr sz="2400" baseline="0">
                <a:solidFill>
                  <a:schemeClr val="bg1"/>
                </a:solidFill>
                <a:latin typeface="Calibre Light" pitchFamily="34" charset="0"/>
                <a:cs typeface="Arial" pitchFamily="34" charset="0"/>
              </a:defRPr>
            </a:lvl1pPr>
            <a:lvl2pPr marL="0" lvl="1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spc="1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defRPr>
            </a:lvl2pPr>
            <a:lvl3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3pPr>
            <a:lvl4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4pPr>
            <a:lvl5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sz="800" dirty="0"/>
              <a:t>Nothing in these materials is an offer to sell any of the components or devices referenced herein.</a:t>
            </a:r>
          </a:p>
          <a:p>
            <a:pPr lvl="1"/>
            <a:r>
              <a:rPr lang="en-US" sz="800" dirty="0"/>
              <a:t>©2016 Qualcomm Technologies, Inc. and/or its affiliated companies. All Rights Reserved.</a:t>
            </a:r>
          </a:p>
          <a:p>
            <a:pPr lvl="1"/>
            <a:r>
              <a:rPr lang="en-US" sz="800" dirty="0"/>
              <a:t>Qualcomm is a trademark of Qualcomm Incorporated, registered in the United States and other countries.  </a:t>
            </a:r>
            <a:br>
              <a:rPr lang="en-US" sz="800" dirty="0"/>
            </a:br>
            <a:r>
              <a:rPr lang="en-US" sz="800" dirty="0"/>
              <a:t>Other products and brand names may be trademarks or registered trademarks of their respective owners.</a:t>
            </a:r>
          </a:p>
          <a:p>
            <a:pPr lvl="1"/>
            <a:r>
              <a:rPr lang="en-US" sz="800" dirty="0"/>
              <a:t>References in this presentation to “Qualcomm” may mean Qualcomm Incorporated, Qualcomm Technologies, Inc., and/or other subsidiaries or business units within the Qualcomm corporate structure, as applicable.</a:t>
            </a:r>
            <a:r>
              <a:rPr lang="en-US" sz="800" baseline="0" dirty="0"/>
              <a:t> </a:t>
            </a:r>
            <a:r>
              <a:rPr lang="en-US" sz="800" dirty="0"/>
              <a:t>Qualcomm Incorporated includes Qualcomm’s licensing business, QTL, and the vast majority of its patent portfolio. Qualcomm Technologies, Inc., a wholly-owned subsidiary of Qualcomm Incorporated, operates, along with its subsidiaries, substantially all of Qualcomm’s engineering, research and development functions, and substantially all</a:t>
            </a:r>
            <a:r>
              <a:rPr lang="en-US" sz="800" baseline="0" dirty="0"/>
              <a:t> </a:t>
            </a:r>
            <a:r>
              <a:rPr lang="en-US" sz="800" dirty="0"/>
              <a:t>of its product and services businesses, including its semiconductor business, </a:t>
            </a:r>
            <a:r>
              <a:rPr lang="en-US" sz="800" dirty="0" err="1"/>
              <a:t>QCT</a:t>
            </a:r>
            <a:r>
              <a:rPr lang="en-US" sz="800" dirty="0"/>
              <a:t>.</a:t>
            </a:r>
          </a:p>
        </p:txBody>
      </p:sp>
      <p:cxnSp>
        <p:nvCxnSpPr>
          <p:cNvPr id="54" name="Straight Connector 53"/>
          <p:cNvCxnSpPr/>
          <p:nvPr/>
        </p:nvCxnSpPr>
        <p:spPr bwMode="invGray">
          <a:xfrm>
            <a:off x="397194" y="1755337"/>
            <a:ext cx="481489" cy="0"/>
          </a:xfrm>
          <a:prstGeom prst="line">
            <a:avLst/>
          </a:prstGeom>
          <a:ln w="762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292219" y="979560"/>
            <a:ext cx="5522181" cy="6871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5100" dirty="0">
                <a:solidFill>
                  <a:srgbClr val="FFFFFF"/>
                </a:solidFill>
                <a:latin typeface="Microsoft Sans Serif"/>
                <a:cs typeface="Microsoft Sans Serif" panose="020B0604020202020204" pitchFamily="34" charset="0"/>
              </a:rPr>
              <a:t>Thank you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619567" y="2540482"/>
            <a:ext cx="1811853" cy="349251"/>
            <a:chOff x="2192972" y="2599535"/>
            <a:chExt cx="1811853" cy="349251"/>
          </a:xfrm>
        </p:grpSpPr>
        <p:sp>
          <p:nvSpPr>
            <p:cNvPr id="57" name="Freeform 12"/>
            <p:cNvSpPr>
              <a:spLocks noChangeAspect="1"/>
            </p:cNvSpPr>
            <p:nvPr userDrawn="1"/>
          </p:nvSpPr>
          <p:spPr bwMode="black">
            <a:xfrm>
              <a:off x="2533457" y="2600825"/>
              <a:ext cx="427563" cy="347438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</a:endParaRPr>
            </a:p>
          </p:txBody>
        </p:sp>
        <p:grpSp>
          <p:nvGrpSpPr>
            <p:cNvPr id="58" name="Group 5"/>
            <p:cNvGrpSpPr>
              <a:grpSpLocks noChangeAspect="1"/>
            </p:cNvGrpSpPr>
            <p:nvPr userDrawn="1"/>
          </p:nvGrpSpPr>
          <p:grpSpPr bwMode="black">
            <a:xfrm>
              <a:off x="3128088" y="2600824"/>
              <a:ext cx="348548" cy="344450"/>
              <a:chOff x="3331" y="1656"/>
              <a:chExt cx="1020" cy="1008"/>
            </a:xfrm>
            <a:solidFill>
              <a:sysClr val="window" lastClr="FFFFFF"/>
            </a:solidFill>
          </p:grpSpPr>
          <p:sp>
            <p:nvSpPr>
              <p:cNvPr id="63" name="Freeform 6"/>
              <p:cNvSpPr>
                <a:spLocks noEditPoints="1"/>
              </p:cNvSpPr>
              <p:nvPr/>
            </p:nvSpPr>
            <p:spPr bwMode="black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black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</p:grpSp>
        <p:grpSp>
          <p:nvGrpSpPr>
            <p:cNvPr id="59" name="Group 58"/>
            <p:cNvGrpSpPr>
              <a:grpSpLocks noChangeAspect="1"/>
            </p:cNvGrpSpPr>
            <p:nvPr userDrawn="1"/>
          </p:nvGrpSpPr>
          <p:grpSpPr bwMode="black">
            <a:xfrm>
              <a:off x="3659842" y="2602125"/>
              <a:ext cx="344983" cy="344983"/>
              <a:chOff x="2724" y="2004"/>
              <a:chExt cx="310" cy="310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black">
              <a:xfrm>
                <a:off x="2724" y="2004"/>
                <a:ext cx="310" cy="31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  <p:sp useBgFill="1">
            <p:nvSpPr>
              <p:cNvPr id="62" name="Freeform 6"/>
              <p:cNvSpPr>
                <a:spLocks/>
              </p:cNvSpPr>
              <p:nvPr/>
            </p:nvSpPr>
            <p:spPr bwMode="black">
              <a:xfrm>
                <a:off x="2826" y="2057"/>
                <a:ext cx="111" cy="194"/>
              </a:xfrm>
              <a:custGeom>
                <a:avLst/>
                <a:gdLst>
                  <a:gd name="T0" fmla="*/ 42 w 46"/>
                  <a:gd name="T1" fmla="*/ 63 h 80"/>
                  <a:gd name="T2" fmla="*/ 36 w 46"/>
                  <a:gd name="T3" fmla="*/ 65 h 80"/>
                  <a:gd name="T4" fmla="*/ 28 w 46"/>
                  <a:gd name="T5" fmla="*/ 57 h 80"/>
                  <a:gd name="T6" fmla="*/ 28 w 46"/>
                  <a:gd name="T7" fmla="*/ 32 h 80"/>
                  <a:gd name="T8" fmla="*/ 44 w 46"/>
                  <a:gd name="T9" fmla="*/ 32 h 80"/>
                  <a:gd name="T10" fmla="*/ 44 w 46"/>
                  <a:gd name="T11" fmla="*/ 20 h 80"/>
                  <a:gd name="T12" fmla="*/ 28 w 46"/>
                  <a:gd name="T13" fmla="*/ 20 h 80"/>
                  <a:gd name="T14" fmla="*/ 28 w 46"/>
                  <a:gd name="T15" fmla="*/ 0 h 80"/>
                  <a:gd name="T16" fmla="*/ 16 w 46"/>
                  <a:gd name="T17" fmla="*/ 0 h 80"/>
                  <a:gd name="T18" fmla="*/ 16 w 46"/>
                  <a:gd name="T19" fmla="*/ 0 h 80"/>
                  <a:gd name="T20" fmla="*/ 0 w 46"/>
                  <a:gd name="T21" fmla="*/ 22 h 80"/>
                  <a:gd name="T22" fmla="*/ 0 w 46"/>
                  <a:gd name="T23" fmla="*/ 32 h 80"/>
                  <a:gd name="T24" fmla="*/ 8 w 46"/>
                  <a:gd name="T25" fmla="*/ 32 h 80"/>
                  <a:gd name="T26" fmla="*/ 8 w 46"/>
                  <a:gd name="T27" fmla="*/ 58 h 80"/>
                  <a:gd name="T28" fmla="*/ 32 w 46"/>
                  <a:gd name="T29" fmla="*/ 79 h 80"/>
                  <a:gd name="T30" fmla="*/ 46 w 46"/>
                  <a:gd name="T31" fmla="*/ 75 h 80"/>
                  <a:gd name="T32" fmla="*/ 42 w 46"/>
                  <a:gd name="T3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80">
                    <a:moveTo>
                      <a:pt x="42" y="63"/>
                    </a:moveTo>
                    <a:cubicBezTo>
                      <a:pt x="41" y="64"/>
                      <a:pt x="38" y="65"/>
                      <a:pt x="36" y="65"/>
                    </a:cubicBezTo>
                    <a:cubicBezTo>
                      <a:pt x="29" y="65"/>
                      <a:pt x="28" y="60"/>
                      <a:pt x="28" y="5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1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6"/>
                      <a:pt x="12" y="17"/>
                      <a:pt x="0" y="2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67"/>
                      <a:pt x="15" y="80"/>
                      <a:pt x="32" y="79"/>
                    </a:cubicBezTo>
                    <a:cubicBezTo>
                      <a:pt x="38" y="79"/>
                      <a:pt x="45" y="77"/>
                      <a:pt x="46" y="75"/>
                    </a:cubicBezTo>
                    <a:lnTo>
                      <a:pt x="42" y="63"/>
                    </a:ln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</p:grpSp>
        <p:sp>
          <p:nvSpPr>
            <p:cNvPr id="60" name="Freeform 5"/>
            <p:cNvSpPr>
              <a:spLocks/>
            </p:cNvSpPr>
            <p:nvPr userDrawn="1"/>
          </p:nvSpPr>
          <p:spPr bwMode="black">
            <a:xfrm>
              <a:off x="2192972" y="2599535"/>
              <a:ext cx="161925" cy="349251"/>
            </a:xfrm>
            <a:custGeom>
              <a:avLst/>
              <a:gdLst>
                <a:gd name="T0" fmla="*/ 60 w 90"/>
                <a:gd name="T1" fmla="*/ 193 h 193"/>
                <a:gd name="T2" fmla="*/ 20 w 90"/>
                <a:gd name="T3" fmla="*/ 193 h 193"/>
                <a:gd name="T4" fmla="*/ 20 w 90"/>
                <a:gd name="T5" fmla="*/ 97 h 193"/>
                <a:gd name="T6" fmla="*/ 0 w 90"/>
                <a:gd name="T7" fmla="*/ 97 h 193"/>
                <a:gd name="T8" fmla="*/ 0 w 90"/>
                <a:gd name="T9" fmla="*/ 63 h 193"/>
                <a:gd name="T10" fmla="*/ 20 w 90"/>
                <a:gd name="T11" fmla="*/ 63 h 193"/>
                <a:gd name="T12" fmla="*/ 20 w 90"/>
                <a:gd name="T13" fmla="*/ 44 h 193"/>
                <a:gd name="T14" fmla="*/ 63 w 90"/>
                <a:gd name="T15" fmla="*/ 0 h 193"/>
                <a:gd name="T16" fmla="*/ 89 w 90"/>
                <a:gd name="T17" fmla="*/ 0 h 193"/>
                <a:gd name="T18" fmla="*/ 89 w 90"/>
                <a:gd name="T19" fmla="*/ 34 h 193"/>
                <a:gd name="T20" fmla="*/ 73 w 90"/>
                <a:gd name="T21" fmla="*/ 34 h 193"/>
                <a:gd name="T22" fmla="*/ 60 w 90"/>
                <a:gd name="T23" fmla="*/ 47 h 193"/>
                <a:gd name="T24" fmla="*/ 60 w 90"/>
                <a:gd name="T25" fmla="*/ 63 h 193"/>
                <a:gd name="T26" fmla="*/ 90 w 90"/>
                <a:gd name="T27" fmla="*/ 63 h 193"/>
                <a:gd name="T28" fmla="*/ 86 w 90"/>
                <a:gd name="T29" fmla="*/ 97 h 193"/>
                <a:gd name="T30" fmla="*/ 60 w 90"/>
                <a:gd name="T31" fmla="*/ 97 h 193"/>
                <a:gd name="T32" fmla="*/ 60 w 90"/>
                <a:gd name="T3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93">
                  <a:moveTo>
                    <a:pt x="60" y="193"/>
                  </a:moveTo>
                  <a:cubicBezTo>
                    <a:pt x="20" y="193"/>
                    <a:pt x="20" y="193"/>
                    <a:pt x="20" y="193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16"/>
                    <a:pt x="31" y="0"/>
                    <a:pt x="63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0" y="34"/>
                    <a:pt x="60" y="38"/>
                    <a:pt x="60" y="4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60" y="97"/>
                    <a:pt x="60" y="97"/>
                    <a:pt x="60" y="97"/>
                  </a:cubicBezTo>
                  <a:lnTo>
                    <a:pt x="60" y="19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</a:endParaRPr>
            </a:p>
          </p:txBody>
        </p:sp>
      </p:grpSp>
      <p:sp>
        <p:nvSpPr>
          <p:cNvPr id="65" name="Freeform 64"/>
          <p:cNvSpPr>
            <a:spLocks/>
          </p:cNvSpPr>
          <p:nvPr/>
        </p:nvSpPr>
        <p:spPr bwMode="ltGray">
          <a:xfrm>
            <a:off x="5314960" y="-571499"/>
            <a:ext cx="6630686" cy="4869054"/>
          </a:xfrm>
          <a:custGeom>
            <a:avLst/>
            <a:gdLst>
              <a:gd name="T0" fmla="*/ 315 w 369"/>
              <a:gd name="T1" fmla="*/ 146 h 270"/>
              <a:gd name="T2" fmla="*/ 319 w 369"/>
              <a:gd name="T3" fmla="*/ 116 h 270"/>
              <a:gd name="T4" fmla="*/ 203 w 369"/>
              <a:gd name="T5" fmla="*/ 0 h 270"/>
              <a:gd name="T6" fmla="*/ 86 w 369"/>
              <a:gd name="T7" fmla="*/ 111 h 270"/>
              <a:gd name="T8" fmla="*/ 80 w 369"/>
              <a:gd name="T9" fmla="*/ 110 h 270"/>
              <a:gd name="T10" fmla="*/ 0 w 369"/>
              <a:gd name="T11" fmla="*/ 190 h 270"/>
              <a:gd name="T12" fmla="*/ 74 w 369"/>
              <a:gd name="T13" fmla="*/ 270 h 270"/>
              <a:gd name="T14" fmla="*/ 74 w 369"/>
              <a:gd name="T15" fmla="*/ 270 h 270"/>
              <a:gd name="T16" fmla="*/ 307 w 369"/>
              <a:gd name="T17" fmla="*/ 270 h 270"/>
              <a:gd name="T18" fmla="*/ 369 w 369"/>
              <a:gd name="T19" fmla="*/ 208 h 270"/>
              <a:gd name="T20" fmla="*/ 315 w 369"/>
              <a:gd name="T21" fmla="*/ 146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9" h="270">
                <a:moveTo>
                  <a:pt x="315" y="146"/>
                </a:moveTo>
                <a:cubicBezTo>
                  <a:pt x="318" y="137"/>
                  <a:pt x="319" y="127"/>
                  <a:pt x="319" y="116"/>
                </a:cubicBezTo>
                <a:cubicBezTo>
                  <a:pt x="319" y="52"/>
                  <a:pt x="267" y="0"/>
                  <a:pt x="203" y="0"/>
                </a:cubicBezTo>
                <a:cubicBezTo>
                  <a:pt x="140" y="0"/>
                  <a:pt x="89" y="49"/>
                  <a:pt x="86" y="111"/>
                </a:cubicBezTo>
                <a:cubicBezTo>
                  <a:pt x="84" y="110"/>
                  <a:pt x="82" y="110"/>
                  <a:pt x="80" y="110"/>
                </a:cubicBezTo>
                <a:cubicBezTo>
                  <a:pt x="36" y="110"/>
                  <a:pt x="0" y="146"/>
                  <a:pt x="0" y="190"/>
                </a:cubicBezTo>
                <a:cubicBezTo>
                  <a:pt x="0" y="232"/>
                  <a:pt x="33" y="267"/>
                  <a:pt x="74" y="270"/>
                </a:cubicBezTo>
                <a:cubicBezTo>
                  <a:pt x="74" y="270"/>
                  <a:pt x="74" y="270"/>
                  <a:pt x="74" y="270"/>
                </a:cubicBezTo>
                <a:cubicBezTo>
                  <a:pt x="307" y="270"/>
                  <a:pt x="307" y="270"/>
                  <a:pt x="307" y="270"/>
                </a:cubicBezTo>
                <a:cubicBezTo>
                  <a:pt x="341" y="270"/>
                  <a:pt x="369" y="242"/>
                  <a:pt x="369" y="208"/>
                </a:cubicBezTo>
                <a:cubicBezTo>
                  <a:pt x="369" y="176"/>
                  <a:pt x="346" y="150"/>
                  <a:pt x="315" y="146"/>
                </a:cubicBezTo>
              </a:path>
            </a:pathLst>
          </a:custGeom>
          <a:solidFill>
            <a:schemeClr val="accent3">
              <a:lumMod val="7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noProof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>
            <a:spLocks noChangeArrowheads="1"/>
          </p:cNvSpPr>
          <p:nvPr/>
        </p:nvSpPr>
        <p:spPr bwMode="gray">
          <a:xfrm>
            <a:off x="6045146" y="1727705"/>
            <a:ext cx="2783757" cy="4232611"/>
          </a:xfrm>
          <a:custGeom>
            <a:avLst/>
            <a:gdLst>
              <a:gd name="connsiteX0" fmla="*/ 1389167 w 2783757"/>
              <a:gd name="connsiteY0" fmla="*/ 246519 h 4232611"/>
              <a:gd name="connsiteX1" fmla="*/ 241477 w 2783757"/>
              <a:gd name="connsiteY1" fmla="*/ 1388782 h 4232611"/>
              <a:gd name="connsiteX2" fmla="*/ 1389167 w 2783757"/>
              <a:gd name="connsiteY2" fmla="*/ 2531045 h 4232611"/>
              <a:gd name="connsiteX3" fmla="*/ 2536857 w 2783757"/>
              <a:gd name="connsiteY3" fmla="*/ 1388782 h 4232611"/>
              <a:gd name="connsiteX4" fmla="*/ 1389167 w 2783757"/>
              <a:gd name="connsiteY4" fmla="*/ 246519 h 4232611"/>
              <a:gd name="connsiteX5" fmla="*/ 1382190 w 2783757"/>
              <a:gd name="connsiteY5" fmla="*/ 0 h 4232611"/>
              <a:gd name="connsiteX6" fmla="*/ 1395108 w 2783757"/>
              <a:gd name="connsiteY6" fmla="*/ 0 h 4232611"/>
              <a:gd name="connsiteX7" fmla="*/ 2783757 w 2783757"/>
              <a:gd name="connsiteY7" fmla="*/ 1372217 h 4232611"/>
              <a:gd name="connsiteX8" fmla="*/ 2783757 w 2783757"/>
              <a:gd name="connsiteY8" fmla="*/ 1391544 h 4232611"/>
              <a:gd name="connsiteX9" fmla="*/ 2725627 w 2783757"/>
              <a:gd name="connsiteY9" fmla="*/ 1758756 h 4232611"/>
              <a:gd name="connsiteX10" fmla="*/ 2635204 w 2783757"/>
              <a:gd name="connsiteY10" fmla="*/ 1990680 h 4232611"/>
              <a:gd name="connsiteX11" fmla="*/ 2570615 w 2783757"/>
              <a:gd name="connsiteY11" fmla="*/ 2106642 h 4232611"/>
              <a:gd name="connsiteX12" fmla="*/ 2079744 w 2783757"/>
              <a:gd name="connsiteY12" fmla="*/ 2995684 h 4232611"/>
              <a:gd name="connsiteX13" fmla="*/ 1388649 w 2783757"/>
              <a:gd name="connsiteY13" fmla="*/ 4232611 h 4232611"/>
              <a:gd name="connsiteX14" fmla="*/ 704013 w 2783757"/>
              <a:gd name="connsiteY14" fmla="*/ 2995684 h 4232611"/>
              <a:gd name="connsiteX15" fmla="*/ 206682 w 2783757"/>
              <a:gd name="connsiteY15" fmla="*/ 2106642 h 4232611"/>
              <a:gd name="connsiteX16" fmla="*/ 142094 w 2783757"/>
              <a:gd name="connsiteY16" fmla="*/ 1990680 h 4232611"/>
              <a:gd name="connsiteX17" fmla="*/ 51670 w 2783757"/>
              <a:gd name="connsiteY17" fmla="*/ 1758756 h 4232611"/>
              <a:gd name="connsiteX18" fmla="*/ 0 w 2783757"/>
              <a:gd name="connsiteY18" fmla="*/ 1391544 h 4232611"/>
              <a:gd name="connsiteX19" fmla="*/ 0 w 2783757"/>
              <a:gd name="connsiteY19" fmla="*/ 1372217 h 4232611"/>
              <a:gd name="connsiteX20" fmla="*/ 1382190 w 2783757"/>
              <a:gd name="connsiteY20" fmla="*/ 0 h 423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83757" h="4232611">
                <a:moveTo>
                  <a:pt x="1389167" y="246519"/>
                </a:moveTo>
                <a:cubicBezTo>
                  <a:pt x="755315" y="246519"/>
                  <a:pt x="241477" y="757928"/>
                  <a:pt x="241477" y="1388782"/>
                </a:cubicBezTo>
                <a:cubicBezTo>
                  <a:pt x="241477" y="2019636"/>
                  <a:pt x="755315" y="2531045"/>
                  <a:pt x="1389167" y="2531045"/>
                </a:cubicBezTo>
                <a:cubicBezTo>
                  <a:pt x="2023019" y="2531045"/>
                  <a:pt x="2536857" y="2019636"/>
                  <a:pt x="2536857" y="1388782"/>
                </a:cubicBezTo>
                <a:cubicBezTo>
                  <a:pt x="2536857" y="757928"/>
                  <a:pt x="2023019" y="246519"/>
                  <a:pt x="1389167" y="246519"/>
                </a:cubicBezTo>
                <a:close/>
                <a:moveTo>
                  <a:pt x="1382190" y="0"/>
                </a:moveTo>
                <a:cubicBezTo>
                  <a:pt x="1382190" y="0"/>
                  <a:pt x="1382190" y="0"/>
                  <a:pt x="1395108" y="0"/>
                </a:cubicBezTo>
                <a:cubicBezTo>
                  <a:pt x="2157250" y="0"/>
                  <a:pt x="2777298" y="612022"/>
                  <a:pt x="2783757" y="1372217"/>
                </a:cubicBezTo>
                <a:cubicBezTo>
                  <a:pt x="2783757" y="1372217"/>
                  <a:pt x="2783757" y="1372217"/>
                  <a:pt x="2783757" y="1391544"/>
                </a:cubicBezTo>
                <a:cubicBezTo>
                  <a:pt x="2777298" y="1520390"/>
                  <a:pt x="2757922" y="1642794"/>
                  <a:pt x="2725627" y="1758756"/>
                </a:cubicBezTo>
                <a:cubicBezTo>
                  <a:pt x="2706251" y="1842507"/>
                  <a:pt x="2673957" y="1913372"/>
                  <a:pt x="2635204" y="1990680"/>
                </a:cubicBezTo>
                <a:cubicBezTo>
                  <a:pt x="2615827" y="2029334"/>
                  <a:pt x="2596451" y="2067988"/>
                  <a:pt x="2570615" y="2106642"/>
                </a:cubicBezTo>
                <a:cubicBezTo>
                  <a:pt x="2570615" y="2106642"/>
                  <a:pt x="2570615" y="2106642"/>
                  <a:pt x="2079744" y="2995684"/>
                </a:cubicBezTo>
                <a:cubicBezTo>
                  <a:pt x="2079744" y="2995684"/>
                  <a:pt x="2079744" y="2995684"/>
                  <a:pt x="1388649" y="4232611"/>
                </a:cubicBezTo>
                <a:cubicBezTo>
                  <a:pt x="1388649" y="4232611"/>
                  <a:pt x="1388649" y="4232611"/>
                  <a:pt x="704013" y="2995684"/>
                </a:cubicBezTo>
                <a:cubicBezTo>
                  <a:pt x="704013" y="2995684"/>
                  <a:pt x="704013" y="2995684"/>
                  <a:pt x="206682" y="2106642"/>
                </a:cubicBezTo>
                <a:cubicBezTo>
                  <a:pt x="206682" y="2106642"/>
                  <a:pt x="206682" y="2106642"/>
                  <a:pt x="142094" y="1990680"/>
                </a:cubicBezTo>
                <a:cubicBezTo>
                  <a:pt x="103341" y="1913372"/>
                  <a:pt x="77506" y="1842507"/>
                  <a:pt x="51670" y="1758756"/>
                </a:cubicBezTo>
                <a:cubicBezTo>
                  <a:pt x="19376" y="1642794"/>
                  <a:pt x="0" y="1520390"/>
                  <a:pt x="0" y="1391544"/>
                </a:cubicBezTo>
                <a:cubicBezTo>
                  <a:pt x="0" y="1391544"/>
                  <a:pt x="0" y="1391544"/>
                  <a:pt x="0" y="1372217"/>
                </a:cubicBezTo>
                <a:cubicBezTo>
                  <a:pt x="6459" y="612022"/>
                  <a:pt x="620048" y="0"/>
                  <a:pt x="138219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33920" tIns="66959" rIns="133920" bIns="66959" numCol="1" anchor="t" anchorCtr="0" compatLnSpc="1">
            <a:prstTxWarp prst="textNoShape">
              <a:avLst/>
            </a:prstTxWarp>
          </a:bodyPr>
          <a:lstStyle/>
          <a:p>
            <a:pPr marR="0" lvl="0" indent="0" defTabSz="133908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24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gray">
          <a:xfrm>
            <a:off x="7209117" y="2899442"/>
            <a:ext cx="439541" cy="431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33920" tIns="66959" rIns="133920" bIns="66959" numCol="1" anchor="t" anchorCtr="0" compatLnSpc="1">
            <a:prstTxWarp prst="textNoShape">
              <a:avLst/>
            </a:prstTxWarp>
          </a:bodyPr>
          <a:lstStyle/>
          <a:p>
            <a:pPr marR="0" lvl="0" indent="0" defTabSz="133908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24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gray">
          <a:xfrm>
            <a:off x="6367626" y="6151606"/>
            <a:ext cx="2138798" cy="212682"/>
          </a:xfrm>
          <a:custGeom>
            <a:avLst/>
            <a:gdLst>
              <a:gd name="T0" fmla="*/ 573 w 601"/>
              <a:gd name="T1" fmla="*/ 57 h 57"/>
              <a:gd name="T2" fmla="*/ 28 w 601"/>
              <a:gd name="T3" fmla="*/ 55 h 57"/>
              <a:gd name="T4" fmla="*/ 0 w 601"/>
              <a:gd name="T5" fmla="*/ 27 h 57"/>
              <a:gd name="T6" fmla="*/ 28 w 601"/>
              <a:gd name="T7" fmla="*/ 0 h 57"/>
              <a:gd name="T8" fmla="*/ 573 w 601"/>
              <a:gd name="T9" fmla="*/ 1 h 57"/>
              <a:gd name="T10" fmla="*/ 601 w 601"/>
              <a:gd name="T11" fmla="*/ 29 h 57"/>
              <a:gd name="T12" fmla="*/ 573 w 601"/>
              <a:gd name="T13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1" h="57">
                <a:moveTo>
                  <a:pt x="573" y="57"/>
                </a:moveTo>
                <a:cubicBezTo>
                  <a:pt x="28" y="55"/>
                  <a:pt x="28" y="55"/>
                  <a:pt x="28" y="55"/>
                </a:cubicBezTo>
                <a:cubicBezTo>
                  <a:pt x="13" y="55"/>
                  <a:pt x="0" y="43"/>
                  <a:pt x="0" y="27"/>
                </a:cubicBezTo>
                <a:cubicBezTo>
                  <a:pt x="0" y="12"/>
                  <a:pt x="13" y="0"/>
                  <a:pt x="28" y="0"/>
                </a:cubicBezTo>
                <a:cubicBezTo>
                  <a:pt x="573" y="1"/>
                  <a:pt x="573" y="1"/>
                  <a:pt x="573" y="1"/>
                </a:cubicBezTo>
                <a:cubicBezTo>
                  <a:pt x="588" y="1"/>
                  <a:pt x="601" y="14"/>
                  <a:pt x="601" y="29"/>
                </a:cubicBezTo>
                <a:cubicBezTo>
                  <a:pt x="601" y="44"/>
                  <a:pt x="588" y="57"/>
                  <a:pt x="573" y="57"/>
                </a:cubicBezTo>
              </a:path>
            </a:pathLst>
          </a:custGeom>
          <a:solidFill>
            <a:schemeClr val="accent3">
              <a:lumMod val="7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Teal">
    <p:bg>
      <p:bgPr>
        <a:gradFill>
          <a:gsLst>
            <a:gs pos="100000">
              <a:srgbClr val="78D5E1"/>
            </a:gs>
            <a:gs pos="15000">
              <a:srgbClr val="0097A9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398623" y="4496893"/>
            <a:ext cx="1193006" cy="0"/>
          </a:xfrm>
          <a:prstGeom prst="line">
            <a:avLst/>
          </a:prstGeom>
          <a:ln w="762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356235" y="705003"/>
            <a:ext cx="2263942" cy="493725"/>
            <a:chOff x="187326" y="5085556"/>
            <a:chExt cx="8393112" cy="1830388"/>
          </a:xfrm>
          <a:solidFill>
            <a:schemeClr val="bg1"/>
          </a:solidFill>
        </p:grpSpPr>
        <p:sp>
          <p:nvSpPr>
            <p:cNvPr id="149" name="Freeform 148"/>
            <p:cNvSpPr>
              <a:spLocks/>
            </p:cNvSpPr>
            <p:nvPr userDrawn="1"/>
          </p:nvSpPr>
          <p:spPr bwMode="auto">
            <a:xfrm>
              <a:off x="3603626" y="5388769"/>
              <a:ext cx="585787" cy="892175"/>
            </a:xfrm>
            <a:custGeom>
              <a:avLst/>
              <a:gdLst>
                <a:gd name="T0" fmla="*/ 0 w 156"/>
                <a:gd name="T1" fmla="*/ 218 h 238"/>
                <a:gd name="T2" fmla="*/ 20 w 156"/>
                <a:gd name="T3" fmla="*/ 238 h 238"/>
                <a:gd name="T4" fmla="*/ 156 w 156"/>
                <a:gd name="T5" fmla="*/ 238 h 238"/>
                <a:gd name="T6" fmla="*/ 126 w 156"/>
                <a:gd name="T7" fmla="*/ 189 h 238"/>
                <a:gd name="T8" fmla="*/ 47 w 156"/>
                <a:gd name="T9" fmla="*/ 189 h 238"/>
                <a:gd name="T10" fmla="*/ 47 w 156"/>
                <a:gd name="T11" fmla="*/ 0 h 238"/>
                <a:gd name="T12" fmla="*/ 0 w 156"/>
                <a:gd name="T13" fmla="*/ 0 h 238"/>
                <a:gd name="T14" fmla="*/ 0 w 156"/>
                <a:gd name="T15" fmla="*/ 2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8">
                  <a:moveTo>
                    <a:pt x="0" y="218"/>
                  </a:moveTo>
                  <a:cubicBezTo>
                    <a:pt x="0" y="227"/>
                    <a:pt x="11" y="238"/>
                    <a:pt x="20" y="238"/>
                  </a:cubicBezTo>
                  <a:cubicBezTo>
                    <a:pt x="156" y="238"/>
                    <a:pt x="156" y="238"/>
                    <a:pt x="156" y="238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 userDrawn="1"/>
          </p:nvSpPr>
          <p:spPr bwMode="auto">
            <a:xfrm>
              <a:off x="187326" y="5085556"/>
              <a:ext cx="1541462" cy="1830388"/>
            </a:xfrm>
            <a:custGeom>
              <a:avLst/>
              <a:gdLst>
                <a:gd name="T0" fmla="*/ 411 w 411"/>
                <a:gd name="T1" fmla="*/ 206 h 488"/>
                <a:gd name="T2" fmla="*/ 206 w 411"/>
                <a:gd name="T3" fmla="*/ 0 h 488"/>
                <a:gd name="T4" fmla="*/ 0 w 411"/>
                <a:gd name="T5" fmla="*/ 206 h 488"/>
                <a:gd name="T6" fmla="*/ 206 w 411"/>
                <a:gd name="T7" fmla="*/ 412 h 488"/>
                <a:gd name="T8" fmla="*/ 241 w 411"/>
                <a:gd name="T9" fmla="*/ 408 h 488"/>
                <a:gd name="T10" fmla="*/ 240 w 411"/>
                <a:gd name="T11" fmla="*/ 488 h 488"/>
                <a:gd name="T12" fmla="*/ 298 w 411"/>
                <a:gd name="T13" fmla="*/ 488 h 488"/>
                <a:gd name="T14" fmla="*/ 298 w 411"/>
                <a:gd name="T15" fmla="*/ 389 h 488"/>
                <a:gd name="T16" fmla="*/ 411 w 411"/>
                <a:gd name="T17" fmla="*/ 206 h 488"/>
                <a:gd name="T18" fmla="*/ 298 w 411"/>
                <a:gd name="T19" fmla="*/ 302 h 488"/>
                <a:gd name="T20" fmla="*/ 298 w 411"/>
                <a:gd name="T21" fmla="*/ 236 h 488"/>
                <a:gd name="T22" fmla="*/ 240 w 411"/>
                <a:gd name="T23" fmla="*/ 252 h 488"/>
                <a:gd name="T24" fmla="*/ 241 w 411"/>
                <a:gd name="T25" fmla="*/ 334 h 488"/>
                <a:gd name="T26" fmla="*/ 206 w 411"/>
                <a:gd name="T27" fmla="*/ 339 h 488"/>
                <a:gd name="T28" fmla="*/ 73 w 411"/>
                <a:gd name="T29" fmla="*/ 206 h 488"/>
                <a:gd name="T30" fmla="*/ 206 w 411"/>
                <a:gd name="T31" fmla="*/ 73 h 488"/>
                <a:gd name="T32" fmla="*/ 339 w 411"/>
                <a:gd name="T33" fmla="*/ 206 h 488"/>
                <a:gd name="T34" fmla="*/ 298 w 411"/>
                <a:gd name="T35" fmla="*/ 30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488">
                  <a:moveTo>
                    <a:pt x="411" y="206"/>
                  </a:moveTo>
                  <a:cubicBezTo>
                    <a:pt x="411" y="92"/>
                    <a:pt x="319" y="0"/>
                    <a:pt x="206" y="0"/>
                  </a:cubicBezTo>
                  <a:cubicBezTo>
                    <a:pt x="92" y="0"/>
                    <a:pt x="0" y="92"/>
                    <a:pt x="0" y="206"/>
                  </a:cubicBezTo>
                  <a:cubicBezTo>
                    <a:pt x="0" y="319"/>
                    <a:pt x="92" y="412"/>
                    <a:pt x="206" y="412"/>
                  </a:cubicBezTo>
                  <a:cubicBezTo>
                    <a:pt x="218" y="412"/>
                    <a:pt x="229" y="410"/>
                    <a:pt x="241" y="408"/>
                  </a:cubicBezTo>
                  <a:cubicBezTo>
                    <a:pt x="240" y="488"/>
                    <a:pt x="240" y="488"/>
                    <a:pt x="240" y="488"/>
                  </a:cubicBezTo>
                  <a:cubicBezTo>
                    <a:pt x="298" y="488"/>
                    <a:pt x="298" y="488"/>
                    <a:pt x="298" y="488"/>
                  </a:cubicBezTo>
                  <a:cubicBezTo>
                    <a:pt x="298" y="389"/>
                    <a:pt x="298" y="389"/>
                    <a:pt x="298" y="389"/>
                  </a:cubicBezTo>
                  <a:cubicBezTo>
                    <a:pt x="365" y="355"/>
                    <a:pt x="411" y="286"/>
                    <a:pt x="411" y="206"/>
                  </a:cubicBezTo>
                  <a:close/>
                  <a:moveTo>
                    <a:pt x="298" y="302"/>
                  </a:moveTo>
                  <a:cubicBezTo>
                    <a:pt x="298" y="236"/>
                    <a:pt x="298" y="236"/>
                    <a:pt x="298" y="236"/>
                  </a:cubicBezTo>
                  <a:cubicBezTo>
                    <a:pt x="240" y="252"/>
                    <a:pt x="240" y="252"/>
                    <a:pt x="240" y="252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29" y="337"/>
                    <a:pt x="218" y="339"/>
                    <a:pt x="206" y="339"/>
                  </a:cubicBezTo>
                  <a:cubicBezTo>
                    <a:pt x="132" y="339"/>
                    <a:pt x="73" y="279"/>
                    <a:pt x="73" y="206"/>
                  </a:cubicBezTo>
                  <a:cubicBezTo>
                    <a:pt x="73" y="132"/>
                    <a:pt x="132" y="73"/>
                    <a:pt x="206" y="73"/>
                  </a:cubicBezTo>
                  <a:cubicBezTo>
                    <a:pt x="279" y="73"/>
                    <a:pt x="339" y="132"/>
                    <a:pt x="339" y="206"/>
                  </a:cubicBezTo>
                  <a:cubicBezTo>
                    <a:pt x="339" y="244"/>
                    <a:pt x="323" y="278"/>
                    <a:pt x="298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 userDrawn="1"/>
          </p:nvSpPr>
          <p:spPr bwMode="auto">
            <a:xfrm>
              <a:off x="1863726" y="5388769"/>
              <a:ext cx="652462" cy="892175"/>
            </a:xfrm>
            <a:custGeom>
              <a:avLst/>
              <a:gdLst>
                <a:gd name="T0" fmla="*/ 154 w 174"/>
                <a:gd name="T1" fmla="*/ 238 h 238"/>
                <a:gd name="T2" fmla="*/ 20 w 174"/>
                <a:gd name="T3" fmla="*/ 238 h 238"/>
                <a:gd name="T4" fmla="*/ 0 w 174"/>
                <a:gd name="T5" fmla="*/ 218 h 238"/>
                <a:gd name="T6" fmla="*/ 0 w 174"/>
                <a:gd name="T7" fmla="*/ 0 h 238"/>
                <a:gd name="T8" fmla="*/ 46 w 174"/>
                <a:gd name="T9" fmla="*/ 0 h 238"/>
                <a:gd name="T10" fmla="*/ 46 w 174"/>
                <a:gd name="T11" fmla="*/ 189 h 238"/>
                <a:gd name="T12" fmla="*/ 127 w 174"/>
                <a:gd name="T13" fmla="*/ 189 h 238"/>
                <a:gd name="T14" fmla="*/ 127 w 174"/>
                <a:gd name="T15" fmla="*/ 0 h 238"/>
                <a:gd name="T16" fmla="*/ 174 w 174"/>
                <a:gd name="T17" fmla="*/ 0 h 238"/>
                <a:gd name="T18" fmla="*/ 174 w 174"/>
                <a:gd name="T19" fmla="*/ 218 h 238"/>
                <a:gd name="T20" fmla="*/ 154 w 174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238">
                  <a:moveTo>
                    <a:pt x="154" y="238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11" y="238"/>
                    <a:pt x="0" y="228"/>
                    <a:pt x="0" y="2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89"/>
                    <a:pt x="46" y="189"/>
                    <a:pt x="46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218"/>
                    <a:pt x="174" y="218"/>
                    <a:pt x="174" y="218"/>
                  </a:cubicBezTo>
                  <a:cubicBezTo>
                    <a:pt x="174" y="228"/>
                    <a:pt x="163" y="238"/>
                    <a:pt x="15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 userDrawn="1"/>
          </p:nvSpPr>
          <p:spPr bwMode="auto">
            <a:xfrm>
              <a:off x="4079876" y="5358606"/>
              <a:ext cx="712787" cy="946150"/>
            </a:xfrm>
            <a:custGeom>
              <a:avLst/>
              <a:gdLst>
                <a:gd name="T0" fmla="*/ 190 w 190"/>
                <a:gd name="T1" fmla="*/ 17 h 252"/>
                <a:gd name="T2" fmla="*/ 126 w 190"/>
                <a:gd name="T3" fmla="*/ 0 h 252"/>
                <a:gd name="T4" fmla="*/ 0 w 190"/>
                <a:gd name="T5" fmla="*/ 126 h 252"/>
                <a:gd name="T6" fmla="*/ 126 w 190"/>
                <a:gd name="T7" fmla="*/ 252 h 252"/>
                <a:gd name="T8" fmla="*/ 187 w 190"/>
                <a:gd name="T9" fmla="*/ 237 h 252"/>
                <a:gd name="T10" fmla="*/ 164 w 190"/>
                <a:gd name="T11" fmla="*/ 196 h 252"/>
                <a:gd name="T12" fmla="*/ 126 w 190"/>
                <a:gd name="T13" fmla="*/ 205 h 252"/>
                <a:gd name="T14" fmla="*/ 47 w 190"/>
                <a:gd name="T15" fmla="*/ 126 h 252"/>
                <a:gd name="T16" fmla="*/ 126 w 190"/>
                <a:gd name="T17" fmla="*/ 46 h 252"/>
                <a:gd name="T18" fmla="*/ 167 w 190"/>
                <a:gd name="T19" fmla="*/ 58 h 252"/>
                <a:gd name="T20" fmla="*/ 190 w 190"/>
                <a:gd name="T21" fmla="*/ 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252">
                  <a:moveTo>
                    <a:pt x="190" y="17"/>
                  </a:moveTo>
                  <a:cubicBezTo>
                    <a:pt x="171" y="6"/>
                    <a:pt x="149" y="0"/>
                    <a:pt x="126" y="0"/>
                  </a:cubicBezTo>
                  <a:cubicBezTo>
                    <a:pt x="57" y="0"/>
                    <a:pt x="0" y="56"/>
                    <a:pt x="0" y="126"/>
                  </a:cubicBezTo>
                  <a:cubicBezTo>
                    <a:pt x="0" y="196"/>
                    <a:pt x="57" y="252"/>
                    <a:pt x="126" y="252"/>
                  </a:cubicBezTo>
                  <a:cubicBezTo>
                    <a:pt x="148" y="252"/>
                    <a:pt x="169" y="246"/>
                    <a:pt x="187" y="237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53" y="202"/>
                    <a:pt x="140" y="205"/>
                    <a:pt x="126" y="205"/>
                  </a:cubicBezTo>
                  <a:cubicBezTo>
                    <a:pt x="82" y="205"/>
                    <a:pt x="47" y="170"/>
                    <a:pt x="47" y="126"/>
                  </a:cubicBezTo>
                  <a:cubicBezTo>
                    <a:pt x="47" y="82"/>
                    <a:pt x="82" y="46"/>
                    <a:pt x="126" y="46"/>
                  </a:cubicBezTo>
                  <a:cubicBezTo>
                    <a:pt x="141" y="46"/>
                    <a:pt x="155" y="51"/>
                    <a:pt x="167" y="58"/>
                  </a:cubicBezTo>
                  <a:lnTo>
                    <a:pt x="19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 userDrawn="1"/>
          </p:nvSpPr>
          <p:spPr bwMode="auto">
            <a:xfrm>
              <a:off x="4725988" y="5358606"/>
              <a:ext cx="944562" cy="949325"/>
            </a:xfrm>
            <a:custGeom>
              <a:avLst/>
              <a:gdLst>
                <a:gd name="T0" fmla="*/ 126 w 252"/>
                <a:gd name="T1" fmla="*/ 0 h 253"/>
                <a:gd name="T2" fmla="*/ 0 w 252"/>
                <a:gd name="T3" fmla="*/ 127 h 253"/>
                <a:gd name="T4" fmla="*/ 126 w 252"/>
                <a:gd name="T5" fmla="*/ 253 h 253"/>
                <a:gd name="T6" fmla="*/ 252 w 252"/>
                <a:gd name="T7" fmla="*/ 127 h 253"/>
                <a:gd name="T8" fmla="*/ 126 w 252"/>
                <a:gd name="T9" fmla="*/ 0 h 253"/>
                <a:gd name="T10" fmla="*/ 126 w 252"/>
                <a:gd name="T11" fmla="*/ 206 h 253"/>
                <a:gd name="T12" fmla="*/ 47 w 252"/>
                <a:gd name="T13" fmla="*/ 127 h 253"/>
                <a:gd name="T14" fmla="*/ 126 w 252"/>
                <a:gd name="T15" fmla="*/ 47 h 253"/>
                <a:gd name="T16" fmla="*/ 206 w 252"/>
                <a:gd name="T17" fmla="*/ 127 h 253"/>
                <a:gd name="T18" fmla="*/ 126 w 252"/>
                <a:gd name="T19" fmla="*/ 20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3">
                  <a:moveTo>
                    <a:pt x="126" y="0"/>
                  </a:moveTo>
                  <a:cubicBezTo>
                    <a:pt x="56" y="0"/>
                    <a:pt x="0" y="57"/>
                    <a:pt x="0" y="127"/>
                  </a:cubicBezTo>
                  <a:cubicBezTo>
                    <a:pt x="0" y="197"/>
                    <a:pt x="56" y="253"/>
                    <a:pt x="126" y="253"/>
                  </a:cubicBezTo>
                  <a:cubicBezTo>
                    <a:pt x="196" y="253"/>
                    <a:pt x="252" y="196"/>
                    <a:pt x="252" y="127"/>
                  </a:cubicBezTo>
                  <a:cubicBezTo>
                    <a:pt x="252" y="57"/>
                    <a:pt x="196" y="0"/>
                    <a:pt x="126" y="0"/>
                  </a:cubicBezTo>
                  <a:close/>
                  <a:moveTo>
                    <a:pt x="126" y="206"/>
                  </a:moveTo>
                  <a:cubicBezTo>
                    <a:pt x="82" y="206"/>
                    <a:pt x="47" y="171"/>
                    <a:pt x="47" y="127"/>
                  </a:cubicBezTo>
                  <a:cubicBezTo>
                    <a:pt x="47" y="83"/>
                    <a:pt x="82" y="47"/>
                    <a:pt x="126" y="47"/>
                  </a:cubicBezTo>
                  <a:cubicBezTo>
                    <a:pt x="170" y="47"/>
                    <a:pt x="206" y="83"/>
                    <a:pt x="206" y="127"/>
                  </a:cubicBezTo>
                  <a:cubicBezTo>
                    <a:pt x="206" y="170"/>
                    <a:pt x="170" y="206"/>
                    <a:pt x="126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 userDrawn="1"/>
          </p:nvSpPr>
          <p:spPr bwMode="auto">
            <a:xfrm>
              <a:off x="2584451" y="5393531"/>
              <a:ext cx="952500" cy="884238"/>
            </a:xfrm>
            <a:custGeom>
              <a:avLst/>
              <a:gdLst>
                <a:gd name="T0" fmla="*/ 354 w 600"/>
                <a:gd name="T1" fmla="*/ 0 h 557"/>
                <a:gd name="T2" fmla="*/ 245 w 600"/>
                <a:gd name="T3" fmla="*/ 0 h 557"/>
                <a:gd name="T4" fmla="*/ 0 w 600"/>
                <a:gd name="T5" fmla="*/ 557 h 557"/>
                <a:gd name="T6" fmla="*/ 115 w 600"/>
                <a:gd name="T7" fmla="*/ 557 h 557"/>
                <a:gd name="T8" fmla="*/ 174 w 600"/>
                <a:gd name="T9" fmla="*/ 434 h 557"/>
                <a:gd name="T10" fmla="*/ 430 w 600"/>
                <a:gd name="T11" fmla="*/ 434 h 557"/>
                <a:gd name="T12" fmla="*/ 434 w 600"/>
                <a:gd name="T13" fmla="*/ 446 h 557"/>
                <a:gd name="T14" fmla="*/ 484 w 600"/>
                <a:gd name="T15" fmla="*/ 557 h 557"/>
                <a:gd name="T16" fmla="*/ 600 w 600"/>
                <a:gd name="T17" fmla="*/ 557 h 557"/>
                <a:gd name="T18" fmla="*/ 354 w 600"/>
                <a:gd name="T19" fmla="*/ 0 h 557"/>
                <a:gd name="T20" fmla="*/ 210 w 600"/>
                <a:gd name="T21" fmla="*/ 342 h 557"/>
                <a:gd name="T22" fmla="*/ 300 w 600"/>
                <a:gd name="T23" fmla="*/ 141 h 557"/>
                <a:gd name="T24" fmla="*/ 389 w 600"/>
                <a:gd name="T25" fmla="*/ 342 h 557"/>
                <a:gd name="T26" fmla="*/ 210 w 600"/>
                <a:gd name="T27" fmla="*/ 342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0" h="557">
                  <a:moveTo>
                    <a:pt x="354" y="0"/>
                  </a:moveTo>
                  <a:lnTo>
                    <a:pt x="245" y="0"/>
                  </a:lnTo>
                  <a:lnTo>
                    <a:pt x="0" y="557"/>
                  </a:lnTo>
                  <a:lnTo>
                    <a:pt x="115" y="557"/>
                  </a:lnTo>
                  <a:lnTo>
                    <a:pt x="174" y="434"/>
                  </a:lnTo>
                  <a:lnTo>
                    <a:pt x="430" y="434"/>
                  </a:lnTo>
                  <a:lnTo>
                    <a:pt x="434" y="446"/>
                  </a:lnTo>
                  <a:lnTo>
                    <a:pt x="484" y="557"/>
                  </a:lnTo>
                  <a:lnTo>
                    <a:pt x="600" y="557"/>
                  </a:lnTo>
                  <a:lnTo>
                    <a:pt x="354" y="0"/>
                  </a:lnTo>
                  <a:close/>
                  <a:moveTo>
                    <a:pt x="210" y="342"/>
                  </a:moveTo>
                  <a:lnTo>
                    <a:pt x="300" y="141"/>
                  </a:lnTo>
                  <a:lnTo>
                    <a:pt x="389" y="342"/>
                  </a:lnTo>
                  <a:lnTo>
                    <a:pt x="210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 userDrawn="1"/>
          </p:nvSpPr>
          <p:spPr bwMode="auto">
            <a:xfrm>
              <a:off x="5599113" y="5382419"/>
              <a:ext cx="2932112" cy="966788"/>
            </a:xfrm>
            <a:custGeom>
              <a:avLst/>
              <a:gdLst>
                <a:gd name="T0" fmla="*/ 770 w 782"/>
                <a:gd name="T1" fmla="*/ 211 h 258"/>
                <a:gd name="T2" fmla="*/ 685 w 782"/>
                <a:gd name="T3" fmla="*/ 14 h 258"/>
                <a:gd name="T4" fmla="*/ 658 w 782"/>
                <a:gd name="T5" fmla="*/ 0 h 258"/>
                <a:gd name="T6" fmla="*/ 632 w 782"/>
                <a:gd name="T7" fmla="*/ 14 h 258"/>
                <a:gd name="T8" fmla="*/ 569 w 782"/>
                <a:gd name="T9" fmla="*/ 158 h 258"/>
                <a:gd name="T10" fmla="*/ 506 w 782"/>
                <a:gd name="T11" fmla="*/ 14 h 258"/>
                <a:gd name="T12" fmla="*/ 480 w 782"/>
                <a:gd name="T13" fmla="*/ 0 h 258"/>
                <a:gd name="T14" fmla="*/ 454 w 782"/>
                <a:gd name="T15" fmla="*/ 14 h 258"/>
                <a:gd name="T16" fmla="*/ 391 w 782"/>
                <a:gd name="T17" fmla="*/ 159 h 258"/>
                <a:gd name="T18" fmla="*/ 328 w 782"/>
                <a:gd name="T19" fmla="*/ 14 h 258"/>
                <a:gd name="T20" fmla="*/ 302 w 782"/>
                <a:gd name="T21" fmla="*/ 0 h 258"/>
                <a:gd name="T22" fmla="*/ 276 w 782"/>
                <a:gd name="T23" fmla="*/ 14 h 258"/>
                <a:gd name="T24" fmla="*/ 213 w 782"/>
                <a:gd name="T25" fmla="*/ 158 h 258"/>
                <a:gd name="T26" fmla="*/ 150 w 782"/>
                <a:gd name="T27" fmla="*/ 14 h 258"/>
                <a:gd name="T28" fmla="*/ 124 w 782"/>
                <a:gd name="T29" fmla="*/ 0 h 258"/>
                <a:gd name="T30" fmla="*/ 97 w 782"/>
                <a:gd name="T31" fmla="*/ 14 h 258"/>
                <a:gd name="T32" fmla="*/ 12 w 782"/>
                <a:gd name="T33" fmla="*/ 211 h 258"/>
                <a:gd name="T34" fmla="*/ 56 w 782"/>
                <a:gd name="T35" fmla="*/ 233 h 258"/>
                <a:gd name="T36" fmla="*/ 124 w 782"/>
                <a:gd name="T37" fmla="*/ 76 h 258"/>
                <a:gd name="T38" fmla="*/ 191 w 782"/>
                <a:gd name="T39" fmla="*/ 233 h 258"/>
                <a:gd name="T40" fmla="*/ 235 w 782"/>
                <a:gd name="T41" fmla="*/ 233 h 258"/>
                <a:gd name="T42" fmla="*/ 302 w 782"/>
                <a:gd name="T43" fmla="*/ 76 h 258"/>
                <a:gd name="T44" fmla="*/ 369 w 782"/>
                <a:gd name="T45" fmla="*/ 233 h 258"/>
                <a:gd name="T46" fmla="*/ 388 w 782"/>
                <a:gd name="T47" fmla="*/ 245 h 258"/>
                <a:gd name="T48" fmla="*/ 391 w 782"/>
                <a:gd name="T49" fmla="*/ 245 h 258"/>
                <a:gd name="T50" fmla="*/ 394 w 782"/>
                <a:gd name="T51" fmla="*/ 245 h 258"/>
                <a:gd name="T52" fmla="*/ 413 w 782"/>
                <a:gd name="T53" fmla="*/ 233 h 258"/>
                <a:gd name="T54" fmla="*/ 480 w 782"/>
                <a:gd name="T55" fmla="*/ 76 h 258"/>
                <a:gd name="T56" fmla="*/ 547 w 782"/>
                <a:gd name="T57" fmla="*/ 233 h 258"/>
                <a:gd name="T58" fmla="*/ 591 w 782"/>
                <a:gd name="T59" fmla="*/ 233 h 258"/>
                <a:gd name="T60" fmla="*/ 658 w 782"/>
                <a:gd name="T61" fmla="*/ 76 h 258"/>
                <a:gd name="T62" fmla="*/ 726 w 782"/>
                <a:gd name="T63" fmla="*/ 233 h 258"/>
                <a:gd name="T64" fmla="*/ 770 w 782"/>
                <a:gd name="T65" fmla="*/ 2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2" h="258">
                  <a:moveTo>
                    <a:pt x="770" y="211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0" y="4"/>
                    <a:pt x="671" y="0"/>
                    <a:pt x="658" y="0"/>
                  </a:cubicBezTo>
                  <a:cubicBezTo>
                    <a:pt x="646" y="0"/>
                    <a:pt x="637" y="4"/>
                    <a:pt x="632" y="14"/>
                  </a:cubicBezTo>
                  <a:cubicBezTo>
                    <a:pt x="569" y="158"/>
                    <a:pt x="569" y="158"/>
                    <a:pt x="569" y="158"/>
                  </a:cubicBezTo>
                  <a:cubicBezTo>
                    <a:pt x="506" y="14"/>
                    <a:pt x="506" y="14"/>
                    <a:pt x="506" y="14"/>
                  </a:cubicBezTo>
                  <a:cubicBezTo>
                    <a:pt x="501" y="4"/>
                    <a:pt x="493" y="0"/>
                    <a:pt x="480" y="0"/>
                  </a:cubicBezTo>
                  <a:cubicBezTo>
                    <a:pt x="468" y="0"/>
                    <a:pt x="459" y="4"/>
                    <a:pt x="454" y="14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328" y="14"/>
                    <a:pt x="328" y="14"/>
                    <a:pt x="328" y="14"/>
                  </a:cubicBezTo>
                  <a:cubicBezTo>
                    <a:pt x="323" y="4"/>
                    <a:pt x="314" y="0"/>
                    <a:pt x="302" y="0"/>
                  </a:cubicBezTo>
                  <a:cubicBezTo>
                    <a:pt x="289" y="0"/>
                    <a:pt x="281" y="4"/>
                    <a:pt x="276" y="14"/>
                  </a:cubicBezTo>
                  <a:cubicBezTo>
                    <a:pt x="213" y="158"/>
                    <a:pt x="213" y="158"/>
                    <a:pt x="213" y="158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45" y="4"/>
                    <a:pt x="136" y="0"/>
                    <a:pt x="124" y="0"/>
                  </a:cubicBezTo>
                  <a:cubicBezTo>
                    <a:pt x="111" y="0"/>
                    <a:pt x="102" y="4"/>
                    <a:pt x="97" y="14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0" y="242"/>
                    <a:pt x="42" y="258"/>
                    <a:pt x="56" y="23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200" y="249"/>
                    <a:pt x="227" y="248"/>
                    <a:pt x="235" y="233"/>
                  </a:cubicBezTo>
                  <a:cubicBezTo>
                    <a:pt x="302" y="76"/>
                    <a:pt x="302" y="76"/>
                    <a:pt x="302" y="76"/>
                  </a:cubicBezTo>
                  <a:cubicBezTo>
                    <a:pt x="369" y="233"/>
                    <a:pt x="369" y="233"/>
                    <a:pt x="369" y="233"/>
                  </a:cubicBezTo>
                  <a:cubicBezTo>
                    <a:pt x="373" y="241"/>
                    <a:pt x="381" y="244"/>
                    <a:pt x="388" y="245"/>
                  </a:cubicBezTo>
                  <a:cubicBezTo>
                    <a:pt x="389" y="245"/>
                    <a:pt x="390" y="245"/>
                    <a:pt x="391" y="245"/>
                  </a:cubicBezTo>
                  <a:cubicBezTo>
                    <a:pt x="392" y="245"/>
                    <a:pt x="393" y="245"/>
                    <a:pt x="394" y="245"/>
                  </a:cubicBezTo>
                  <a:cubicBezTo>
                    <a:pt x="401" y="244"/>
                    <a:pt x="409" y="241"/>
                    <a:pt x="413" y="233"/>
                  </a:cubicBezTo>
                  <a:cubicBezTo>
                    <a:pt x="480" y="76"/>
                    <a:pt x="480" y="76"/>
                    <a:pt x="480" y="76"/>
                  </a:cubicBezTo>
                  <a:cubicBezTo>
                    <a:pt x="547" y="233"/>
                    <a:pt x="547" y="233"/>
                    <a:pt x="547" y="233"/>
                  </a:cubicBezTo>
                  <a:cubicBezTo>
                    <a:pt x="555" y="248"/>
                    <a:pt x="582" y="249"/>
                    <a:pt x="591" y="233"/>
                  </a:cubicBezTo>
                  <a:cubicBezTo>
                    <a:pt x="658" y="76"/>
                    <a:pt x="658" y="76"/>
                    <a:pt x="658" y="76"/>
                  </a:cubicBezTo>
                  <a:cubicBezTo>
                    <a:pt x="726" y="233"/>
                    <a:pt x="726" y="233"/>
                    <a:pt x="726" y="233"/>
                  </a:cubicBezTo>
                  <a:cubicBezTo>
                    <a:pt x="740" y="258"/>
                    <a:pt x="782" y="242"/>
                    <a:pt x="770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 userDrawn="1"/>
          </p:nvSpPr>
          <p:spPr bwMode="auto">
            <a:xfrm>
              <a:off x="8370888" y="5396706"/>
              <a:ext cx="209550" cy="206375"/>
            </a:xfrm>
            <a:custGeom>
              <a:avLst/>
              <a:gdLst>
                <a:gd name="T0" fmla="*/ 29 w 56"/>
                <a:gd name="T1" fmla="*/ 0 h 55"/>
                <a:gd name="T2" fmla="*/ 0 w 56"/>
                <a:gd name="T3" fmla="*/ 28 h 55"/>
                <a:gd name="T4" fmla="*/ 29 w 56"/>
                <a:gd name="T5" fmla="*/ 55 h 55"/>
                <a:gd name="T6" fmla="*/ 56 w 56"/>
                <a:gd name="T7" fmla="*/ 28 h 55"/>
                <a:gd name="T8" fmla="*/ 29 w 56"/>
                <a:gd name="T9" fmla="*/ 0 h 55"/>
                <a:gd name="T10" fmla="*/ 29 w 56"/>
                <a:gd name="T11" fmla="*/ 51 h 55"/>
                <a:gd name="T12" fmla="*/ 6 w 56"/>
                <a:gd name="T13" fmla="*/ 28 h 55"/>
                <a:gd name="T14" fmla="*/ 29 w 56"/>
                <a:gd name="T15" fmla="*/ 5 h 55"/>
                <a:gd name="T16" fmla="*/ 51 w 56"/>
                <a:gd name="T17" fmla="*/ 28 h 55"/>
                <a:gd name="T18" fmla="*/ 29 w 56"/>
                <a:gd name="T19" fmla="*/ 51 h 55"/>
                <a:gd name="T20" fmla="*/ 41 w 56"/>
                <a:gd name="T21" fmla="*/ 21 h 55"/>
                <a:gd name="T22" fmla="*/ 30 w 56"/>
                <a:gd name="T23" fmla="*/ 12 h 55"/>
                <a:gd name="T24" fmla="*/ 18 w 56"/>
                <a:gd name="T25" fmla="*/ 12 h 55"/>
                <a:gd name="T26" fmla="*/ 18 w 56"/>
                <a:gd name="T27" fmla="*/ 44 h 55"/>
                <a:gd name="T28" fmla="*/ 23 w 56"/>
                <a:gd name="T29" fmla="*/ 44 h 55"/>
                <a:gd name="T30" fmla="*/ 23 w 56"/>
                <a:gd name="T31" fmla="*/ 30 h 55"/>
                <a:gd name="T32" fmla="*/ 28 w 56"/>
                <a:gd name="T33" fmla="*/ 30 h 55"/>
                <a:gd name="T34" fmla="*/ 37 w 56"/>
                <a:gd name="T35" fmla="*/ 44 h 55"/>
                <a:gd name="T36" fmla="*/ 42 w 56"/>
                <a:gd name="T37" fmla="*/ 44 h 55"/>
                <a:gd name="T38" fmla="*/ 33 w 56"/>
                <a:gd name="T39" fmla="*/ 30 h 55"/>
                <a:gd name="T40" fmla="*/ 41 w 56"/>
                <a:gd name="T41" fmla="*/ 21 h 55"/>
                <a:gd name="T42" fmla="*/ 23 w 56"/>
                <a:gd name="T43" fmla="*/ 26 h 55"/>
                <a:gd name="T44" fmla="*/ 23 w 56"/>
                <a:gd name="T45" fmla="*/ 16 h 55"/>
                <a:gd name="T46" fmla="*/ 29 w 56"/>
                <a:gd name="T47" fmla="*/ 16 h 55"/>
                <a:gd name="T48" fmla="*/ 36 w 56"/>
                <a:gd name="T49" fmla="*/ 21 h 55"/>
                <a:gd name="T50" fmla="*/ 28 w 56"/>
                <a:gd name="T51" fmla="*/ 26 h 55"/>
                <a:gd name="T52" fmla="*/ 23 w 56"/>
                <a:gd name="T53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55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5"/>
                    <a:pt x="29" y="55"/>
                  </a:cubicBezTo>
                  <a:cubicBezTo>
                    <a:pt x="44" y="55"/>
                    <a:pt x="56" y="44"/>
                    <a:pt x="56" y="28"/>
                  </a:cubicBezTo>
                  <a:cubicBezTo>
                    <a:pt x="56" y="12"/>
                    <a:pt x="44" y="0"/>
                    <a:pt x="29" y="0"/>
                  </a:cubicBezTo>
                  <a:close/>
                  <a:moveTo>
                    <a:pt x="29" y="51"/>
                  </a:moveTo>
                  <a:cubicBezTo>
                    <a:pt x="16" y="51"/>
                    <a:pt x="6" y="41"/>
                    <a:pt x="6" y="28"/>
                  </a:cubicBezTo>
                  <a:cubicBezTo>
                    <a:pt x="6" y="15"/>
                    <a:pt x="16" y="5"/>
                    <a:pt x="29" y="5"/>
                  </a:cubicBezTo>
                  <a:cubicBezTo>
                    <a:pt x="41" y="5"/>
                    <a:pt x="51" y="15"/>
                    <a:pt x="51" y="28"/>
                  </a:cubicBezTo>
                  <a:cubicBezTo>
                    <a:pt x="51" y="41"/>
                    <a:pt x="41" y="51"/>
                    <a:pt x="29" y="51"/>
                  </a:cubicBezTo>
                  <a:close/>
                  <a:moveTo>
                    <a:pt x="41" y="21"/>
                  </a:moveTo>
                  <a:cubicBezTo>
                    <a:pt x="41" y="15"/>
                    <a:pt x="38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8" y="29"/>
                    <a:pt x="41" y="27"/>
                    <a:pt x="41" y="21"/>
                  </a:cubicBezTo>
                  <a:close/>
                  <a:moveTo>
                    <a:pt x="23" y="2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6" y="17"/>
                    <a:pt x="36" y="21"/>
                  </a:cubicBezTo>
                  <a:cubicBezTo>
                    <a:pt x="36" y="26"/>
                    <a:pt x="33" y="26"/>
                    <a:pt x="28" y="26"/>
                  </a:cubicBezTo>
                  <a:lnTo>
                    <a:pt x="2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180565" y="1545601"/>
            <a:ext cx="4570318" cy="4436101"/>
            <a:chOff x="5654842" y="516899"/>
            <a:chExt cx="6014500" cy="5837871"/>
          </a:xfrm>
          <a:solidFill>
            <a:schemeClr val="accent5">
              <a:alpha val="30000"/>
            </a:schemeClr>
          </a:solidFill>
        </p:grpSpPr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6123821" y="5025489"/>
              <a:ext cx="2346416" cy="1329281"/>
            </a:xfrm>
            <a:custGeom>
              <a:avLst/>
              <a:gdLst>
                <a:gd name="T0" fmla="*/ 0 w 652"/>
                <a:gd name="T1" fmla="*/ 0 h 369"/>
                <a:gd name="T2" fmla="*/ 14 w 652"/>
                <a:gd name="T3" fmla="*/ 12 h 369"/>
                <a:gd name="T4" fmla="*/ 6 w 652"/>
                <a:gd name="T5" fmla="*/ 74 h 369"/>
                <a:gd name="T6" fmla="*/ 15 w 652"/>
                <a:gd name="T7" fmla="*/ 32 h 369"/>
                <a:gd name="T8" fmla="*/ 6 w 652"/>
                <a:gd name="T9" fmla="*/ 74 h 369"/>
                <a:gd name="T10" fmla="*/ 10 w 652"/>
                <a:gd name="T11" fmla="*/ 94 h 369"/>
                <a:gd name="T12" fmla="*/ 35 w 652"/>
                <a:gd name="T13" fmla="*/ 129 h 369"/>
                <a:gd name="T14" fmla="*/ 651 w 652"/>
                <a:gd name="T15" fmla="*/ 158 h 369"/>
                <a:gd name="T16" fmla="*/ 637 w 652"/>
                <a:gd name="T17" fmla="*/ 138 h 369"/>
                <a:gd name="T18" fmla="*/ 650 w 652"/>
                <a:gd name="T19" fmla="*/ 116 h 369"/>
                <a:gd name="T20" fmla="*/ 651 w 652"/>
                <a:gd name="T21" fmla="*/ 158 h 369"/>
                <a:gd name="T22" fmla="*/ 29 w 652"/>
                <a:gd name="T23" fmla="*/ 153 h 369"/>
                <a:gd name="T24" fmla="*/ 60 w 652"/>
                <a:gd name="T25" fmla="*/ 183 h 369"/>
                <a:gd name="T26" fmla="*/ 634 w 652"/>
                <a:gd name="T27" fmla="*/ 219 h 369"/>
                <a:gd name="T28" fmla="*/ 633 w 652"/>
                <a:gd name="T29" fmla="*/ 176 h 369"/>
                <a:gd name="T30" fmla="*/ 634 w 652"/>
                <a:gd name="T31" fmla="*/ 219 h 369"/>
                <a:gd name="T32" fmla="*/ 58 w 652"/>
                <a:gd name="T33" fmla="*/ 208 h 369"/>
                <a:gd name="T34" fmla="*/ 95 w 652"/>
                <a:gd name="T35" fmla="*/ 232 h 369"/>
                <a:gd name="T36" fmla="*/ 600 w 652"/>
                <a:gd name="T37" fmla="*/ 272 h 369"/>
                <a:gd name="T38" fmla="*/ 612 w 652"/>
                <a:gd name="T39" fmla="*/ 230 h 369"/>
                <a:gd name="T40" fmla="*/ 600 w 652"/>
                <a:gd name="T41" fmla="*/ 272 h 369"/>
                <a:gd name="T42" fmla="*/ 98 w 652"/>
                <a:gd name="T43" fmla="*/ 256 h 369"/>
                <a:gd name="T44" fmla="*/ 138 w 652"/>
                <a:gd name="T45" fmla="*/ 273 h 369"/>
                <a:gd name="T46" fmla="*/ 555 w 652"/>
                <a:gd name="T47" fmla="*/ 315 h 369"/>
                <a:gd name="T48" fmla="*/ 576 w 652"/>
                <a:gd name="T49" fmla="*/ 277 h 369"/>
                <a:gd name="T50" fmla="*/ 555 w 652"/>
                <a:gd name="T51" fmla="*/ 315 h 369"/>
                <a:gd name="T52" fmla="*/ 146 w 652"/>
                <a:gd name="T53" fmla="*/ 296 h 369"/>
                <a:gd name="T54" fmla="*/ 188 w 652"/>
                <a:gd name="T55" fmla="*/ 305 h 369"/>
                <a:gd name="T56" fmla="*/ 237 w 652"/>
                <a:gd name="T57" fmla="*/ 343 h 369"/>
                <a:gd name="T58" fmla="*/ 205 w 652"/>
                <a:gd name="T59" fmla="*/ 314 h 369"/>
                <a:gd name="T60" fmla="*/ 237 w 652"/>
                <a:gd name="T61" fmla="*/ 343 h 369"/>
                <a:gd name="T62" fmla="*/ 496 w 652"/>
                <a:gd name="T63" fmla="*/ 335 h 369"/>
                <a:gd name="T64" fmla="*/ 530 w 652"/>
                <a:gd name="T65" fmla="*/ 316 h 369"/>
                <a:gd name="T66" fmla="*/ 537 w 652"/>
                <a:gd name="T67" fmla="*/ 329 h 369"/>
                <a:gd name="T68" fmla="*/ 297 w 652"/>
                <a:gd name="T69" fmla="*/ 360 h 369"/>
                <a:gd name="T70" fmla="*/ 261 w 652"/>
                <a:gd name="T71" fmla="*/ 336 h 369"/>
                <a:gd name="T72" fmla="*/ 297 w 652"/>
                <a:gd name="T73" fmla="*/ 360 h 369"/>
                <a:gd name="T74" fmla="*/ 439 w 652"/>
                <a:gd name="T75" fmla="*/ 350 h 369"/>
                <a:gd name="T76" fmla="*/ 482 w 652"/>
                <a:gd name="T77" fmla="*/ 355 h 369"/>
                <a:gd name="T78" fmla="*/ 359 w 652"/>
                <a:gd name="T79" fmla="*/ 368 h 369"/>
                <a:gd name="T80" fmla="*/ 320 w 652"/>
                <a:gd name="T81" fmla="*/ 350 h 369"/>
                <a:gd name="T82" fmla="*/ 359 w 652"/>
                <a:gd name="T83" fmla="*/ 368 h 369"/>
                <a:gd name="T84" fmla="*/ 383 w 652"/>
                <a:gd name="T85" fmla="*/ 369 h 369"/>
                <a:gd name="T86" fmla="*/ 380 w 652"/>
                <a:gd name="T87" fmla="*/ 354 h 369"/>
                <a:gd name="T88" fmla="*/ 383 w 652"/>
                <a:gd name="T89" fmla="*/ 355 h 369"/>
                <a:gd name="T90" fmla="*/ 421 w 652"/>
                <a:gd name="T91" fmla="*/ 36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2" h="369">
                  <a:moveTo>
                    <a:pt x="0" y="12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4"/>
                    <a:pt x="14" y="8"/>
                    <a:pt x="14" y="12"/>
                  </a:cubicBezTo>
                  <a:lnTo>
                    <a:pt x="0" y="12"/>
                  </a:lnTo>
                  <a:close/>
                  <a:moveTo>
                    <a:pt x="6" y="74"/>
                  </a:moveTo>
                  <a:cubicBezTo>
                    <a:pt x="4" y="60"/>
                    <a:pt x="2" y="47"/>
                    <a:pt x="1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45"/>
                    <a:pt x="18" y="58"/>
                    <a:pt x="20" y="71"/>
                  </a:cubicBezTo>
                  <a:lnTo>
                    <a:pt x="6" y="74"/>
                  </a:lnTo>
                  <a:close/>
                  <a:moveTo>
                    <a:pt x="21" y="134"/>
                  </a:moveTo>
                  <a:cubicBezTo>
                    <a:pt x="17" y="121"/>
                    <a:pt x="13" y="108"/>
                    <a:pt x="10" y="94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7" y="104"/>
                    <a:pt x="31" y="117"/>
                    <a:pt x="35" y="129"/>
                  </a:cubicBezTo>
                  <a:lnTo>
                    <a:pt x="21" y="134"/>
                  </a:lnTo>
                  <a:close/>
                  <a:moveTo>
                    <a:pt x="651" y="158"/>
                  </a:moveTo>
                  <a:cubicBezTo>
                    <a:pt x="636" y="157"/>
                    <a:pt x="636" y="157"/>
                    <a:pt x="636" y="157"/>
                  </a:cubicBezTo>
                  <a:cubicBezTo>
                    <a:pt x="637" y="150"/>
                    <a:pt x="637" y="144"/>
                    <a:pt x="637" y="138"/>
                  </a:cubicBezTo>
                  <a:cubicBezTo>
                    <a:pt x="637" y="131"/>
                    <a:pt x="637" y="124"/>
                    <a:pt x="636" y="117"/>
                  </a:cubicBezTo>
                  <a:cubicBezTo>
                    <a:pt x="650" y="116"/>
                    <a:pt x="650" y="116"/>
                    <a:pt x="650" y="116"/>
                  </a:cubicBezTo>
                  <a:cubicBezTo>
                    <a:pt x="651" y="123"/>
                    <a:pt x="652" y="131"/>
                    <a:pt x="652" y="138"/>
                  </a:cubicBezTo>
                  <a:cubicBezTo>
                    <a:pt x="652" y="145"/>
                    <a:pt x="651" y="151"/>
                    <a:pt x="651" y="158"/>
                  </a:cubicBezTo>
                  <a:moveTo>
                    <a:pt x="47" y="190"/>
                  </a:moveTo>
                  <a:cubicBezTo>
                    <a:pt x="41" y="179"/>
                    <a:pt x="34" y="166"/>
                    <a:pt x="29" y="153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7" y="160"/>
                    <a:pt x="53" y="172"/>
                    <a:pt x="60" y="183"/>
                  </a:cubicBezTo>
                  <a:lnTo>
                    <a:pt x="47" y="190"/>
                  </a:lnTo>
                  <a:close/>
                  <a:moveTo>
                    <a:pt x="634" y="219"/>
                  </a:moveTo>
                  <a:cubicBezTo>
                    <a:pt x="621" y="213"/>
                    <a:pt x="621" y="213"/>
                    <a:pt x="621" y="213"/>
                  </a:cubicBezTo>
                  <a:cubicBezTo>
                    <a:pt x="626" y="201"/>
                    <a:pt x="631" y="188"/>
                    <a:pt x="633" y="176"/>
                  </a:cubicBezTo>
                  <a:cubicBezTo>
                    <a:pt x="647" y="179"/>
                    <a:pt x="647" y="179"/>
                    <a:pt x="647" y="179"/>
                  </a:cubicBezTo>
                  <a:cubicBezTo>
                    <a:pt x="644" y="193"/>
                    <a:pt x="640" y="206"/>
                    <a:pt x="634" y="219"/>
                  </a:cubicBezTo>
                  <a:moveTo>
                    <a:pt x="84" y="241"/>
                  </a:moveTo>
                  <a:cubicBezTo>
                    <a:pt x="75" y="231"/>
                    <a:pt x="66" y="219"/>
                    <a:pt x="58" y="208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78" y="211"/>
                    <a:pt x="86" y="222"/>
                    <a:pt x="95" y="232"/>
                  </a:cubicBezTo>
                  <a:lnTo>
                    <a:pt x="84" y="241"/>
                  </a:lnTo>
                  <a:close/>
                  <a:moveTo>
                    <a:pt x="600" y="272"/>
                  </a:moveTo>
                  <a:cubicBezTo>
                    <a:pt x="589" y="263"/>
                    <a:pt x="589" y="263"/>
                    <a:pt x="589" y="263"/>
                  </a:cubicBezTo>
                  <a:cubicBezTo>
                    <a:pt x="598" y="252"/>
                    <a:pt x="606" y="241"/>
                    <a:pt x="612" y="230"/>
                  </a:cubicBezTo>
                  <a:cubicBezTo>
                    <a:pt x="624" y="238"/>
                    <a:pt x="624" y="238"/>
                    <a:pt x="624" y="238"/>
                  </a:cubicBezTo>
                  <a:cubicBezTo>
                    <a:pt x="618" y="249"/>
                    <a:pt x="610" y="261"/>
                    <a:pt x="600" y="272"/>
                  </a:cubicBezTo>
                  <a:moveTo>
                    <a:pt x="129" y="284"/>
                  </a:moveTo>
                  <a:cubicBezTo>
                    <a:pt x="118" y="275"/>
                    <a:pt x="108" y="266"/>
                    <a:pt x="98" y="256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117" y="255"/>
                    <a:pt x="127" y="264"/>
                    <a:pt x="138" y="273"/>
                  </a:cubicBezTo>
                  <a:lnTo>
                    <a:pt x="129" y="284"/>
                  </a:lnTo>
                  <a:close/>
                  <a:moveTo>
                    <a:pt x="555" y="315"/>
                  </a:moveTo>
                  <a:cubicBezTo>
                    <a:pt x="547" y="304"/>
                    <a:pt x="547" y="304"/>
                    <a:pt x="547" y="304"/>
                  </a:cubicBezTo>
                  <a:cubicBezTo>
                    <a:pt x="557" y="295"/>
                    <a:pt x="567" y="286"/>
                    <a:pt x="576" y="277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77" y="297"/>
                    <a:pt x="567" y="306"/>
                    <a:pt x="555" y="315"/>
                  </a:cubicBezTo>
                  <a:moveTo>
                    <a:pt x="181" y="318"/>
                  </a:moveTo>
                  <a:cubicBezTo>
                    <a:pt x="169" y="311"/>
                    <a:pt x="157" y="304"/>
                    <a:pt x="146" y="296"/>
                  </a:cubicBezTo>
                  <a:cubicBezTo>
                    <a:pt x="154" y="284"/>
                    <a:pt x="154" y="284"/>
                    <a:pt x="154" y="284"/>
                  </a:cubicBezTo>
                  <a:cubicBezTo>
                    <a:pt x="165" y="292"/>
                    <a:pt x="176" y="299"/>
                    <a:pt x="188" y="305"/>
                  </a:cubicBezTo>
                  <a:lnTo>
                    <a:pt x="181" y="318"/>
                  </a:lnTo>
                  <a:close/>
                  <a:moveTo>
                    <a:pt x="237" y="343"/>
                  </a:moveTo>
                  <a:cubicBezTo>
                    <a:pt x="224" y="339"/>
                    <a:pt x="212" y="333"/>
                    <a:pt x="199" y="32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17" y="320"/>
                    <a:pt x="230" y="325"/>
                    <a:pt x="242" y="330"/>
                  </a:cubicBezTo>
                  <a:lnTo>
                    <a:pt x="237" y="343"/>
                  </a:lnTo>
                  <a:close/>
                  <a:moveTo>
                    <a:pt x="502" y="348"/>
                  </a:moveTo>
                  <a:cubicBezTo>
                    <a:pt x="496" y="335"/>
                    <a:pt x="496" y="335"/>
                    <a:pt x="496" y="335"/>
                  </a:cubicBezTo>
                  <a:cubicBezTo>
                    <a:pt x="509" y="330"/>
                    <a:pt x="520" y="324"/>
                    <a:pt x="529" y="317"/>
                  </a:cubicBezTo>
                  <a:cubicBezTo>
                    <a:pt x="530" y="316"/>
                    <a:pt x="530" y="316"/>
                    <a:pt x="530" y="316"/>
                  </a:cubicBezTo>
                  <a:cubicBezTo>
                    <a:pt x="539" y="328"/>
                    <a:pt x="539" y="328"/>
                    <a:pt x="539" y="328"/>
                  </a:cubicBezTo>
                  <a:cubicBezTo>
                    <a:pt x="537" y="329"/>
                    <a:pt x="537" y="329"/>
                    <a:pt x="537" y="329"/>
                  </a:cubicBezTo>
                  <a:cubicBezTo>
                    <a:pt x="527" y="336"/>
                    <a:pt x="515" y="343"/>
                    <a:pt x="502" y="348"/>
                  </a:cubicBezTo>
                  <a:moveTo>
                    <a:pt x="297" y="360"/>
                  </a:moveTo>
                  <a:cubicBezTo>
                    <a:pt x="284" y="357"/>
                    <a:pt x="270" y="354"/>
                    <a:pt x="257" y="350"/>
                  </a:cubicBezTo>
                  <a:cubicBezTo>
                    <a:pt x="261" y="336"/>
                    <a:pt x="261" y="336"/>
                    <a:pt x="261" y="336"/>
                  </a:cubicBezTo>
                  <a:cubicBezTo>
                    <a:pt x="274" y="340"/>
                    <a:pt x="287" y="343"/>
                    <a:pt x="300" y="346"/>
                  </a:cubicBezTo>
                  <a:lnTo>
                    <a:pt x="297" y="360"/>
                  </a:lnTo>
                  <a:close/>
                  <a:moveTo>
                    <a:pt x="441" y="364"/>
                  </a:moveTo>
                  <a:cubicBezTo>
                    <a:pt x="439" y="350"/>
                    <a:pt x="439" y="350"/>
                    <a:pt x="439" y="350"/>
                  </a:cubicBezTo>
                  <a:cubicBezTo>
                    <a:pt x="453" y="348"/>
                    <a:pt x="466" y="345"/>
                    <a:pt x="478" y="341"/>
                  </a:cubicBezTo>
                  <a:cubicBezTo>
                    <a:pt x="482" y="355"/>
                    <a:pt x="482" y="355"/>
                    <a:pt x="482" y="355"/>
                  </a:cubicBezTo>
                  <a:cubicBezTo>
                    <a:pt x="469" y="359"/>
                    <a:pt x="456" y="362"/>
                    <a:pt x="441" y="364"/>
                  </a:cubicBezTo>
                  <a:moveTo>
                    <a:pt x="359" y="368"/>
                  </a:moveTo>
                  <a:cubicBezTo>
                    <a:pt x="345" y="367"/>
                    <a:pt x="331" y="366"/>
                    <a:pt x="318" y="364"/>
                  </a:cubicBezTo>
                  <a:cubicBezTo>
                    <a:pt x="320" y="350"/>
                    <a:pt x="320" y="350"/>
                    <a:pt x="320" y="350"/>
                  </a:cubicBezTo>
                  <a:cubicBezTo>
                    <a:pt x="333" y="352"/>
                    <a:pt x="346" y="353"/>
                    <a:pt x="360" y="354"/>
                  </a:cubicBezTo>
                  <a:lnTo>
                    <a:pt x="359" y="368"/>
                  </a:lnTo>
                  <a:close/>
                  <a:moveTo>
                    <a:pt x="383" y="369"/>
                  </a:moveTo>
                  <a:cubicBezTo>
                    <a:pt x="383" y="369"/>
                    <a:pt x="383" y="369"/>
                    <a:pt x="383" y="369"/>
                  </a:cubicBezTo>
                  <a:cubicBezTo>
                    <a:pt x="379" y="369"/>
                    <a:pt x="379" y="369"/>
                    <a:pt x="379" y="369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383" y="355"/>
                    <a:pt x="383" y="355"/>
                    <a:pt x="383" y="355"/>
                  </a:cubicBezTo>
                  <a:cubicBezTo>
                    <a:pt x="383" y="355"/>
                    <a:pt x="383" y="355"/>
                    <a:pt x="383" y="355"/>
                  </a:cubicBezTo>
                  <a:cubicBezTo>
                    <a:pt x="395" y="355"/>
                    <a:pt x="408" y="354"/>
                    <a:pt x="419" y="353"/>
                  </a:cubicBezTo>
                  <a:cubicBezTo>
                    <a:pt x="421" y="367"/>
                    <a:pt x="421" y="367"/>
                    <a:pt x="421" y="367"/>
                  </a:cubicBezTo>
                  <a:cubicBezTo>
                    <a:pt x="409" y="368"/>
                    <a:pt x="396" y="369"/>
                    <a:pt x="383" y="369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/>
          </p:nvSpPr>
          <p:spPr bwMode="auto">
            <a:xfrm>
              <a:off x="7660183" y="4672232"/>
              <a:ext cx="773510" cy="644085"/>
            </a:xfrm>
            <a:custGeom>
              <a:avLst/>
              <a:gdLst>
                <a:gd name="T0" fmla="*/ 39 w 215"/>
                <a:gd name="T1" fmla="*/ 19 h 179"/>
                <a:gd name="T2" fmla="*/ 0 w 215"/>
                <a:gd name="T3" fmla="*/ 14 h 179"/>
                <a:gd name="T4" fmla="*/ 1 w 215"/>
                <a:gd name="T5" fmla="*/ 0 h 179"/>
                <a:gd name="T6" fmla="*/ 43 w 215"/>
                <a:gd name="T7" fmla="*/ 5 h 179"/>
                <a:gd name="T8" fmla="*/ 39 w 215"/>
                <a:gd name="T9" fmla="*/ 19 h 179"/>
                <a:gd name="T10" fmla="*/ 93 w 215"/>
                <a:gd name="T11" fmla="*/ 42 h 179"/>
                <a:gd name="T12" fmla="*/ 58 w 215"/>
                <a:gd name="T13" fmla="*/ 25 h 179"/>
                <a:gd name="T14" fmla="*/ 63 w 215"/>
                <a:gd name="T15" fmla="*/ 12 h 179"/>
                <a:gd name="T16" fmla="*/ 101 w 215"/>
                <a:gd name="T17" fmla="*/ 30 h 179"/>
                <a:gd name="T18" fmla="*/ 93 w 215"/>
                <a:gd name="T19" fmla="*/ 42 h 179"/>
                <a:gd name="T20" fmla="*/ 140 w 215"/>
                <a:gd name="T21" fmla="*/ 79 h 179"/>
                <a:gd name="T22" fmla="*/ 110 w 215"/>
                <a:gd name="T23" fmla="*/ 53 h 179"/>
                <a:gd name="T24" fmla="*/ 118 w 215"/>
                <a:gd name="T25" fmla="*/ 41 h 179"/>
                <a:gd name="T26" fmla="*/ 150 w 215"/>
                <a:gd name="T27" fmla="*/ 69 h 179"/>
                <a:gd name="T28" fmla="*/ 140 w 215"/>
                <a:gd name="T29" fmla="*/ 79 h 179"/>
                <a:gd name="T30" fmla="*/ 176 w 215"/>
                <a:gd name="T31" fmla="*/ 126 h 179"/>
                <a:gd name="T32" fmla="*/ 153 w 215"/>
                <a:gd name="T33" fmla="*/ 94 h 179"/>
                <a:gd name="T34" fmla="*/ 164 w 215"/>
                <a:gd name="T35" fmla="*/ 84 h 179"/>
                <a:gd name="T36" fmla="*/ 188 w 215"/>
                <a:gd name="T37" fmla="*/ 118 h 179"/>
                <a:gd name="T38" fmla="*/ 176 w 215"/>
                <a:gd name="T39" fmla="*/ 126 h 179"/>
                <a:gd name="T40" fmla="*/ 201 w 215"/>
                <a:gd name="T41" fmla="*/ 179 h 179"/>
                <a:gd name="T42" fmla="*/ 186 w 215"/>
                <a:gd name="T43" fmla="*/ 143 h 179"/>
                <a:gd name="T44" fmla="*/ 199 w 215"/>
                <a:gd name="T45" fmla="*/ 136 h 179"/>
                <a:gd name="T46" fmla="*/ 215 w 215"/>
                <a:gd name="T47" fmla="*/ 175 h 179"/>
                <a:gd name="T48" fmla="*/ 201 w 215"/>
                <a:gd name="T4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" h="179">
                  <a:moveTo>
                    <a:pt x="39" y="19"/>
                  </a:moveTo>
                  <a:cubicBezTo>
                    <a:pt x="27" y="16"/>
                    <a:pt x="14" y="14"/>
                    <a:pt x="0" y="1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0"/>
                    <a:pt x="29" y="2"/>
                    <a:pt x="43" y="5"/>
                  </a:cubicBezTo>
                  <a:lnTo>
                    <a:pt x="39" y="19"/>
                  </a:lnTo>
                  <a:close/>
                  <a:moveTo>
                    <a:pt x="93" y="42"/>
                  </a:moveTo>
                  <a:cubicBezTo>
                    <a:pt x="82" y="35"/>
                    <a:pt x="70" y="29"/>
                    <a:pt x="58" y="25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76" y="16"/>
                    <a:pt x="89" y="22"/>
                    <a:pt x="101" y="30"/>
                  </a:cubicBezTo>
                  <a:lnTo>
                    <a:pt x="93" y="42"/>
                  </a:lnTo>
                  <a:close/>
                  <a:moveTo>
                    <a:pt x="140" y="79"/>
                  </a:moveTo>
                  <a:cubicBezTo>
                    <a:pt x="130" y="69"/>
                    <a:pt x="120" y="60"/>
                    <a:pt x="110" y="53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29" y="49"/>
                    <a:pt x="140" y="59"/>
                    <a:pt x="150" y="69"/>
                  </a:cubicBezTo>
                  <a:lnTo>
                    <a:pt x="140" y="79"/>
                  </a:lnTo>
                  <a:close/>
                  <a:moveTo>
                    <a:pt x="176" y="126"/>
                  </a:moveTo>
                  <a:cubicBezTo>
                    <a:pt x="169" y="114"/>
                    <a:pt x="161" y="104"/>
                    <a:pt x="153" y="9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73" y="95"/>
                    <a:pt x="181" y="106"/>
                    <a:pt x="188" y="118"/>
                  </a:cubicBezTo>
                  <a:lnTo>
                    <a:pt x="176" y="126"/>
                  </a:lnTo>
                  <a:close/>
                  <a:moveTo>
                    <a:pt x="201" y="179"/>
                  </a:moveTo>
                  <a:cubicBezTo>
                    <a:pt x="198" y="168"/>
                    <a:pt x="193" y="155"/>
                    <a:pt x="186" y="143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206" y="149"/>
                    <a:pt x="211" y="163"/>
                    <a:pt x="215" y="175"/>
                  </a:cubicBezTo>
                  <a:lnTo>
                    <a:pt x="201" y="179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/>
          </p:nvSpPr>
          <p:spPr bwMode="auto">
            <a:xfrm>
              <a:off x="5979169" y="4685937"/>
              <a:ext cx="324327" cy="284738"/>
            </a:xfrm>
            <a:custGeom>
              <a:avLst/>
              <a:gdLst>
                <a:gd name="T0" fmla="*/ 104 w 213"/>
                <a:gd name="T1" fmla="*/ 69 h 187"/>
                <a:gd name="T2" fmla="*/ 57 w 213"/>
                <a:gd name="T3" fmla="*/ 152 h 187"/>
                <a:gd name="T4" fmla="*/ 154 w 213"/>
                <a:gd name="T5" fmla="*/ 152 h 187"/>
                <a:gd name="T6" fmla="*/ 104 w 213"/>
                <a:gd name="T7" fmla="*/ 69 h 187"/>
                <a:gd name="T8" fmla="*/ 0 w 213"/>
                <a:gd name="T9" fmla="*/ 187 h 187"/>
                <a:gd name="T10" fmla="*/ 104 w 213"/>
                <a:gd name="T11" fmla="*/ 0 h 187"/>
                <a:gd name="T12" fmla="*/ 213 w 213"/>
                <a:gd name="T13" fmla="*/ 185 h 187"/>
                <a:gd name="T14" fmla="*/ 0 w 213"/>
                <a:gd name="T1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87">
                  <a:moveTo>
                    <a:pt x="104" y="69"/>
                  </a:moveTo>
                  <a:lnTo>
                    <a:pt x="57" y="152"/>
                  </a:lnTo>
                  <a:lnTo>
                    <a:pt x="154" y="152"/>
                  </a:lnTo>
                  <a:lnTo>
                    <a:pt x="104" y="69"/>
                  </a:lnTo>
                  <a:close/>
                  <a:moveTo>
                    <a:pt x="0" y="187"/>
                  </a:moveTo>
                  <a:lnTo>
                    <a:pt x="104" y="0"/>
                  </a:lnTo>
                  <a:lnTo>
                    <a:pt x="213" y="185"/>
                  </a:lnTo>
                  <a:lnTo>
                    <a:pt x="0" y="187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6630866" y="2689732"/>
              <a:ext cx="2781897" cy="2768192"/>
            </a:xfrm>
            <a:custGeom>
              <a:avLst/>
              <a:gdLst>
                <a:gd name="T0" fmla="*/ 388 w 773"/>
                <a:gd name="T1" fmla="*/ 768 h 768"/>
                <a:gd name="T2" fmla="*/ 125 w 773"/>
                <a:gd name="T3" fmla="*/ 663 h 768"/>
                <a:gd name="T4" fmla="*/ 6 w 773"/>
                <a:gd name="T5" fmla="*/ 395 h 768"/>
                <a:gd name="T6" fmla="*/ 378 w 773"/>
                <a:gd name="T7" fmla="*/ 3 h 768"/>
                <a:gd name="T8" fmla="*/ 665 w 773"/>
                <a:gd name="T9" fmla="*/ 121 h 768"/>
                <a:gd name="T10" fmla="*/ 654 w 773"/>
                <a:gd name="T11" fmla="*/ 131 h 768"/>
                <a:gd name="T12" fmla="*/ 378 w 773"/>
                <a:gd name="T13" fmla="*/ 17 h 768"/>
                <a:gd name="T14" fmla="*/ 20 w 773"/>
                <a:gd name="T15" fmla="*/ 395 h 768"/>
                <a:gd name="T16" fmla="*/ 135 w 773"/>
                <a:gd name="T17" fmla="*/ 652 h 768"/>
                <a:gd name="T18" fmla="*/ 398 w 773"/>
                <a:gd name="T19" fmla="*/ 753 h 768"/>
                <a:gd name="T20" fmla="*/ 655 w 773"/>
                <a:gd name="T21" fmla="*/ 639 h 768"/>
                <a:gd name="T22" fmla="*/ 756 w 773"/>
                <a:gd name="T23" fmla="*/ 375 h 768"/>
                <a:gd name="T24" fmla="*/ 720 w 773"/>
                <a:gd name="T25" fmla="*/ 226 h 768"/>
                <a:gd name="T26" fmla="*/ 733 w 773"/>
                <a:gd name="T27" fmla="*/ 220 h 768"/>
                <a:gd name="T28" fmla="*/ 771 w 773"/>
                <a:gd name="T29" fmla="*/ 375 h 768"/>
                <a:gd name="T30" fmla="*/ 666 w 773"/>
                <a:gd name="T31" fmla="*/ 648 h 768"/>
                <a:gd name="T32" fmla="*/ 398 w 773"/>
                <a:gd name="T33" fmla="*/ 768 h 768"/>
                <a:gd name="T34" fmla="*/ 388 w 773"/>
                <a:gd name="T3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3" h="768">
                  <a:moveTo>
                    <a:pt x="388" y="768"/>
                  </a:moveTo>
                  <a:cubicBezTo>
                    <a:pt x="289" y="768"/>
                    <a:pt x="196" y="731"/>
                    <a:pt x="125" y="663"/>
                  </a:cubicBezTo>
                  <a:cubicBezTo>
                    <a:pt x="51" y="592"/>
                    <a:pt x="8" y="497"/>
                    <a:pt x="6" y="395"/>
                  </a:cubicBezTo>
                  <a:cubicBezTo>
                    <a:pt x="0" y="184"/>
                    <a:pt x="167" y="8"/>
                    <a:pt x="378" y="3"/>
                  </a:cubicBezTo>
                  <a:cubicBezTo>
                    <a:pt x="486" y="0"/>
                    <a:pt x="590" y="43"/>
                    <a:pt x="665" y="121"/>
                  </a:cubicBezTo>
                  <a:cubicBezTo>
                    <a:pt x="654" y="131"/>
                    <a:pt x="654" y="131"/>
                    <a:pt x="654" y="131"/>
                  </a:cubicBezTo>
                  <a:cubicBezTo>
                    <a:pt x="583" y="56"/>
                    <a:pt x="482" y="15"/>
                    <a:pt x="378" y="17"/>
                  </a:cubicBezTo>
                  <a:cubicBezTo>
                    <a:pt x="175" y="22"/>
                    <a:pt x="15" y="192"/>
                    <a:pt x="20" y="395"/>
                  </a:cubicBezTo>
                  <a:cubicBezTo>
                    <a:pt x="23" y="493"/>
                    <a:pt x="63" y="584"/>
                    <a:pt x="135" y="652"/>
                  </a:cubicBezTo>
                  <a:cubicBezTo>
                    <a:pt x="206" y="720"/>
                    <a:pt x="299" y="756"/>
                    <a:pt x="398" y="753"/>
                  </a:cubicBezTo>
                  <a:cubicBezTo>
                    <a:pt x="496" y="751"/>
                    <a:pt x="587" y="710"/>
                    <a:pt x="655" y="639"/>
                  </a:cubicBezTo>
                  <a:cubicBezTo>
                    <a:pt x="723" y="567"/>
                    <a:pt x="759" y="474"/>
                    <a:pt x="756" y="375"/>
                  </a:cubicBezTo>
                  <a:cubicBezTo>
                    <a:pt x="755" y="323"/>
                    <a:pt x="743" y="273"/>
                    <a:pt x="720" y="226"/>
                  </a:cubicBezTo>
                  <a:cubicBezTo>
                    <a:pt x="733" y="220"/>
                    <a:pt x="733" y="220"/>
                    <a:pt x="733" y="220"/>
                  </a:cubicBezTo>
                  <a:cubicBezTo>
                    <a:pt x="757" y="268"/>
                    <a:pt x="769" y="321"/>
                    <a:pt x="771" y="375"/>
                  </a:cubicBezTo>
                  <a:cubicBezTo>
                    <a:pt x="773" y="477"/>
                    <a:pt x="736" y="574"/>
                    <a:pt x="666" y="648"/>
                  </a:cubicBezTo>
                  <a:cubicBezTo>
                    <a:pt x="595" y="723"/>
                    <a:pt x="500" y="765"/>
                    <a:pt x="398" y="768"/>
                  </a:cubicBezTo>
                  <a:cubicBezTo>
                    <a:pt x="395" y="768"/>
                    <a:pt x="391" y="768"/>
                    <a:pt x="388" y="768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9233088" y="3853042"/>
              <a:ext cx="85269" cy="73088"/>
            </a:xfrm>
            <a:custGeom>
              <a:avLst/>
              <a:gdLst>
                <a:gd name="T0" fmla="*/ 20 w 24"/>
                <a:gd name="T1" fmla="*/ 20 h 20"/>
                <a:gd name="T2" fmla="*/ 0 w 24"/>
                <a:gd name="T3" fmla="*/ 13 h 20"/>
                <a:gd name="T4" fmla="*/ 6 w 24"/>
                <a:gd name="T5" fmla="*/ 0 h 20"/>
                <a:gd name="T6" fmla="*/ 24 w 24"/>
                <a:gd name="T7" fmla="*/ 7 h 20"/>
                <a:gd name="T8" fmla="*/ 2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0" y="20"/>
                  </a:moveTo>
                  <a:cubicBezTo>
                    <a:pt x="13" y="18"/>
                    <a:pt x="7" y="16"/>
                    <a:pt x="0" y="1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"/>
                    <a:pt x="18" y="5"/>
                    <a:pt x="24" y="7"/>
                  </a:cubicBezTo>
                  <a:lnTo>
                    <a:pt x="20" y="2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8526575" y="3042988"/>
              <a:ext cx="651698" cy="822235"/>
            </a:xfrm>
            <a:custGeom>
              <a:avLst/>
              <a:gdLst>
                <a:gd name="T0" fmla="*/ 10 w 181"/>
                <a:gd name="T1" fmla="*/ 42 h 228"/>
                <a:gd name="T2" fmla="*/ 0 w 181"/>
                <a:gd name="T3" fmla="*/ 3 h 228"/>
                <a:gd name="T4" fmla="*/ 14 w 181"/>
                <a:gd name="T5" fmla="*/ 0 h 228"/>
                <a:gd name="T6" fmla="*/ 24 w 181"/>
                <a:gd name="T7" fmla="*/ 37 h 228"/>
                <a:gd name="T8" fmla="*/ 10 w 181"/>
                <a:gd name="T9" fmla="*/ 42 h 228"/>
                <a:gd name="T10" fmla="*/ 36 w 181"/>
                <a:gd name="T11" fmla="*/ 100 h 228"/>
                <a:gd name="T12" fmla="*/ 19 w 181"/>
                <a:gd name="T13" fmla="*/ 64 h 228"/>
                <a:gd name="T14" fmla="*/ 32 w 181"/>
                <a:gd name="T15" fmla="*/ 59 h 228"/>
                <a:gd name="T16" fmla="*/ 49 w 181"/>
                <a:gd name="T17" fmla="*/ 92 h 228"/>
                <a:gd name="T18" fmla="*/ 36 w 181"/>
                <a:gd name="T19" fmla="*/ 100 h 228"/>
                <a:gd name="T20" fmla="*/ 74 w 181"/>
                <a:gd name="T21" fmla="*/ 151 h 228"/>
                <a:gd name="T22" fmla="*/ 49 w 181"/>
                <a:gd name="T23" fmla="*/ 120 h 228"/>
                <a:gd name="T24" fmla="*/ 61 w 181"/>
                <a:gd name="T25" fmla="*/ 112 h 228"/>
                <a:gd name="T26" fmla="*/ 84 w 181"/>
                <a:gd name="T27" fmla="*/ 142 h 228"/>
                <a:gd name="T28" fmla="*/ 74 w 181"/>
                <a:gd name="T29" fmla="*/ 151 h 228"/>
                <a:gd name="T30" fmla="*/ 120 w 181"/>
                <a:gd name="T31" fmla="*/ 195 h 228"/>
                <a:gd name="T32" fmla="*/ 90 w 181"/>
                <a:gd name="T33" fmla="*/ 169 h 228"/>
                <a:gd name="T34" fmla="*/ 100 w 181"/>
                <a:gd name="T35" fmla="*/ 159 h 228"/>
                <a:gd name="T36" fmla="*/ 129 w 181"/>
                <a:gd name="T37" fmla="*/ 183 h 228"/>
                <a:gd name="T38" fmla="*/ 120 w 181"/>
                <a:gd name="T39" fmla="*/ 195 h 228"/>
                <a:gd name="T40" fmla="*/ 174 w 181"/>
                <a:gd name="T41" fmla="*/ 228 h 228"/>
                <a:gd name="T42" fmla="*/ 140 w 181"/>
                <a:gd name="T43" fmla="*/ 209 h 228"/>
                <a:gd name="T44" fmla="*/ 148 w 181"/>
                <a:gd name="T45" fmla="*/ 197 h 228"/>
                <a:gd name="T46" fmla="*/ 181 w 181"/>
                <a:gd name="T47" fmla="*/ 216 h 228"/>
                <a:gd name="T48" fmla="*/ 174 w 181"/>
                <a:gd name="T4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228">
                  <a:moveTo>
                    <a:pt x="10" y="42"/>
                  </a:moveTo>
                  <a:cubicBezTo>
                    <a:pt x="6" y="29"/>
                    <a:pt x="3" y="16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3"/>
                    <a:pt x="20" y="25"/>
                    <a:pt x="24" y="37"/>
                  </a:cubicBezTo>
                  <a:lnTo>
                    <a:pt x="10" y="42"/>
                  </a:lnTo>
                  <a:close/>
                  <a:moveTo>
                    <a:pt x="36" y="100"/>
                  </a:moveTo>
                  <a:cubicBezTo>
                    <a:pt x="30" y="88"/>
                    <a:pt x="24" y="76"/>
                    <a:pt x="19" y="64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7" y="70"/>
                    <a:pt x="43" y="82"/>
                    <a:pt x="49" y="92"/>
                  </a:cubicBezTo>
                  <a:lnTo>
                    <a:pt x="36" y="100"/>
                  </a:lnTo>
                  <a:close/>
                  <a:moveTo>
                    <a:pt x="74" y="151"/>
                  </a:moveTo>
                  <a:cubicBezTo>
                    <a:pt x="65" y="142"/>
                    <a:pt x="57" y="131"/>
                    <a:pt x="49" y="120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8" y="122"/>
                    <a:pt x="76" y="132"/>
                    <a:pt x="84" y="142"/>
                  </a:cubicBezTo>
                  <a:lnTo>
                    <a:pt x="74" y="151"/>
                  </a:lnTo>
                  <a:close/>
                  <a:moveTo>
                    <a:pt x="120" y="195"/>
                  </a:moveTo>
                  <a:cubicBezTo>
                    <a:pt x="110" y="187"/>
                    <a:pt x="100" y="178"/>
                    <a:pt x="90" y="169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9" y="167"/>
                    <a:pt x="119" y="176"/>
                    <a:pt x="129" y="183"/>
                  </a:cubicBezTo>
                  <a:lnTo>
                    <a:pt x="120" y="195"/>
                  </a:lnTo>
                  <a:close/>
                  <a:moveTo>
                    <a:pt x="174" y="228"/>
                  </a:moveTo>
                  <a:cubicBezTo>
                    <a:pt x="162" y="223"/>
                    <a:pt x="151" y="216"/>
                    <a:pt x="140" y="209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58" y="204"/>
                    <a:pt x="169" y="210"/>
                    <a:pt x="181" y="216"/>
                  </a:cubicBezTo>
                  <a:lnTo>
                    <a:pt x="174" y="228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8505258" y="2892246"/>
              <a:ext cx="57861" cy="74611"/>
            </a:xfrm>
            <a:custGeom>
              <a:avLst/>
              <a:gdLst>
                <a:gd name="T0" fmla="*/ 2 w 16"/>
                <a:gd name="T1" fmla="*/ 21 h 21"/>
                <a:gd name="T2" fmla="*/ 0 w 16"/>
                <a:gd name="T3" fmla="*/ 1 h 21"/>
                <a:gd name="T4" fmla="*/ 15 w 16"/>
                <a:gd name="T5" fmla="*/ 0 h 21"/>
                <a:gd name="T6" fmla="*/ 16 w 16"/>
                <a:gd name="T7" fmla="*/ 20 h 21"/>
                <a:gd name="T8" fmla="*/ 2 w 16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2" y="21"/>
                  </a:moveTo>
                  <a:cubicBezTo>
                    <a:pt x="1" y="15"/>
                    <a:pt x="1" y="8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6" y="13"/>
                    <a:pt x="16" y="20"/>
                  </a:cubicBezTo>
                  <a:lnTo>
                    <a:pt x="2" y="21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8505258" y="2686686"/>
              <a:ext cx="57861" cy="79178"/>
            </a:xfrm>
            <a:custGeom>
              <a:avLst/>
              <a:gdLst>
                <a:gd name="T0" fmla="*/ 14 w 16"/>
                <a:gd name="T1" fmla="*/ 22 h 22"/>
                <a:gd name="T2" fmla="*/ 0 w 16"/>
                <a:gd name="T3" fmla="*/ 21 h 22"/>
                <a:gd name="T4" fmla="*/ 2 w 16"/>
                <a:gd name="T5" fmla="*/ 0 h 22"/>
                <a:gd name="T6" fmla="*/ 16 w 16"/>
                <a:gd name="T7" fmla="*/ 2 h 22"/>
                <a:gd name="T8" fmla="*/ 14 w 1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2">
                  <a:moveTo>
                    <a:pt x="14" y="2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1" y="7"/>
                    <a:pt x="2" y="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9"/>
                    <a:pt x="15" y="15"/>
                    <a:pt x="14" y="22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/>
          </p:nvSpPr>
          <p:spPr bwMode="auto">
            <a:xfrm>
              <a:off x="8523530" y="1666505"/>
              <a:ext cx="2296168" cy="2317486"/>
            </a:xfrm>
            <a:custGeom>
              <a:avLst/>
              <a:gdLst>
                <a:gd name="T0" fmla="*/ 316 w 638"/>
                <a:gd name="T1" fmla="*/ 14 h 643"/>
                <a:gd name="T2" fmla="*/ 316 w 638"/>
                <a:gd name="T3" fmla="*/ 0 h 643"/>
                <a:gd name="T4" fmla="*/ 348 w 638"/>
                <a:gd name="T5" fmla="*/ 15 h 643"/>
                <a:gd name="T6" fmla="*/ 287 w 638"/>
                <a:gd name="T7" fmla="*/ 1 h 643"/>
                <a:gd name="T8" fmla="*/ 406 w 638"/>
                <a:gd name="T9" fmla="*/ 27 h 643"/>
                <a:gd name="T10" fmla="*/ 410 w 638"/>
                <a:gd name="T11" fmla="*/ 13 h 643"/>
                <a:gd name="T12" fmla="*/ 186 w 638"/>
                <a:gd name="T13" fmla="*/ 27 h 643"/>
                <a:gd name="T14" fmla="*/ 192 w 638"/>
                <a:gd name="T15" fmla="*/ 40 h 643"/>
                <a:gd name="T16" fmla="*/ 430 w 638"/>
                <a:gd name="T17" fmla="*/ 20 h 643"/>
                <a:gd name="T18" fmla="*/ 140 w 638"/>
                <a:gd name="T19" fmla="*/ 69 h 643"/>
                <a:gd name="T20" fmla="*/ 174 w 638"/>
                <a:gd name="T21" fmla="*/ 49 h 643"/>
                <a:gd name="T22" fmla="*/ 478 w 638"/>
                <a:gd name="T23" fmla="*/ 60 h 643"/>
                <a:gd name="T24" fmla="*/ 511 w 638"/>
                <a:gd name="T25" fmla="*/ 83 h 643"/>
                <a:gd name="T26" fmla="*/ 115 w 638"/>
                <a:gd name="T27" fmla="*/ 70 h 643"/>
                <a:gd name="T28" fmla="*/ 553 w 638"/>
                <a:gd name="T29" fmla="*/ 125 h 643"/>
                <a:gd name="T30" fmla="*/ 564 w 638"/>
                <a:gd name="T31" fmla="*/ 116 h 643"/>
                <a:gd name="T32" fmla="*/ 46 w 638"/>
                <a:gd name="T33" fmla="*/ 147 h 643"/>
                <a:gd name="T34" fmla="*/ 58 w 638"/>
                <a:gd name="T35" fmla="*/ 155 h 643"/>
                <a:gd name="T36" fmla="*/ 577 w 638"/>
                <a:gd name="T37" fmla="*/ 132 h 643"/>
                <a:gd name="T38" fmla="*/ 31 w 638"/>
                <a:gd name="T39" fmla="*/ 208 h 643"/>
                <a:gd name="T40" fmla="*/ 48 w 638"/>
                <a:gd name="T41" fmla="*/ 172 h 643"/>
                <a:gd name="T42" fmla="*/ 595 w 638"/>
                <a:gd name="T43" fmla="*/ 192 h 643"/>
                <a:gd name="T44" fmla="*/ 610 w 638"/>
                <a:gd name="T45" fmla="*/ 229 h 643"/>
                <a:gd name="T46" fmla="*/ 10 w 638"/>
                <a:gd name="T47" fmla="*/ 222 h 643"/>
                <a:gd name="T48" fmla="*/ 622 w 638"/>
                <a:gd name="T49" fmla="*/ 288 h 643"/>
                <a:gd name="T50" fmla="*/ 636 w 638"/>
                <a:gd name="T51" fmla="*/ 286 h 643"/>
                <a:gd name="T52" fmla="*/ 623 w 638"/>
                <a:gd name="T53" fmla="*/ 347 h 643"/>
                <a:gd name="T54" fmla="*/ 623 w 638"/>
                <a:gd name="T55" fmla="*/ 308 h 643"/>
                <a:gd name="T56" fmla="*/ 638 w 638"/>
                <a:gd name="T57" fmla="*/ 325 h 643"/>
                <a:gd name="T58" fmla="*/ 612 w 638"/>
                <a:gd name="T59" fmla="*/ 406 h 643"/>
                <a:gd name="T60" fmla="*/ 626 w 638"/>
                <a:gd name="T61" fmla="*/ 410 h 643"/>
                <a:gd name="T62" fmla="*/ 606 w 638"/>
                <a:gd name="T63" fmla="*/ 425 h 643"/>
                <a:gd name="T64" fmla="*/ 569 w 638"/>
                <a:gd name="T65" fmla="*/ 521 h 643"/>
                <a:gd name="T66" fmla="*/ 593 w 638"/>
                <a:gd name="T67" fmla="*/ 486 h 643"/>
                <a:gd name="T68" fmla="*/ 516 w 638"/>
                <a:gd name="T69" fmla="*/ 555 h 643"/>
                <a:gd name="T70" fmla="*/ 526 w 638"/>
                <a:gd name="T71" fmla="*/ 566 h 643"/>
                <a:gd name="T72" fmla="*/ 501 w 638"/>
                <a:gd name="T73" fmla="*/ 567 h 643"/>
                <a:gd name="T74" fmla="*/ 418 w 638"/>
                <a:gd name="T75" fmla="*/ 627 h 643"/>
                <a:gd name="T76" fmla="*/ 456 w 638"/>
                <a:gd name="T77" fmla="*/ 611 h 643"/>
                <a:gd name="T78" fmla="*/ 355 w 638"/>
                <a:gd name="T79" fmla="*/ 626 h 643"/>
                <a:gd name="T80" fmla="*/ 357 w 638"/>
                <a:gd name="T81" fmla="*/ 640 h 643"/>
                <a:gd name="T82" fmla="*/ 294 w 638"/>
                <a:gd name="T83" fmla="*/ 642 h 643"/>
                <a:gd name="T84" fmla="*/ 317 w 638"/>
                <a:gd name="T85" fmla="*/ 629 h 643"/>
                <a:gd name="T86" fmla="*/ 317 w 638"/>
                <a:gd name="T87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8" h="643">
                  <a:moveTo>
                    <a:pt x="348" y="15"/>
                  </a:moveTo>
                  <a:cubicBezTo>
                    <a:pt x="339" y="15"/>
                    <a:pt x="329" y="14"/>
                    <a:pt x="320" y="14"/>
                  </a:cubicBezTo>
                  <a:cubicBezTo>
                    <a:pt x="316" y="14"/>
                    <a:pt x="316" y="14"/>
                    <a:pt x="316" y="14"/>
                  </a:cubicBezTo>
                  <a:cubicBezTo>
                    <a:pt x="313" y="14"/>
                    <a:pt x="311" y="14"/>
                    <a:pt x="308" y="14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10" y="0"/>
                    <a:pt x="313" y="0"/>
                    <a:pt x="316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30" y="0"/>
                    <a:pt x="340" y="0"/>
                    <a:pt x="349" y="1"/>
                  </a:cubicBezTo>
                  <a:lnTo>
                    <a:pt x="348" y="15"/>
                  </a:lnTo>
                  <a:close/>
                  <a:moveTo>
                    <a:pt x="249" y="21"/>
                  </a:moveTo>
                  <a:cubicBezTo>
                    <a:pt x="246" y="7"/>
                    <a:pt x="246" y="7"/>
                    <a:pt x="246" y="7"/>
                  </a:cubicBezTo>
                  <a:cubicBezTo>
                    <a:pt x="259" y="4"/>
                    <a:pt x="273" y="2"/>
                    <a:pt x="287" y="1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75" y="16"/>
                    <a:pt x="262" y="18"/>
                    <a:pt x="249" y="21"/>
                  </a:cubicBezTo>
                  <a:moveTo>
                    <a:pt x="406" y="27"/>
                  </a:moveTo>
                  <a:cubicBezTo>
                    <a:pt x="393" y="23"/>
                    <a:pt x="380" y="20"/>
                    <a:pt x="367" y="18"/>
                  </a:cubicBezTo>
                  <a:cubicBezTo>
                    <a:pt x="370" y="4"/>
                    <a:pt x="370" y="4"/>
                    <a:pt x="370" y="4"/>
                  </a:cubicBezTo>
                  <a:cubicBezTo>
                    <a:pt x="383" y="6"/>
                    <a:pt x="397" y="9"/>
                    <a:pt x="410" y="13"/>
                  </a:cubicBezTo>
                  <a:lnTo>
                    <a:pt x="406" y="27"/>
                  </a:lnTo>
                  <a:close/>
                  <a:moveTo>
                    <a:pt x="192" y="40"/>
                  </a:moveTo>
                  <a:cubicBezTo>
                    <a:pt x="186" y="27"/>
                    <a:pt x="186" y="27"/>
                    <a:pt x="186" y="27"/>
                  </a:cubicBezTo>
                  <a:cubicBezTo>
                    <a:pt x="199" y="21"/>
                    <a:pt x="212" y="16"/>
                    <a:pt x="225" y="13"/>
                  </a:cubicBezTo>
                  <a:cubicBezTo>
                    <a:pt x="229" y="26"/>
                    <a:pt x="229" y="26"/>
                    <a:pt x="229" y="26"/>
                  </a:cubicBezTo>
                  <a:cubicBezTo>
                    <a:pt x="217" y="30"/>
                    <a:pt x="204" y="35"/>
                    <a:pt x="192" y="40"/>
                  </a:cubicBezTo>
                  <a:moveTo>
                    <a:pt x="461" y="50"/>
                  </a:moveTo>
                  <a:cubicBezTo>
                    <a:pt x="450" y="44"/>
                    <a:pt x="437" y="38"/>
                    <a:pt x="425" y="34"/>
                  </a:cubicBezTo>
                  <a:cubicBezTo>
                    <a:pt x="430" y="20"/>
                    <a:pt x="430" y="20"/>
                    <a:pt x="430" y="20"/>
                  </a:cubicBezTo>
                  <a:cubicBezTo>
                    <a:pt x="443" y="25"/>
                    <a:pt x="456" y="31"/>
                    <a:pt x="468" y="37"/>
                  </a:cubicBezTo>
                  <a:lnTo>
                    <a:pt x="461" y="50"/>
                  </a:lnTo>
                  <a:close/>
                  <a:moveTo>
                    <a:pt x="140" y="69"/>
                  </a:moveTo>
                  <a:cubicBezTo>
                    <a:pt x="132" y="58"/>
                    <a:pt x="132" y="58"/>
                    <a:pt x="132" y="58"/>
                  </a:cubicBezTo>
                  <a:cubicBezTo>
                    <a:pt x="143" y="50"/>
                    <a:pt x="155" y="42"/>
                    <a:pt x="168" y="36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62" y="55"/>
                    <a:pt x="151" y="62"/>
                    <a:pt x="140" y="69"/>
                  </a:cubicBezTo>
                  <a:moveTo>
                    <a:pt x="511" y="83"/>
                  </a:moveTo>
                  <a:cubicBezTo>
                    <a:pt x="501" y="75"/>
                    <a:pt x="490" y="67"/>
                    <a:pt x="478" y="60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98" y="55"/>
                    <a:pt x="509" y="63"/>
                    <a:pt x="520" y="72"/>
                  </a:cubicBezTo>
                  <a:lnTo>
                    <a:pt x="511" y="83"/>
                  </a:lnTo>
                  <a:close/>
                  <a:moveTo>
                    <a:pt x="95" y="108"/>
                  </a:moveTo>
                  <a:cubicBezTo>
                    <a:pt x="85" y="98"/>
                    <a:pt x="85" y="98"/>
                    <a:pt x="85" y="98"/>
                  </a:cubicBezTo>
                  <a:cubicBezTo>
                    <a:pt x="94" y="88"/>
                    <a:pt x="104" y="79"/>
                    <a:pt x="115" y="70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14" y="90"/>
                    <a:pt x="104" y="99"/>
                    <a:pt x="95" y="108"/>
                  </a:cubicBezTo>
                  <a:moveTo>
                    <a:pt x="553" y="125"/>
                  </a:moveTo>
                  <a:cubicBezTo>
                    <a:pt x="545" y="115"/>
                    <a:pt x="535" y="105"/>
                    <a:pt x="526" y="96"/>
                  </a:cubicBezTo>
                  <a:cubicBezTo>
                    <a:pt x="536" y="86"/>
                    <a:pt x="536" y="86"/>
                    <a:pt x="536" y="86"/>
                  </a:cubicBezTo>
                  <a:cubicBezTo>
                    <a:pt x="546" y="95"/>
                    <a:pt x="555" y="105"/>
                    <a:pt x="564" y="116"/>
                  </a:cubicBezTo>
                  <a:lnTo>
                    <a:pt x="553" y="125"/>
                  </a:lnTo>
                  <a:close/>
                  <a:moveTo>
                    <a:pt x="58" y="15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53" y="135"/>
                    <a:pt x="62" y="124"/>
                    <a:pt x="71" y="114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65" y="144"/>
                    <a:pt x="58" y="155"/>
                  </a:cubicBezTo>
                  <a:moveTo>
                    <a:pt x="587" y="175"/>
                  </a:moveTo>
                  <a:cubicBezTo>
                    <a:pt x="580" y="163"/>
                    <a:pt x="573" y="152"/>
                    <a:pt x="565" y="141"/>
                  </a:cubicBezTo>
                  <a:cubicBezTo>
                    <a:pt x="577" y="132"/>
                    <a:pt x="577" y="132"/>
                    <a:pt x="577" y="132"/>
                  </a:cubicBezTo>
                  <a:cubicBezTo>
                    <a:pt x="585" y="144"/>
                    <a:pt x="593" y="156"/>
                    <a:pt x="599" y="168"/>
                  </a:cubicBezTo>
                  <a:lnTo>
                    <a:pt x="587" y="175"/>
                  </a:lnTo>
                  <a:close/>
                  <a:moveTo>
                    <a:pt x="31" y="208"/>
                  </a:moveTo>
                  <a:cubicBezTo>
                    <a:pt x="17" y="203"/>
                    <a:pt x="17" y="203"/>
                    <a:pt x="17" y="203"/>
                  </a:cubicBezTo>
                  <a:cubicBezTo>
                    <a:pt x="22" y="190"/>
                    <a:pt x="28" y="177"/>
                    <a:pt x="35" y="165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1" y="184"/>
                    <a:pt x="35" y="196"/>
                    <a:pt x="31" y="208"/>
                  </a:cubicBezTo>
                  <a:moveTo>
                    <a:pt x="610" y="229"/>
                  </a:moveTo>
                  <a:cubicBezTo>
                    <a:pt x="606" y="217"/>
                    <a:pt x="601" y="204"/>
                    <a:pt x="595" y="192"/>
                  </a:cubicBezTo>
                  <a:cubicBezTo>
                    <a:pt x="609" y="186"/>
                    <a:pt x="609" y="186"/>
                    <a:pt x="609" y="186"/>
                  </a:cubicBezTo>
                  <a:cubicBezTo>
                    <a:pt x="614" y="199"/>
                    <a:pt x="619" y="212"/>
                    <a:pt x="624" y="225"/>
                  </a:cubicBezTo>
                  <a:lnTo>
                    <a:pt x="610" y="229"/>
                  </a:lnTo>
                  <a:close/>
                  <a:moveTo>
                    <a:pt x="14" y="265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2" y="249"/>
                    <a:pt x="6" y="235"/>
                    <a:pt x="10" y="222"/>
                  </a:cubicBezTo>
                  <a:cubicBezTo>
                    <a:pt x="24" y="227"/>
                    <a:pt x="24" y="227"/>
                    <a:pt x="24" y="227"/>
                  </a:cubicBezTo>
                  <a:cubicBezTo>
                    <a:pt x="20" y="239"/>
                    <a:pt x="17" y="252"/>
                    <a:pt x="14" y="265"/>
                  </a:cubicBezTo>
                  <a:moveTo>
                    <a:pt x="622" y="288"/>
                  </a:moveTo>
                  <a:cubicBezTo>
                    <a:pt x="621" y="275"/>
                    <a:pt x="618" y="261"/>
                    <a:pt x="615" y="249"/>
                  </a:cubicBezTo>
                  <a:cubicBezTo>
                    <a:pt x="629" y="245"/>
                    <a:pt x="629" y="245"/>
                    <a:pt x="629" y="245"/>
                  </a:cubicBezTo>
                  <a:cubicBezTo>
                    <a:pt x="632" y="259"/>
                    <a:pt x="635" y="272"/>
                    <a:pt x="636" y="286"/>
                  </a:cubicBezTo>
                  <a:lnTo>
                    <a:pt x="622" y="288"/>
                  </a:lnTo>
                  <a:close/>
                  <a:moveTo>
                    <a:pt x="637" y="349"/>
                  </a:moveTo>
                  <a:cubicBezTo>
                    <a:pt x="623" y="347"/>
                    <a:pt x="623" y="347"/>
                    <a:pt x="623" y="347"/>
                  </a:cubicBezTo>
                  <a:cubicBezTo>
                    <a:pt x="623" y="340"/>
                    <a:pt x="624" y="332"/>
                    <a:pt x="624" y="325"/>
                  </a:cubicBezTo>
                  <a:cubicBezTo>
                    <a:pt x="624" y="321"/>
                    <a:pt x="624" y="321"/>
                    <a:pt x="624" y="321"/>
                  </a:cubicBezTo>
                  <a:cubicBezTo>
                    <a:pt x="624" y="317"/>
                    <a:pt x="624" y="312"/>
                    <a:pt x="623" y="308"/>
                  </a:cubicBezTo>
                  <a:cubicBezTo>
                    <a:pt x="638" y="307"/>
                    <a:pt x="638" y="307"/>
                    <a:pt x="638" y="307"/>
                  </a:cubicBezTo>
                  <a:cubicBezTo>
                    <a:pt x="638" y="312"/>
                    <a:pt x="638" y="316"/>
                    <a:pt x="638" y="321"/>
                  </a:cubicBezTo>
                  <a:cubicBezTo>
                    <a:pt x="638" y="325"/>
                    <a:pt x="638" y="325"/>
                    <a:pt x="638" y="325"/>
                  </a:cubicBezTo>
                  <a:cubicBezTo>
                    <a:pt x="638" y="333"/>
                    <a:pt x="638" y="341"/>
                    <a:pt x="637" y="349"/>
                  </a:cubicBezTo>
                  <a:moveTo>
                    <a:pt x="626" y="410"/>
                  </a:moveTo>
                  <a:cubicBezTo>
                    <a:pt x="612" y="406"/>
                    <a:pt x="612" y="406"/>
                    <a:pt x="612" y="406"/>
                  </a:cubicBezTo>
                  <a:cubicBezTo>
                    <a:pt x="616" y="393"/>
                    <a:pt x="618" y="380"/>
                    <a:pt x="620" y="367"/>
                  </a:cubicBezTo>
                  <a:cubicBezTo>
                    <a:pt x="635" y="369"/>
                    <a:pt x="635" y="369"/>
                    <a:pt x="635" y="369"/>
                  </a:cubicBezTo>
                  <a:cubicBezTo>
                    <a:pt x="633" y="383"/>
                    <a:pt x="630" y="397"/>
                    <a:pt x="626" y="410"/>
                  </a:cubicBezTo>
                  <a:moveTo>
                    <a:pt x="603" y="468"/>
                  </a:moveTo>
                  <a:cubicBezTo>
                    <a:pt x="590" y="462"/>
                    <a:pt x="590" y="462"/>
                    <a:pt x="590" y="462"/>
                  </a:cubicBezTo>
                  <a:cubicBezTo>
                    <a:pt x="596" y="450"/>
                    <a:pt x="601" y="437"/>
                    <a:pt x="606" y="425"/>
                  </a:cubicBezTo>
                  <a:cubicBezTo>
                    <a:pt x="619" y="430"/>
                    <a:pt x="619" y="430"/>
                    <a:pt x="619" y="430"/>
                  </a:cubicBezTo>
                  <a:cubicBezTo>
                    <a:pt x="615" y="443"/>
                    <a:pt x="609" y="456"/>
                    <a:pt x="603" y="468"/>
                  </a:cubicBezTo>
                  <a:moveTo>
                    <a:pt x="569" y="521"/>
                  </a:moveTo>
                  <a:cubicBezTo>
                    <a:pt x="558" y="512"/>
                    <a:pt x="558" y="512"/>
                    <a:pt x="558" y="512"/>
                  </a:cubicBezTo>
                  <a:cubicBezTo>
                    <a:pt x="566" y="501"/>
                    <a:pt x="573" y="490"/>
                    <a:pt x="580" y="479"/>
                  </a:cubicBezTo>
                  <a:cubicBezTo>
                    <a:pt x="593" y="486"/>
                    <a:pt x="593" y="486"/>
                    <a:pt x="593" y="486"/>
                  </a:cubicBezTo>
                  <a:cubicBezTo>
                    <a:pt x="585" y="498"/>
                    <a:pt x="578" y="510"/>
                    <a:pt x="569" y="521"/>
                  </a:cubicBezTo>
                  <a:moveTo>
                    <a:pt x="526" y="566"/>
                  </a:moveTo>
                  <a:cubicBezTo>
                    <a:pt x="516" y="555"/>
                    <a:pt x="516" y="555"/>
                    <a:pt x="516" y="555"/>
                  </a:cubicBezTo>
                  <a:cubicBezTo>
                    <a:pt x="526" y="546"/>
                    <a:pt x="536" y="537"/>
                    <a:pt x="545" y="527"/>
                  </a:cubicBezTo>
                  <a:cubicBezTo>
                    <a:pt x="555" y="537"/>
                    <a:pt x="555" y="537"/>
                    <a:pt x="555" y="537"/>
                  </a:cubicBezTo>
                  <a:cubicBezTo>
                    <a:pt x="546" y="547"/>
                    <a:pt x="536" y="557"/>
                    <a:pt x="526" y="566"/>
                  </a:cubicBezTo>
                  <a:moveTo>
                    <a:pt x="475" y="601"/>
                  </a:moveTo>
                  <a:cubicBezTo>
                    <a:pt x="468" y="589"/>
                    <a:pt x="468" y="589"/>
                    <a:pt x="468" y="589"/>
                  </a:cubicBezTo>
                  <a:cubicBezTo>
                    <a:pt x="479" y="582"/>
                    <a:pt x="490" y="575"/>
                    <a:pt x="501" y="567"/>
                  </a:cubicBezTo>
                  <a:cubicBezTo>
                    <a:pt x="509" y="579"/>
                    <a:pt x="509" y="579"/>
                    <a:pt x="509" y="579"/>
                  </a:cubicBezTo>
                  <a:cubicBezTo>
                    <a:pt x="498" y="587"/>
                    <a:pt x="487" y="595"/>
                    <a:pt x="475" y="601"/>
                  </a:cubicBezTo>
                  <a:moveTo>
                    <a:pt x="418" y="627"/>
                  </a:moveTo>
                  <a:cubicBezTo>
                    <a:pt x="413" y="613"/>
                    <a:pt x="413" y="613"/>
                    <a:pt x="413" y="613"/>
                  </a:cubicBezTo>
                  <a:cubicBezTo>
                    <a:pt x="426" y="609"/>
                    <a:pt x="438" y="604"/>
                    <a:pt x="450" y="598"/>
                  </a:cubicBezTo>
                  <a:cubicBezTo>
                    <a:pt x="456" y="611"/>
                    <a:pt x="456" y="611"/>
                    <a:pt x="456" y="611"/>
                  </a:cubicBezTo>
                  <a:cubicBezTo>
                    <a:pt x="444" y="617"/>
                    <a:pt x="431" y="622"/>
                    <a:pt x="418" y="627"/>
                  </a:cubicBezTo>
                  <a:moveTo>
                    <a:pt x="357" y="640"/>
                  </a:moveTo>
                  <a:cubicBezTo>
                    <a:pt x="355" y="626"/>
                    <a:pt x="355" y="626"/>
                    <a:pt x="355" y="626"/>
                  </a:cubicBezTo>
                  <a:cubicBezTo>
                    <a:pt x="368" y="625"/>
                    <a:pt x="381" y="622"/>
                    <a:pt x="394" y="619"/>
                  </a:cubicBezTo>
                  <a:cubicBezTo>
                    <a:pt x="398" y="633"/>
                    <a:pt x="398" y="633"/>
                    <a:pt x="398" y="633"/>
                  </a:cubicBezTo>
                  <a:cubicBezTo>
                    <a:pt x="384" y="636"/>
                    <a:pt x="370" y="639"/>
                    <a:pt x="357" y="640"/>
                  </a:cubicBezTo>
                  <a:moveTo>
                    <a:pt x="317" y="643"/>
                  </a:moveTo>
                  <a:cubicBezTo>
                    <a:pt x="313" y="643"/>
                    <a:pt x="313" y="643"/>
                    <a:pt x="313" y="643"/>
                  </a:cubicBezTo>
                  <a:cubicBezTo>
                    <a:pt x="307" y="643"/>
                    <a:pt x="300" y="643"/>
                    <a:pt x="294" y="642"/>
                  </a:cubicBezTo>
                  <a:cubicBezTo>
                    <a:pt x="295" y="628"/>
                    <a:pt x="295" y="628"/>
                    <a:pt x="295" y="628"/>
                  </a:cubicBezTo>
                  <a:cubicBezTo>
                    <a:pt x="301" y="628"/>
                    <a:pt x="307" y="628"/>
                    <a:pt x="313" y="629"/>
                  </a:cubicBezTo>
                  <a:cubicBezTo>
                    <a:pt x="317" y="629"/>
                    <a:pt x="317" y="629"/>
                    <a:pt x="317" y="629"/>
                  </a:cubicBezTo>
                  <a:cubicBezTo>
                    <a:pt x="323" y="629"/>
                    <a:pt x="329" y="628"/>
                    <a:pt x="335" y="628"/>
                  </a:cubicBezTo>
                  <a:cubicBezTo>
                    <a:pt x="336" y="642"/>
                    <a:pt x="336" y="642"/>
                    <a:pt x="336" y="642"/>
                  </a:cubicBezTo>
                  <a:cubicBezTo>
                    <a:pt x="330" y="643"/>
                    <a:pt x="323" y="643"/>
                    <a:pt x="317" y="643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9431034" y="3907858"/>
              <a:ext cx="82224" cy="65475"/>
            </a:xfrm>
            <a:custGeom>
              <a:avLst/>
              <a:gdLst>
                <a:gd name="T0" fmla="*/ 21 w 23"/>
                <a:gd name="T1" fmla="*/ 18 h 18"/>
                <a:gd name="T2" fmla="*/ 0 w 23"/>
                <a:gd name="T3" fmla="*/ 15 h 18"/>
                <a:gd name="T4" fmla="*/ 3 w 23"/>
                <a:gd name="T5" fmla="*/ 0 h 18"/>
                <a:gd name="T6" fmla="*/ 23 w 23"/>
                <a:gd name="T7" fmla="*/ 4 h 18"/>
                <a:gd name="T8" fmla="*/ 21 w 2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8">
                  <a:moveTo>
                    <a:pt x="21" y="18"/>
                  </a:moveTo>
                  <a:cubicBezTo>
                    <a:pt x="14" y="17"/>
                    <a:pt x="7" y="16"/>
                    <a:pt x="0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2"/>
                    <a:pt x="16" y="3"/>
                    <a:pt x="23" y="4"/>
                  </a:cubicBezTo>
                  <a:lnTo>
                    <a:pt x="21" y="18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8" name="Freeform 167"/>
            <p:cNvSpPr>
              <a:spLocks noEditPoints="1"/>
            </p:cNvSpPr>
            <p:nvPr/>
          </p:nvSpPr>
          <p:spPr bwMode="auto">
            <a:xfrm>
              <a:off x="8246406" y="1403086"/>
              <a:ext cx="1274465" cy="1268375"/>
            </a:xfrm>
            <a:custGeom>
              <a:avLst/>
              <a:gdLst>
                <a:gd name="T0" fmla="*/ 315 w 354"/>
                <a:gd name="T1" fmla="*/ 21 h 352"/>
                <a:gd name="T2" fmla="*/ 312 w 354"/>
                <a:gd name="T3" fmla="*/ 7 h 352"/>
                <a:gd name="T4" fmla="*/ 352 w 354"/>
                <a:gd name="T5" fmla="*/ 0 h 352"/>
                <a:gd name="T6" fmla="*/ 354 w 354"/>
                <a:gd name="T7" fmla="*/ 14 h 352"/>
                <a:gd name="T8" fmla="*/ 315 w 354"/>
                <a:gd name="T9" fmla="*/ 21 h 352"/>
                <a:gd name="T10" fmla="*/ 257 w 354"/>
                <a:gd name="T11" fmla="*/ 37 h 352"/>
                <a:gd name="T12" fmla="*/ 252 w 354"/>
                <a:gd name="T13" fmla="*/ 24 h 352"/>
                <a:gd name="T14" fmla="*/ 291 w 354"/>
                <a:gd name="T15" fmla="*/ 11 h 352"/>
                <a:gd name="T16" fmla="*/ 295 w 354"/>
                <a:gd name="T17" fmla="*/ 25 h 352"/>
                <a:gd name="T18" fmla="*/ 257 w 354"/>
                <a:gd name="T19" fmla="*/ 37 h 352"/>
                <a:gd name="T20" fmla="*/ 203 w 354"/>
                <a:gd name="T21" fmla="*/ 63 h 352"/>
                <a:gd name="T22" fmla="*/ 196 w 354"/>
                <a:gd name="T23" fmla="*/ 51 h 352"/>
                <a:gd name="T24" fmla="*/ 233 w 354"/>
                <a:gd name="T25" fmla="*/ 32 h 352"/>
                <a:gd name="T26" fmla="*/ 239 w 354"/>
                <a:gd name="T27" fmla="*/ 45 h 352"/>
                <a:gd name="T28" fmla="*/ 203 w 354"/>
                <a:gd name="T29" fmla="*/ 63 h 352"/>
                <a:gd name="T30" fmla="*/ 154 w 354"/>
                <a:gd name="T31" fmla="*/ 97 h 352"/>
                <a:gd name="T32" fmla="*/ 145 w 354"/>
                <a:gd name="T33" fmla="*/ 86 h 352"/>
                <a:gd name="T34" fmla="*/ 179 w 354"/>
                <a:gd name="T35" fmla="*/ 61 h 352"/>
                <a:gd name="T36" fmla="*/ 186 w 354"/>
                <a:gd name="T37" fmla="*/ 73 h 352"/>
                <a:gd name="T38" fmla="*/ 154 w 354"/>
                <a:gd name="T39" fmla="*/ 97 h 352"/>
                <a:gd name="T40" fmla="*/ 111 w 354"/>
                <a:gd name="T41" fmla="*/ 138 h 352"/>
                <a:gd name="T42" fmla="*/ 100 w 354"/>
                <a:gd name="T43" fmla="*/ 128 h 352"/>
                <a:gd name="T44" fmla="*/ 129 w 354"/>
                <a:gd name="T45" fmla="*/ 99 h 352"/>
                <a:gd name="T46" fmla="*/ 139 w 354"/>
                <a:gd name="T47" fmla="*/ 110 h 352"/>
                <a:gd name="T48" fmla="*/ 111 w 354"/>
                <a:gd name="T49" fmla="*/ 138 h 352"/>
                <a:gd name="T50" fmla="*/ 74 w 354"/>
                <a:gd name="T51" fmla="*/ 185 h 352"/>
                <a:gd name="T52" fmla="*/ 62 w 354"/>
                <a:gd name="T53" fmla="*/ 177 h 352"/>
                <a:gd name="T54" fmla="*/ 86 w 354"/>
                <a:gd name="T55" fmla="*/ 144 h 352"/>
                <a:gd name="T56" fmla="*/ 98 w 354"/>
                <a:gd name="T57" fmla="*/ 153 h 352"/>
                <a:gd name="T58" fmla="*/ 74 w 354"/>
                <a:gd name="T59" fmla="*/ 185 h 352"/>
                <a:gd name="T60" fmla="*/ 45 w 354"/>
                <a:gd name="T61" fmla="*/ 237 h 352"/>
                <a:gd name="T62" fmla="*/ 32 w 354"/>
                <a:gd name="T63" fmla="*/ 231 h 352"/>
                <a:gd name="T64" fmla="*/ 51 w 354"/>
                <a:gd name="T65" fmla="*/ 195 h 352"/>
                <a:gd name="T66" fmla="*/ 63 w 354"/>
                <a:gd name="T67" fmla="*/ 202 h 352"/>
                <a:gd name="T68" fmla="*/ 45 w 354"/>
                <a:gd name="T69" fmla="*/ 237 h 352"/>
                <a:gd name="T70" fmla="*/ 25 w 354"/>
                <a:gd name="T71" fmla="*/ 294 h 352"/>
                <a:gd name="T72" fmla="*/ 11 w 354"/>
                <a:gd name="T73" fmla="*/ 290 h 352"/>
                <a:gd name="T74" fmla="*/ 24 w 354"/>
                <a:gd name="T75" fmla="*/ 251 h 352"/>
                <a:gd name="T76" fmla="*/ 37 w 354"/>
                <a:gd name="T77" fmla="*/ 256 h 352"/>
                <a:gd name="T78" fmla="*/ 25 w 354"/>
                <a:gd name="T79" fmla="*/ 294 h 352"/>
                <a:gd name="T80" fmla="*/ 14 w 354"/>
                <a:gd name="T81" fmla="*/ 352 h 352"/>
                <a:gd name="T82" fmla="*/ 0 w 354"/>
                <a:gd name="T83" fmla="*/ 351 h 352"/>
                <a:gd name="T84" fmla="*/ 6 w 354"/>
                <a:gd name="T85" fmla="*/ 310 h 352"/>
                <a:gd name="T86" fmla="*/ 20 w 354"/>
                <a:gd name="T87" fmla="*/ 313 h 352"/>
                <a:gd name="T88" fmla="*/ 14 w 354"/>
                <a:gd name="T8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4" h="352">
                  <a:moveTo>
                    <a:pt x="315" y="21"/>
                  </a:moveTo>
                  <a:cubicBezTo>
                    <a:pt x="312" y="7"/>
                    <a:pt x="312" y="7"/>
                    <a:pt x="312" y="7"/>
                  </a:cubicBezTo>
                  <a:cubicBezTo>
                    <a:pt x="325" y="4"/>
                    <a:pt x="339" y="2"/>
                    <a:pt x="352" y="0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41" y="16"/>
                    <a:pt x="327" y="18"/>
                    <a:pt x="315" y="21"/>
                  </a:cubicBezTo>
                  <a:moveTo>
                    <a:pt x="257" y="37"/>
                  </a:moveTo>
                  <a:cubicBezTo>
                    <a:pt x="252" y="24"/>
                    <a:pt x="252" y="24"/>
                    <a:pt x="252" y="24"/>
                  </a:cubicBezTo>
                  <a:cubicBezTo>
                    <a:pt x="265" y="19"/>
                    <a:pt x="278" y="15"/>
                    <a:pt x="291" y="11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82" y="29"/>
                    <a:pt x="270" y="33"/>
                    <a:pt x="257" y="37"/>
                  </a:cubicBezTo>
                  <a:moveTo>
                    <a:pt x="203" y="63"/>
                  </a:moveTo>
                  <a:cubicBezTo>
                    <a:pt x="196" y="51"/>
                    <a:pt x="196" y="51"/>
                    <a:pt x="196" y="51"/>
                  </a:cubicBezTo>
                  <a:cubicBezTo>
                    <a:pt x="208" y="44"/>
                    <a:pt x="221" y="37"/>
                    <a:pt x="233" y="32"/>
                  </a:cubicBezTo>
                  <a:cubicBezTo>
                    <a:pt x="239" y="45"/>
                    <a:pt x="239" y="45"/>
                    <a:pt x="239" y="45"/>
                  </a:cubicBezTo>
                  <a:cubicBezTo>
                    <a:pt x="227" y="50"/>
                    <a:pt x="215" y="56"/>
                    <a:pt x="203" y="63"/>
                  </a:cubicBezTo>
                  <a:moveTo>
                    <a:pt x="154" y="97"/>
                  </a:moveTo>
                  <a:cubicBezTo>
                    <a:pt x="145" y="86"/>
                    <a:pt x="145" y="86"/>
                    <a:pt x="145" y="86"/>
                  </a:cubicBezTo>
                  <a:cubicBezTo>
                    <a:pt x="156" y="77"/>
                    <a:pt x="167" y="69"/>
                    <a:pt x="179" y="61"/>
                  </a:cubicBezTo>
                  <a:cubicBezTo>
                    <a:pt x="186" y="73"/>
                    <a:pt x="186" y="73"/>
                    <a:pt x="186" y="73"/>
                  </a:cubicBezTo>
                  <a:cubicBezTo>
                    <a:pt x="175" y="81"/>
                    <a:pt x="164" y="88"/>
                    <a:pt x="154" y="97"/>
                  </a:cubicBezTo>
                  <a:moveTo>
                    <a:pt x="111" y="138"/>
                  </a:moveTo>
                  <a:cubicBezTo>
                    <a:pt x="100" y="128"/>
                    <a:pt x="100" y="128"/>
                    <a:pt x="100" y="128"/>
                  </a:cubicBezTo>
                  <a:cubicBezTo>
                    <a:pt x="109" y="118"/>
                    <a:pt x="119" y="108"/>
                    <a:pt x="129" y="99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29" y="118"/>
                    <a:pt x="119" y="128"/>
                    <a:pt x="111" y="138"/>
                  </a:cubicBezTo>
                  <a:moveTo>
                    <a:pt x="74" y="185"/>
                  </a:moveTo>
                  <a:cubicBezTo>
                    <a:pt x="62" y="177"/>
                    <a:pt x="62" y="177"/>
                    <a:pt x="62" y="177"/>
                  </a:cubicBezTo>
                  <a:cubicBezTo>
                    <a:pt x="69" y="166"/>
                    <a:pt x="78" y="154"/>
                    <a:pt x="86" y="144"/>
                  </a:cubicBezTo>
                  <a:cubicBezTo>
                    <a:pt x="98" y="153"/>
                    <a:pt x="98" y="153"/>
                    <a:pt x="98" y="153"/>
                  </a:cubicBezTo>
                  <a:cubicBezTo>
                    <a:pt x="89" y="163"/>
                    <a:pt x="81" y="174"/>
                    <a:pt x="74" y="185"/>
                  </a:cubicBezTo>
                  <a:moveTo>
                    <a:pt x="45" y="237"/>
                  </a:moveTo>
                  <a:cubicBezTo>
                    <a:pt x="32" y="231"/>
                    <a:pt x="32" y="231"/>
                    <a:pt x="32" y="231"/>
                  </a:cubicBezTo>
                  <a:cubicBezTo>
                    <a:pt x="38" y="219"/>
                    <a:pt x="44" y="207"/>
                    <a:pt x="51" y="195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57" y="213"/>
                    <a:pt x="51" y="225"/>
                    <a:pt x="45" y="237"/>
                  </a:cubicBezTo>
                  <a:moveTo>
                    <a:pt x="25" y="294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15" y="277"/>
                    <a:pt x="19" y="263"/>
                    <a:pt x="24" y="251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3" y="268"/>
                    <a:pt x="28" y="281"/>
                    <a:pt x="25" y="294"/>
                  </a:cubicBezTo>
                  <a:moveTo>
                    <a:pt x="14" y="352"/>
                  </a:moveTo>
                  <a:cubicBezTo>
                    <a:pt x="0" y="351"/>
                    <a:pt x="0" y="351"/>
                    <a:pt x="0" y="351"/>
                  </a:cubicBezTo>
                  <a:cubicBezTo>
                    <a:pt x="1" y="337"/>
                    <a:pt x="3" y="323"/>
                    <a:pt x="6" y="310"/>
                  </a:cubicBezTo>
                  <a:cubicBezTo>
                    <a:pt x="20" y="313"/>
                    <a:pt x="20" y="313"/>
                    <a:pt x="20" y="313"/>
                  </a:cubicBezTo>
                  <a:cubicBezTo>
                    <a:pt x="17" y="326"/>
                    <a:pt x="15" y="339"/>
                    <a:pt x="14" y="352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69" name="Freeform 168"/>
            <p:cNvSpPr>
              <a:spLocks noEditPoints="1"/>
            </p:cNvSpPr>
            <p:nvPr/>
          </p:nvSpPr>
          <p:spPr bwMode="auto">
            <a:xfrm>
              <a:off x="9660956" y="1107690"/>
              <a:ext cx="1712991" cy="3427504"/>
            </a:xfrm>
            <a:custGeom>
              <a:avLst/>
              <a:gdLst>
                <a:gd name="T0" fmla="*/ 0 w 476"/>
                <a:gd name="T1" fmla="*/ 15 h 951"/>
                <a:gd name="T2" fmla="*/ 42 w 476"/>
                <a:gd name="T3" fmla="*/ 2 h 951"/>
                <a:gd name="T4" fmla="*/ 100 w 476"/>
                <a:gd name="T5" fmla="*/ 25 h 951"/>
                <a:gd name="T6" fmla="*/ 62 w 476"/>
                <a:gd name="T7" fmla="*/ 4 h 951"/>
                <a:gd name="T8" fmla="*/ 100 w 476"/>
                <a:gd name="T9" fmla="*/ 25 h 951"/>
                <a:gd name="T10" fmla="*/ 119 w 476"/>
                <a:gd name="T11" fmla="*/ 30 h 951"/>
                <a:gd name="T12" fmla="*/ 162 w 476"/>
                <a:gd name="T13" fmla="*/ 29 h 951"/>
                <a:gd name="T14" fmla="*/ 212 w 476"/>
                <a:gd name="T15" fmla="*/ 66 h 951"/>
                <a:gd name="T16" fmla="*/ 181 w 476"/>
                <a:gd name="T17" fmla="*/ 36 h 951"/>
                <a:gd name="T18" fmla="*/ 212 w 476"/>
                <a:gd name="T19" fmla="*/ 66 h 951"/>
                <a:gd name="T20" fmla="*/ 230 w 476"/>
                <a:gd name="T21" fmla="*/ 76 h 951"/>
                <a:gd name="T22" fmla="*/ 272 w 476"/>
                <a:gd name="T23" fmla="*/ 85 h 951"/>
                <a:gd name="T24" fmla="*/ 310 w 476"/>
                <a:gd name="T25" fmla="*/ 135 h 951"/>
                <a:gd name="T26" fmla="*/ 288 w 476"/>
                <a:gd name="T27" fmla="*/ 97 h 951"/>
                <a:gd name="T28" fmla="*/ 310 w 476"/>
                <a:gd name="T29" fmla="*/ 135 h 951"/>
                <a:gd name="T30" fmla="*/ 325 w 476"/>
                <a:gd name="T31" fmla="*/ 148 h 951"/>
                <a:gd name="T32" fmla="*/ 363 w 476"/>
                <a:gd name="T33" fmla="*/ 168 h 951"/>
                <a:gd name="T34" fmla="*/ 388 w 476"/>
                <a:gd name="T35" fmla="*/ 226 h 951"/>
                <a:gd name="T36" fmla="*/ 376 w 476"/>
                <a:gd name="T37" fmla="*/ 184 h 951"/>
                <a:gd name="T38" fmla="*/ 388 w 476"/>
                <a:gd name="T39" fmla="*/ 226 h 951"/>
                <a:gd name="T40" fmla="*/ 398 w 476"/>
                <a:gd name="T41" fmla="*/ 243 h 951"/>
                <a:gd name="T42" fmla="*/ 430 w 476"/>
                <a:gd name="T43" fmla="*/ 272 h 951"/>
                <a:gd name="T44" fmla="*/ 439 w 476"/>
                <a:gd name="T45" fmla="*/ 334 h 951"/>
                <a:gd name="T46" fmla="*/ 439 w 476"/>
                <a:gd name="T47" fmla="*/ 291 h 951"/>
                <a:gd name="T48" fmla="*/ 439 w 476"/>
                <a:gd name="T49" fmla="*/ 334 h 951"/>
                <a:gd name="T50" fmla="*/ 445 w 476"/>
                <a:gd name="T51" fmla="*/ 353 h 951"/>
                <a:gd name="T52" fmla="*/ 468 w 476"/>
                <a:gd name="T53" fmla="*/ 389 h 951"/>
                <a:gd name="T54" fmla="*/ 461 w 476"/>
                <a:gd name="T55" fmla="*/ 451 h 951"/>
                <a:gd name="T56" fmla="*/ 472 w 476"/>
                <a:gd name="T57" fmla="*/ 409 h 951"/>
                <a:gd name="T58" fmla="*/ 461 w 476"/>
                <a:gd name="T59" fmla="*/ 451 h 951"/>
                <a:gd name="T60" fmla="*/ 460 w 476"/>
                <a:gd name="T61" fmla="*/ 511 h 951"/>
                <a:gd name="T62" fmla="*/ 462 w 476"/>
                <a:gd name="T63" fmla="*/ 471 h 951"/>
                <a:gd name="T64" fmla="*/ 476 w 476"/>
                <a:gd name="T65" fmla="*/ 476 h 951"/>
                <a:gd name="T66" fmla="*/ 466 w 476"/>
                <a:gd name="T67" fmla="*/ 573 h 951"/>
                <a:gd name="T68" fmla="*/ 459 w 476"/>
                <a:gd name="T69" fmla="*/ 531 h 951"/>
                <a:gd name="T70" fmla="*/ 466 w 476"/>
                <a:gd name="T71" fmla="*/ 573 h 951"/>
                <a:gd name="T72" fmla="*/ 436 w 476"/>
                <a:gd name="T73" fmla="*/ 628 h 951"/>
                <a:gd name="T74" fmla="*/ 462 w 476"/>
                <a:gd name="T75" fmla="*/ 594 h 951"/>
                <a:gd name="T76" fmla="*/ 426 w 476"/>
                <a:gd name="T77" fmla="*/ 690 h 951"/>
                <a:gd name="T78" fmla="*/ 429 w 476"/>
                <a:gd name="T79" fmla="*/ 647 h 951"/>
                <a:gd name="T80" fmla="*/ 426 w 476"/>
                <a:gd name="T81" fmla="*/ 690 h 951"/>
                <a:gd name="T82" fmla="*/ 382 w 476"/>
                <a:gd name="T83" fmla="*/ 735 h 951"/>
                <a:gd name="T84" fmla="*/ 416 w 476"/>
                <a:gd name="T85" fmla="*/ 708 h 951"/>
                <a:gd name="T86" fmla="*/ 356 w 476"/>
                <a:gd name="T87" fmla="*/ 792 h 951"/>
                <a:gd name="T88" fmla="*/ 371 w 476"/>
                <a:gd name="T89" fmla="*/ 752 h 951"/>
                <a:gd name="T90" fmla="*/ 356 w 476"/>
                <a:gd name="T91" fmla="*/ 792 h 951"/>
                <a:gd name="T92" fmla="*/ 303 w 476"/>
                <a:gd name="T93" fmla="*/ 825 h 951"/>
                <a:gd name="T94" fmla="*/ 342 w 476"/>
                <a:gd name="T95" fmla="*/ 807 h 951"/>
                <a:gd name="T96" fmla="*/ 263 w 476"/>
                <a:gd name="T97" fmla="*/ 873 h 951"/>
                <a:gd name="T98" fmla="*/ 287 w 476"/>
                <a:gd name="T99" fmla="*/ 837 h 951"/>
                <a:gd name="T100" fmla="*/ 263 w 476"/>
                <a:gd name="T101" fmla="*/ 873 h 951"/>
                <a:gd name="T102" fmla="*/ 203 w 476"/>
                <a:gd name="T103" fmla="*/ 891 h 951"/>
                <a:gd name="T104" fmla="*/ 246 w 476"/>
                <a:gd name="T105" fmla="*/ 884 h 951"/>
                <a:gd name="T106" fmla="*/ 152 w 476"/>
                <a:gd name="T107" fmla="*/ 927 h 951"/>
                <a:gd name="T108" fmla="*/ 185 w 476"/>
                <a:gd name="T109" fmla="*/ 899 h 951"/>
                <a:gd name="T110" fmla="*/ 152 w 476"/>
                <a:gd name="T111" fmla="*/ 927 h 951"/>
                <a:gd name="T112" fmla="*/ 90 w 476"/>
                <a:gd name="T113" fmla="*/ 929 h 951"/>
                <a:gd name="T114" fmla="*/ 133 w 476"/>
                <a:gd name="T115" fmla="*/ 933 h 951"/>
                <a:gd name="T116" fmla="*/ 31 w 476"/>
                <a:gd name="T117" fmla="*/ 951 h 951"/>
                <a:gd name="T118" fmla="*/ 70 w 476"/>
                <a:gd name="T119" fmla="*/ 932 h 951"/>
                <a:gd name="T120" fmla="*/ 31 w 476"/>
                <a:gd name="T121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6" h="951">
                  <a:moveTo>
                    <a:pt x="40" y="16"/>
                  </a:moveTo>
                  <a:cubicBezTo>
                    <a:pt x="27" y="15"/>
                    <a:pt x="14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8" y="1"/>
                    <a:pt x="42" y="2"/>
                  </a:cubicBezTo>
                  <a:lnTo>
                    <a:pt x="40" y="16"/>
                  </a:lnTo>
                  <a:close/>
                  <a:moveTo>
                    <a:pt x="100" y="25"/>
                  </a:moveTo>
                  <a:cubicBezTo>
                    <a:pt x="87" y="23"/>
                    <a:pt x="73" y="20"/>
                    <a:pt x="60" y="19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6" y="6"/>
                    <a:pt x="89" y="9"/>
                    <a:pt x="103" y="11"/>
                  </a:cubicBezTo>
                  <a:lnTo>
                    <a:pt x="100" y="25"/>
                  </a:lnTo>
                  <a:close/>
                  <a:moveTo>
                    <a:pt x="157" y="42"/>
                  </a:moveTo>
                  <a:cubicBezTo>
                    <a:pt x="145" y="38"/>
                    <a:pt x="132" y="34"/>
                    <a:pt x="119" y="30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36" y="20"/>
                    <a:pt x="149" y="24"/>
                    <a:pt x="162" y="29"/>
                  </a:cubicBezTo>
                  <a:lnTo>
                    <a:pt x="157" y="42"/>
                  </a:lnTo>
                  <a:close/>
                  <a:moveTo>
                    <a:pt x="212" y="66"/>
                  </a:moveTo>
                  <a:cubicBezTo>
                    <a:pt x="200" y="60"/>
                    <a:pt x="188" y="54"/>
                    <a:pt x="176" y="49"/>
                  </a:cubicBezTo>
                  <a:cubicBezTo>
                    <a:pt x="181" y="36"/>
                    <a:pt x="181" y="36"/>
                    <a:pt x="181" y="36"/>
                  </a:cubicBezTo>
                  <a:cubicBezTo>
                    <a:pt x="194" y="41"/>
                    <a:pt x="207" y="47"/>
                    <a:pt x="219" y="53"/>
                  </a:cubicBezTo>
                  <a:lnTo>
                    <a:pt x="212" y="66"/>
                  </a:lnTo>
                  <a:close/>
                  <a:moveTo>
                    <a:pt x="264" y="97"/>
                  </a:moveTo>
                  <a:cubicBezTo>
                    <a:pt x="253" y="90"/>
                    <a:pt x="241" y="82"/>
                    <a:pt x="230" y="76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49" y="70"/>
                    <a:pt x="261" y="78"/>
                    <a:pt x="272" y="85"/>
                  </a:cubicBezTo>
                  <a:lnTo>
                    <a:pt x="264" y="97"/>
                  </a:lnTo>
                  <a:close/>
                  <a:moveTo>
                    <a:pt x="310" y="135"/>
                  </a:moveTo>
                  <a:cubicBezTo>
                    <a:pt x="301" y="126"/>
                    <a:pt x="290" y="117"/>
                    <a:pt x="280" y="109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99" y="106"/>
                    <a:pt x="310" y="115"/>
                    <a:pt x="320" y="124"/>
                  </a:cubicBezTo>
                  <a:lnTo>
                    <a:pt x="310" y="135"/>
                  </a:lnTo>
                  <a:close/>
                  <a:moveTo>
                    <a:pt x="352" y="178"/>
                  </a:moveTo>
                  <a:cubicBezTo>
                    <a:pt x="344" y="167"/>
                    <a:pt x="334" y="158"/>
                    <a:pt x="325" y="148"/>
                  </a:cubicBezTo>
                  <a:cubicBezTo>
                    <a:pt x="335" y="138"/>
                    <a:pt x="335" y="138"/>
                    <a:pt x="335" y="138"/>
                  </a:cubicBezTo>
                  <a:cubicBezTo>
                    <a:pt x="345" y="148"/>
                    <a:pt x="354" y="158"/>
                    <a:pt x="363" y="168"/>
                  </a:cubicBezTo>
                  <a:lnTo>
                    <a:pt x="352" y="178"/>
                  </a:lnTo>
                  <a:close/>
                  <a:moveTo>
                    <a:pt x="388" y="226"/>
                  </a:moveTo>
                  <a:cubicBezTo>
                    <a:pt x="381" y="215"/>
                    <a:pt x="373" y="204"/>
                    <a:pt x="365" y="193"/>
                  </a:cubicBezTo>
                  <a:cubicBezTo>
                    <a:pt x="376" y="184"/>
                    <a:pt x="376" y="184"/>
                    <a:pt x="376" y="184"/>
                  </a:cubicBezTo>
                  <a:cubicBezTo>
                    <a:pt x="385" y="195"/>
                    <a:pt x="393" y="206"/>
                    <a:pt x="400" y="218"/>
                  </a:cubicBezTo>
                  <a:lnTo>
                    <a:pt x="388" y="226"/>
                  </a:lnTo>
                  <a:close/>
                  <a:moveTo>
                    <a:pt x="417" y="278"/>
                  </a:moveTo>
                  <a:cubicBezTo>
                    <a:pt x="411" y="266"/>
                    <a:pt x="405" y="254"/>
                    <a:pt x="398" y="243"/>
                  </a:cubicBezTo>
                  <a:cubicBezTo>
                    <a:pt x="411" y="235"/>
                    <a:pt x="411" y="235"/>
                    <a:pt x="411" y="235"/>
                  </a:cubicBezTo>
                  <a:cubicBezTo>
                    <a:pt x="418" y="247"/>
                    <a:pt x="424" y="259"/>
                    <a:pt x="430" y="272"/>
                  </a:cubicBezTo>
                  <a:lnTo>
                    <a:pt x="417" y="278"/>
                  </a:lnTo>
                  <a:close/>
                  <a:moveTo>
                    <a:pt x="439" y="334"/>
                  </a:moveTo>
                  <a:cubicBezTo>
                    <a:pt x="435" y="321"/>
                    <a:pt x="431" y="308"/>
                    <a:pt x="425" y="296"/>
                  </a:cubicBezTo>
                  <a:cubicBezTo>
                    <a:pt x="439" y="291"/>
                    <a:pt x="439" y="291"/>
                    <a:pt x="439" y="291"/>
                  </a:cubicBezTo>
                  <a:cubicBezTo>
                    <a:pt x="444" y="303"/>
                    <a:pt x="449" y="316"/>
                    <a:pt x="453" y="329"/>
                  </a:cubicBezTo>
                  <a:lnTo>
                    <a:pt x="439" y="334"/>
                  </a:lnTo>
                  <a:close/>
                  <a:moveTo>
                    <a:pt x="454" y="392"/>
                  </a:moveTo>
                  <a:cubicBezTo>
                    <a:pt x="452" y="379"/>
                    <a:pt x="449" y="366"/>
                    <a:pt x="445" y="353"/>
                  </a:cubicBezTo>
                  <a:cubicBezTo>
                    <a:pt x="459" y="349"/>
                    <a:pt x="459" y="349"/>
                    <a:pt x="459" y="349"/>
                  </a:cubicBezTo>
                  <a:cubicBezTo>
                    <a:pt x="463" y="362"/>
                    <a:pt x="466" y="376"/>
                    <a:pt x="468" y="389"/>
                  </a:cubicBezTo>
                  <a:lnTo>
                    <a:pt x="454" y="392"/>
                  </a:lnTo>
                  <a:close/>
                  <a:moveTo>
                    <a:pt x="461" y="451"/>
                  </a:moveTo>
                  <a:cubicBezTo>
                    <a:pt x="460" y="438"/>
                    <a:pt x="459" y="425"/>
                    <a:pt x="457" y="411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73" y="423"/>
                    <a:pt x="475" y="437"/>
                    <a:pt x="475" y="450"/>
                  </a:cubicBezTo>
                  <a:lnTo>
                    <a:pt x="461" y="451"/>
                  </a:lnTo>
                  <a:close/>
                  <a:moveTo>
                    <a:pt x="475" y="512"/>
                  </a:moveTo>
                  <a:cubicBezTo>
                    <a:pt x="460" y="511"/>
                    <a:pt x="460" y="511"/>
                    <a:pt x="460" y="511"/>
                  </a:cubicBezTo>
                  <a:cubicBezTo>
                    <a:pt x="461" y="500"/>
                    <a:pt x="462" y="488"/>
                    <a:pt x="462" y="476"/>
                  </a:cubicBezTo>
                  <a:cubicBezTo>
                    <a:pt x="462" y="471"/>
                    <a:pt x="462" y="471"/>
                    <a:pt x="462" y="471"/>
                  </a:cubicBezTo>
                  <a:cubicBezTo>
                    <a:pt x="476" y="471"/>
                    <a:pt x="476" y="471"/>
                    <a:pt x="476" y="471"/>
                  </a:cubicBezTo>
                  <a:cubicBezTo>
                    <a:pt x="476" y="476"/>
                    <a:pt x="476" y="476"/>
                    <a:pt x="476" y="476"/>
                  </a:cubicBezTo>
                  <a:cubicBezTo>
                    <a:pt x="476" y="488"/>
                    <a:pt x="476" y="500"/>
                    <a:pt x="475" y="512"/>
                  </a:cubicBezTo>
                  <a:moveTo>
                    <a:pt x="466" y="573"/>
                  </a:moveTo>
                  <a:cubicBezTo>
                    <a:pt x="452" y="571"/>
                    <a:pt x="452" y="571"/>
                    <a:pt x="452" y="571"/>
                  </a:cubicBezTo>
                  <a:cubicBezTo>
                    <a:pt x="455" y="558"/>
                    <a:pt x="457" y="544"/>
                    <a:pt x="459" y="531"/>
                  </a:cubicBezTo>
                  <a:cubicBezTo>
                    <a:pt x="473" y="533"/>
                    <a:pt x="473" y="533"/>
                    <a:pt x="473" y="533"/>
                  </a:cubicBezTo>
                  <a:cubicBezTo>
                    <a:pt x="471" y="546"/>
                    <a:pt x="469" y="560"/>
                    <a:pt x="466" y="573"/>
                  </a:cubicBezTo>
                  <a:moveTo>
                    <a:pt x="450" y="633"/>
                  </a:moveTo>
                  <a:cubicBezTo>
                    <a:pt x="436" y="628"/>
                    <a:pt x="436" y="628"/>
                    <a:pt x="436" y="628"/>
                  </a:cubicBezTo>
                  <a:cubicBezTo>
                    <a:pt x="441" y="616"/>
                    <a:pt x="444" y="603"/>
                    <a:pt x="448" y="590"/>
                  </a:cubicBezTo>
                  <a:cubicBezTo>
                    <a:pt x="462" y="594"/>
                    <a:pt x="462" y="594"/>
                    <a:pt x="462" y="594"/>
                  </a:cubicBezTo>
                  <a:cubicBezTo>
                    <a:pt x="458" y="607"/>
                    <a:pt x="454" y="620"/>
                    <a:pt x="450" y="633"/>
                  </a:cubicBezTo>
                  <a:moveTo>
                    <a:pt x="426" y="690"/>
                  </a:moveTo>
                  <a:cubicBezTo>
                    <a:pt x="413" y="684"/>
                    <a:pt x="413" y="684"/>
                    <a:pt x="413" y="684"/>
                  </a:cubicBezTo>
                  <a:cubicBezTo>
                    <a:pt x="419" y="672"/>
                    <a:pt x="424" y="659"/>
                    <a:pt x="429" y="647"/>
                  </a:cubicBezTo>
                  <a:cubicBezTo>
                    <a:pt x="443" y="652"/>
                    <a:pt x="443" y="652"/>
                    <a:pt x="443" y="652"/>
                  </a:cubicBezTo>
                  <a:cubicBezTo>
                    <a:pt x="437" y="665"/>
                    <a:pt x="432" y="678"/>
                    <a:pt x="426" y="690"/>
                  </a:cubicBezTo>
                  <a:moveTo>
                    <a:pt x="394" y="743"/>
                  </a:moveTo>
                  <a:cubicBezTo>
                    <a:pt x="382" y="735"/>
                    <a:pt x="382" y="735"/>
                    <a:pt x="382" y="735"/>
                  </a:cubicBezTo>
                  <a:cubicBezTo>
                    <a:pt x="390" y="724"/>
                    <a:pt x="397" y="713"/>
                    <a:pt x="403" y="701"/>
                  </a:cubicBezTo>
                  <a:cubicBezTo>
                    <a:pt x="416" y="708"/>
                    <a:pt x="416" y="708"/>
                    <a:pt x="416" y="708"/>
                  </a:cubicBezTo>
                  <a:cubicBezTo>
                    <a:pt x="409" y="720"/>
                    <a:pt x="402" y="732"/>
                    <a:pt x="394" y="743"/>
                  </a:cubicBezTo>
                  <a:moveTo>
                    <a:pt x="356" y="792"/>
                  </a:moveTo>
                  <a:cubicBezTo>
                    <a:pt x="345" y="783"/>
                    <a:pt x="345" y="783"/>
                    <a:pt x="345" y="783"/>
                  </a:cubicBezTo>
                  <a:cubicBezTo>
                    <a:pt x="354" y="773"/>
                    <a:pt x="363" y="762"/>
                    <a:pt x="371" y="752"/>
                  </a:cubicBezTo>
                  <a:cubicBezTo>
                    <a:pt x="382" y="760"/>
                    <a:pt x="382" y="760"/>
                    <a:pt x="382" y="760"/>
                  </a:cubicBezTo>
                  <a:cubicBezTo>
                    <a:pt x="374" y="771"/>
                    <a:pt x="365" y="782"/>
                    <a:pt x="356" y="792"/>
                  </a:cubicBezTo>
                  <a:moveTo>
                    <a:pt x="312" y="836"/>
                  </a:moveTo>
                  <a:cubicBezTo>
                    <a:pt x="303" y="825"/>
                    <a:pt x="303" y="825"/>
                    <a:pt x="303" y="825"/>
                  </a:cubicBezTo>
                  <a:cubicBezTo>
                    <a:pt x="313" y="816"/>
                    <a:pt x="323" y="807"/>
                    <a:pt x="332" y="797"/>
                  </a:cubicBezTo>
                  <a:cubicBezTo>
                    <a:pt x="342" y="807"/>
                    <a:pt x="342" y="807"/>
                    <a:pt x="342" y="807"/>
                  </a:cubicBezTo>
                  <a:cubicBezTo>
                    <a:pt x="333" y="817"/>
                    <a:pt x="323" y="827"/>
                    <a:pt x="312" y="836"/>
                  </a:cubicBezTo>
                  <a:moveTo>
                    <a:pt x="263" y="873"/>
                  </a:moveTo>
                  <a:cubicBezTo>
                    <a:pt x="255" y="861"/>
                    <a:pt x="255" y="861"/>
                    <a:pt x="255" y="861"/>
                  </a:cubicBezTo>
                  <a:cubicBezTo>
                    <a:pt x="266" y="854"/>
                    <a:pt x="277" y="846"/>
                    <a:pt x="287" y="837"/>
                  </a:cubicBezTo>
                  <a:cubicBezTo>
                    <a:pt x="296" y="849"/>
                    <a:pt x="296" y="849"/>
                    <a:pt x="296" y="849"/>
                  </a:cubicBezTo>
                  <a:cubicBezTo>
                    <a:pt x="286" y="857"/>
                    <a:pt x="275" y="865"/>
                    <a:pt x="263" y="873"/>
                  </a:cubicBezTo>
                  <a:moveTo>
                    <a:pt x="209" y="904"/>
                  </a:moveTo>
                  <a:cubicBezTo>
                    <a:pt x="203" y="891"/>
                    <a:pt x="203" y="891"/>
                    <a:pt x="203" y="891"/>
                  </a:cubicBezTo>
                  <a:cubicBezTo>
                    <a:pt x="215" y="885"/>
                    <a:pt x="227" y="879"/>
                    <a:pt x="238" y="872"/>
                  </a:cubicBezTo>
                  <a:cubicBezTo>
                    <a:pt x="246" y="884"/>
                    <a:pt x="246" y="884"/>
                    <a:pt x="246" y="884"/>
                  </a:cubicBezTo>
                  <a:cubicBezTo>
                    <a:pt x="234" y="891"/>
                    <a:pt x="222" y="898"/>
                    <a:pt x="209" y="904"/>
                  </a:cubicBezTo>
                  <a:moveTo>
                    <a:pt x="152" y="927"/>
                  </a:moveTo>
                  <a:cubicBezTo>
                    <a:pt x="148" y="914"/>
                    <a:pt x="148" y="914"/>
                    <a:pt x="148" y="914"/>
                  </a:cubicBezTo>
                  <a:cubicBezTo>
                    <a:pt x="160" y="909"/>
                    <a:pt x="173" y="905"/>
                    <a:pt x="185" y="899"/>
                  </a:cubicBezTo>
                  <a:cubicBezTo>
                    <a:pt x="191" y="912"/>
                    <a:pt x="191" y="912"/>
                    <a:pt x="191" y="912"/>
                  </a:cubicBezTo>
                  <a:cubicBezTo>
                    <a:pt x="178" y="918"/>
                    <a:pt x="165" y="923"/>
                    <a:pt x="152" y="927"/>
                  </a:cubicBezTo>
                  <a:moveTo>
                    <a:pt x="93" y="943"/>
                  </a:moveTo>
                  <a:cubicBezTo>
                    <a:pt x="90" y="929"/>
                    <a:pt x="90" y="929"/>
                    <a:pt x="90" y="929"/>
                  </a:cubicBezTo>
                  <a:cubicBezTo>
                    <a:pt x="103" y="926"/>
                    <a:pt x="116" y="923"/>
                    <a:pt x="129" y="920"/>
                  </a:cubicBezTo>
                  <a:cubicBezTo>
                    <a:pt x="133" y="933"/>
                    <a:pt x="133" y="933"/>
                    <a:pt x="133" y="933"/>
                  </a:cubicBezTo>
                  <a:cubicBezTo>
                    <a:pt x="120" y="937"/>
                    <a:pt x="106" y="940"/>
                    <a:pt x="93" y="943"/>
                  </a:cubicBezTo>
                  <a:moveTo>
                    <a:pt x="31" y="951"/>
                  </a:moveTo>
                  <a:cubicBezTo>
                    <a:pt x="30" y="937"/>
                    <a:pt x="30" y="937"/>
                    <a:pt x="30" y="937"/>
                  </a:cubicBezTo>
                  <a:cubicBezTo>
                    <a:pt x="44" y="936"/>
                    <a:pt x="57" y="934"/>
                    <a:pt x="70" y="932"/>
                  </a:cubicBezTo>
                  <a:cubicBezTo>
                    <a:pt x="72" y="947"/>
                    <a:pt x="72" y="947"/>
                    <a:pt x="72" y="947"/>
                  </a:cubicBezTo>
                  <a:cubicBezTo>
                    <a:pt x="59" y="949"/>
                    <a:pt x="45" y="950"/>
                    <a:pt x="31" y="951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/>
          </p:nvSpPr>
          <p:spPr bwMode="auto">
            <a:xfrm>
              <a:off x="9660956" y="812295"/>
              <a:ext cx="2008386" cy="2114973"/>
            </a:xfrm>
            <a:custGeom>
              <a:avLst/>
              <a:gdLst>
                <a:gd name="T0" fmla="*/ 0 w 558"/>
                <a:gd name="T1" fmla="*/ 15 h 587"/>
                <a:gd name="T2" fmla="*/ 42 w 558"/>
                <a:gd name="T3" fmla="*/ 2 h 587"/>
                <a:gd name="T4" fmla="*/ 100 w 558"/>
                <a:gd name="T5" fmla="*/ 24 h 587"/>
                <a:gd name="T6" fmla="*/ 62 w 558"/>
                <a:gd name="T7" fmla="*/ 4 h 587"/>
                <a:gd name="T8" fmla="*/ 100 w 558"/>
                <a:gd name="T9" fmla="*/ 24 h 587"/>
                <a:gd name="T10" fmla="*/ 120 w 558"/>
                <a:gd name="T11" fmla="*/ 28 h 587"/>
                <a:gd name="T12" fmla="*/ 163 w 558"/>
                <a:gd name="T13" fmla="*/ 24 h 587"/>
                <a:gd name="T14" fmla="*/ 215 w 558"/>
                <a:gd name="T15" fmla="*/ 59 h 587"/>
                <a:gd name="T16" fmla="*/ 178 w 558"/>
                <a:gd name="T17" fmla="*/ 44 h 587"/>
                <a:gd name="T18" fmla="*/ 188 w 558"/>
                <a:gd name="T19" fmla="*/ 33 h 587"/>
                <a:gd name="T20" fmla="*/ 215 w 558"/>
                <a:gd name="T21" fmla="*/ 59 h 587"/>
                <a:gd name="T22" fmla="*/ 233 w 558"/>
                <a:gd name="T23" fmla="*/ 67 h 587"/>
                <a:gd name="T24" fmla="*/ 276 w 558"/>
                <a:gd name="T25" fmla="*/ 73 h 587"/>
                <a:gd name="T26" fmla="*/ 319 w 558"/>
                <a:gd name="T27" fmla="*/ 118 h 587"/>
                <a:gd name="T28" fmla="*/ 294 w 558"/>
                <a:gd name="T29" fmla="*/ 83 h 587"/>
                <a:gd name="T30" fmla="*/ 319 w 558"/>
                <a:gd name="T31" fmla="*/ 118 h 587"/>
                <a:gd name="T32" fmla="*/ 335 w 558"/>
                <a:gd name="T33" fmla="*/ 130 h 587"/>
                <a:gd name="T34" fmla="*/ 376 w 558"/>
                <a:gd name="T35" fmla="*/ 145 h 587"/>
                <a:gd name="T36" fmla="*/ 408 w 558"/>
                <a:gd name="T37" fmla="*/ 199 h 587"/>
                <a:gd name="T38" fmla="*/ 391 w 558"/>
                <a:gd name="T39" fmla="*/ 159 h 587"/>
                <a:gd name="T40" fmla="*/ 408 w 558"/>
                <a:gd name="T41" fmla="*/ 199 h 587"/>
                <a:gd name="T42" fmla="*/ 421 w 558"/>
                <a:gd name="T43" fmla="*/ 214 h 587"/>
                <a:gd name="T44" fmla="*/ 457 w 558"/>
                <a:gd name="T45" fmla="*/ 238 h 587"/>
                <a:gd name="T46" fmla="*/ 477 w 558"/>
                <a:gd name="T47" fmla="*/ 297 h 587"/>
                <a:gd name="T48" fmla="*/ 469 w 558"/>
                <a:gd name="T49" fmla="*/ 255 h 587"/>
                <a:gd name="T50" fmla="*/ 477 w 558"/>
                <a:gd name="T51" fmla="*/ 297 h 587"/>
                <a:gd name="T52" fmla="*/ 486 w 558"/>
                <a:gd name="T53" fmla="*/ 315 h 587"/>
                <a:gd name="T54" fmla="*/ 516 w 558"/>
                <a:gd name="T55" fmla="*/ 346 h 587"/>
                <a:gd name="T56" fmla="*/ 523 w 558"/>
                <a:gd name="T57" fmla="*/ 408 h 587"/>
                <a:gd name="T58" fmla="*/ 524 w 558"/>
                <a:gd name="T59" fmla="*/ 365 h 587"/>
                <a:gd name="T60" fmla="*/ 523 w 558"/>
                <a:gd name="T61" fmla="*/ 408 h 587"/>
                <a:gd name="T62" fmla="*/ 528 w 558"/>
                <a:gd name="T63" fmla="*/ 427 h 587"/>
                <a:gd name="T64" fmla="*/ 550 w 558"/>
                <a:gd name="T65" fmla="*/ 464 h 587"/>
                <a:gd name="T66" fmla="*/ 543 w 558"/>
                <a:gd name="T67" fmla="*/ 526 h 587"/>
                <a:gd name="T68" fmla="*/ 553 w 558"/>
                <a:gd name="T69" fmla="*/ 484 h 587"/>
                <a:gd name="T70" fmla="*/ 543 w 558"/>
                <a:gd name="T71" fmla="*/ 526 h 587"/>
                <a:gd name="T72" fmla="*/ 543 w 558"/>
                <a:gd name="T73" fmla="*/ 586 h 587"/>
                <a:gd name="T74" fmla="*/ 544 w 558"/>
                <a:gd name="T75" fmla="*/ 546 h 587"/>
                <a:gd name="T76" fmla="*/ 558 w 558"/>
                <a:gd name="T77" fmla="*/ 55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587">
                  <a:moveTo>
                    <a:pt x="40" y="16"/>
                  </a:moveTo>
                  <a:cubicBezTo>
                    <a:pt x="27" y="15"/>
                    <a:pt x="14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8" y="1"/>
                    <a:pt x="42" y="2"/>
                  </a:cubicBezTo>
                  <a:lnTo>
                    <a:pt x="40" y="16"/>
                  </a:lnTo>
                  <a:close/>
                  <a:moveTo>
                    <a:pt x="100" y="24"/>
                  </a:moveTo>
                  <a:cubicBezTo>
                    <a:pt x="87" y="21"/>
                    <a:pt x="74" y="19"/>
                    <a:pt x="60" y="18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6" y="5"/>
                    <a:pt x="89" y="7"/>
                    <a:pt x="103" y="10"/>
                  </a:cubicBezTo>
                  <a:lnTo>
                    <a:pt x="100" y="24"/>
                  </a:lnTo>
                  <a:close/>
                  <a:moveTo>
                    <a:pt x="158" y="38"/>
                  </a:moveTo>
                  <a:cubicBezTo>
                    <a:pt x="146" y="34"/>
                    <a:pt x="133" y="31"/>
                    <a:pt x="120" y="28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36" y="17"/>
                    <a:pt x="150" y="20"/>
                    <a:pt x="163" y="24"/>
                  </a:cubicBezTo>
                  <a:lnTo>
                    <a:pt x="158" y="38"/>
                  </a:lnTo>
                  <a:close/>
                  <a:moveTo>
                    <a:pt x="215" y="59"/>
                  </a:moveTo>
                  <a:cubicBezTo>
                    <a:pt x="205" y="54"/>
                    <a:pt x="194" y="50"/>
                    <a:pt x="183" y="46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99" y="37"/>
                    <a:pt x="210" y="41"/>
                    <a:pt x="221" y="45"/>
                  </a:cubicBezTo>
                  <a:lnTo>
                    <a:pt x="215" y="59"/>
                  </a:lnTo>
                  <a:close/>
                  <a:moveTo>
                    <a:pt x="269" y="85"/>
                  </a:moveTo>
                  <a:cubicBezTo>
                    <a:pt x="257" y="79"/>
                    <a:pt x="245" y="73"/>
                    <a:pt x="233" y="67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52" y="60"/>
                    <a:pt x="264" y="66"/>
                    <a:pt x="276" y="73"/>
                  </a:cubicBezTo>
                  <a:lnTo>
                    <a:pt x="269" y="85"/>
                  </a:lnTo>
                  <a:close/>
                  <a:moveTo>
                    <a:pt x="319" y="118"/>
                  </a:moveTo>
                  <a:cubicBezTo>
                    <a:pt x="309" y="110"/>
                    <a:pt x="297" y="103"/>
                    <a:pt x="286" y="96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305" y="91"/>
                    <a:pt x="317" y="98"/>
                    <a:pt x="328" y="106"/>
                  </a:cubicBezTo>
                  <a:lnTo>
                    <a:pt x="319" y="118"/>
                  </a:lnTo>
                  <a:close/>
                  <a:moveTo>
                    <a:pt x="366" y="156"/>
                  </a:moveTo>
                  <a:cubicBezTo>
                    <a:pt x="356" y="147"/>
                    <a:pt x="346" y="138"/>
                    <a:pt x="335" y="130"/>
                  </a:cubicBezTo>
                  <a:cubicBezTo>
                    <a:pt x="344" y="119"/>
                    <a:pt x="344" y="119"/>
                    <a:pt x="344" y="119"/>
                  </a:cubicBezTo>
                  <a:cubicBezTo>
                    <a:pt x="355" y="127"/>
                    <a:pt x="366" y="136"/>
                    <a:pt x="376" y="145"/>
                  </a:cubicBezTo>
                  <a:lnTo>
                    <a:pt x="366" y="156"/>
                  </a:lnTo>
                  <a:close/>
                  <a:moveTo>
                    <a:pt x="408" y="199"/>
                  </a:moveTo>
                  <a:cubicBezTo>
                    <a:pt x="399" y="189"/>
                    <a:pt x="390" y="179"/>
                    <a:pt x="381" y="170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400" y="169"/>
                    <a:pt x="410" y="179"/>
                    <a:pt x="419" y="189"/>
                  </a:cubicBezTo>
                  <a:lnTo>
                    <a:pt x="408" y="199"/>
                  </a:lnTo>
                  <a:close/>
                  <a:moveTo>
                    <a:pt x="445" y="246"/>
                  </a:moveTo>
                  <a:cubicBezTo>
                    <a:pt x="438" y="235"/>
                    <a:pt x="430" y="224"/>
                    <a:pt x="421" y="214"/>
                  </a:cubicBezTo>
                  <a:cubicBezTo>
                    <a:pt x="432" y="205"/>
                    <a:pt x="432" y="205"/>
                    <a:pt x="432" y="205"/>
                  </a:cubicBezTo>
                  <a:cubicBezTo>
                    <a:pt x="441" y="215"/>
                    <a:pt x="449" y="227"/>
                    <a:pt x="457" y="238"/>
                  </a:cubicBezTo>
                  <a:lnTo>
                    <a:pt x="445" y="246"/>
                  </a:lnTo>
                  <a:close/>
                  <a:moveTo>
                    <a:pt x="477" y="297"/>
                  </a:moveTo>
                  <a:cubicBezTo>
                    <a:pt x="471" y="285"/>
                    <a:pt x="464" y="274"/>
                    <a:pt x="457" y="263"/>
                  </a:cubicBezTo>
                  <a:cubicBezTo>
                    <a:pt x="469" y="255"/>
                    <a:pt x="469" y="255"/>
                    <a:pt x="469" y="255"/>
                  </a:cubicBezTo>
                  <a:cubicBezTo>
                    <a:pt x="476" y="266"/>
                    <a:pt x="483" y="278"/>
                    <a:pt x="490" y="290"/>
                  </a:cubicBezTo>
                  <a:lnTo>
                    <a:pt x="477" y="297"/>
                  </a:lnTo>
                  <a:close/>
                  <a:moveTo>
                    <a:pt x="503" y="351"/>
                  </a:moveTo>
                  <a:cubicBezTo>
                    <a:pt x="498" y="339"/>
                    <a:pt x="492" y="327"/>
                    <a:pt x="486" y="315"/>
                  </a:cubicBezTo>
                  <a:cubicBezTo>
                    <a:pt x="499" y="308"/>
                    <a:pt x="499" y="308"/>
                    <a:pt x="499" y="308"/>
                  </a:cubicBezTo>
                  <a:cubicBezTo>
                    <a:pt x="505" y="320"/>
                    <a:pt x="511" y="333"/>
                    <a:pt x="516" y="346"/>
                  </a:cubicBezTo>
                  <a:lnTo>
                    <a:pt x="503" y="351"/>
                  </a:lnTo>
                  <a:close/>
                  <a:moveTo>
                    <a:pt x="523" y="408"/>
                  </a:moveTo>
                  <a:cubicBezTo>
                    <a:pt x="519" y="395"/>
                    <a:pt x="515" y="382"/>
                    <a:pt x="510" y="370"/>
                  </a:cubicBezTo>
                  <a:cubicBezTo>
                    <a:pt x="524" y="365"/>
                    <a:pt x="524" y="365"/>
                    <a:pt x="524" y="365"/>
                  </a:cubicBezTo>
                  <a:cubicBezTo>
                    <a:pt x="529" y="378"/>
                    <a:pt x="533" y="391"/>
                    <a:pt x="537" y="404"/>
                  </a:cubicBezTo>
                  <a:lnTo>
                    <a:pt x="523" y="408"/>
                  </a:lnTo>
                  <a:close/>
                  <a:moveTo>
                    <a:pt x="536" y="466"/>
                  </a:moveTo>
                  <a:cubicBezTo>
                    <a:pt x="534" y="453"/>
                    <a:pt x="531" y="440"/>
                    <a:pt x="528" y="427"/>
                  </a:cubicBezTo>
                  <a:cubicBezTo>
                    <a:pt x="542" y="424"/>
                    <a:pt x="542" y="424"/>
                    <a:pt x="542" y="424"/>
                  </a:cubicBezTo>
                  <a:cubicBezTo>
                    <a:pt x="545" y="437"/>
                    <a:pt x="548" y="451"/>
                    <a:pt x="550" y="464"/>
                  </a:cubicBezTo>
                  <a:lnTo>
                    <a:pt x="536" y="466"/>
                  </a:lnTo>
                  <a:close/>
                  <a:moveTo>
                    <a:pt x="543" y="526"/>
                  </a:moveTo>
                  <a:cubicBezTo>
                    <a:pt x="542" y="513"/>
                    <a:pt x="541" y="499"/>
                    <a:pt x="539" y="486"/>
                  </a:cubicBezTo>
                  <a:cubicBezTo>
                    <a:pt x="553" y="484"/>
                    <a:pt x="553" y="484"/>
                    <a:pt x="553" y="484"/>
                  </a:cubicBezTo>
                  <a:cubicBezTo>
                    <a:pt x="555" y="498"/>
                    <a:pt x="557" y="512"/>
                    <a:pt x="557" y="525"/>
                  </a:cubicBezTo>
                  <a:lnTo>
                    <a:pt x="543" y="526"/>
                  </a:lnTo>
                  <a:close/>
                  <a:moveTo>
                    <a:pt x="558" y="587"/>
                  </a:moveTo>
                  <a:cubicBezTo>
                    <a:pt x="543" y="586"/>
                    <a:pt x="543" y="586"/>
                    <a:pt x="543" y="586"/>
                  </a:cubicBezTo>
                  <a:cubicBezTo>
                    <a:pt x="544" y="577"/>
                    <a:pt x="544" y="567"/>
                    <a:pt x="544" y="558"/>
                  </a:cubicBezTo>
                  <a:cubicBezTo>
                    <a:pt x="544" y="554"/>
                    <a:pt x="544" y="550"/>
                    <a:pt x="544" y="546"/>
                  </a:cubicBezTo>
                  <a:cubicBezTo>
                    <a:pt x="558" y="546"/>
                    <a:pt x="558" y="546"/>
                    <a:pt x="558" y="546"/>
                  </a:cubicBezTo>
                  <a:cubicBezTo>
                    <a:pt x="558" y="550"/>
                    <a:pt x="558" y="554"/>
                    <a:pt x="558" y="558"/>
                  </a:cubicBezTo>
                  <a:cubicBezTo>
                    <a:pt x="558" y="568"/>
                    <a:pt x="558" y="577"/>
                    <a:pt x="558" y="587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/>
          </p:nvSpPr>
          <p:spPr bwMode="auto">
            <a:xfrm>
              <a:off x="7357174" y="516899"/>
              <a:ext cx="2303782" cy="2306827"/>
            </a:xfrm>
            <a:custGeom>
              <a:avLst/>
              <a:gdLst>
                <a:gd name="T0" fmla="*/ 614 w 640"/>
                <a:gd name="T1" fmla="*/ 1 h 640"/>
                <a:gd name="T2" fmla="*/ 640 w 640"/>
                <a:gd name="T3" fmla="*/ 14 h 640"/>
                <a:gd name="T4" fmla="*/ 555 w 640"/>
                <a:gd name="T5" fmla="*/ 20 h 640"/>
                <a:gd name="T6" fmla="*/ 594 w 640"/>
                <a:gd name="T7" fmla="*/ 2 h 640"/>
                <a:gd name="T8" fmla="*/ 555 w 640"/>
                <a:gd name="T9" fmla="*/ 20 h 640"/>
                <a:gd name="T10" fmla="*/ 493 w 640"/>
                <a:gd name="T11" fmla="*/ 17 h 640"/>
                <a:gd name="T12" fmla="*/ 536 w 640"/>
                <a:gd name="T13" fmla="*/ 23 h 640"/>
                <a:gd name="T14" fmla="*/ 439 w 640"/>
                <a:gd name="T15" fmla="*/ 48 h 640"/>
                <a:gd name="T16" fmla="*/ 473 w 640"/>
                <a:gd name="T17" fmla="*/ 22 h 640"/>
                <a:gd name="T18" fmla="*/ 439 w 640"/>
                <a:gd name="T19" fmla="*/ 48 h 640"/>
                <a:gd name="T20" fmla="*/ 377 w 640"/>
                <a:gd name="T21" fmla="*/ 56 h 640"/>
                <a:gd name="T22" fmla="*/ 420 w 640"/>
                <a:gd name="T23" fmla="*/ 54 h 640"/>
                <a:gd name="T24" fmla="*/ 330 w 640"/>
                <a:gd name="T25" fmla="*/ 97 h 640"/>
                <a:gd name="T26" fmla="*/ 359 w 640"/>
                <a:gd name="T27" fmla="*/ 65 h 640"/>
                <a:gd name="T28" fmla="*/ 330 w 640"/>
                <a:gd name="T29" fmla="*/ 97 h 640"/>
                <a:gd name="T30" fmla="*/ 271 w 640"/>
                <a:gd name="T31" fmla="*/ 117 h 640"/>
                <a:gd name="T32" fmla="*/ 313 w 640"/>
                <a:gd name="T33" fmla="*/ 107 h 640"/>
                <a:gd name="T34" fmla="*/ 233 w 640"/>
                <a:gd name="T35" fmla="*/ 166 h 640"/>
                <a:gd name="T36" fmla="*/ 255 w 640"/>
                <a:gd name="T37" fmla="*/ 129 h 640"/>
                <a:gd name="T38" fmla="*/ 233 w 640"/>
                <a:gd name="T39" fmla="*/ 166 h 640"/>
                <a:gd name="T40" fmla="*/ 179 w 640"/>
                <a:gd name="T41" fmla="*/ 197 h 640"/>
                <a:gd name="T42" fmla="*/ 218 w 640"/>
                <a:gd name="T43" fmla="*/ 179 h 640"/>
                <a:gd name="T44" fmla="*/ 150 w 640"/>
                <a:gd name="T45" fmla="*/ 252 h 640"/>
                <a:gd name="T46" fmla="*/ 165 w 640"/>
                <a:gd name="T47" fmla="*/ 212 h 640"/>
                <a:gd name="T48" fmla="*/ 150 w 640"/>
                <a:gd name="T49" fmla="*/ 252 h 640"/>
                <a:gd name="T50" fmla="*/ 103 w 640"/>
                <a:gd name="T51" fmla="*/ 293 h 640"/>
                <a:gd name="T52" fmla="*/ 138 w 640"/>
                <a:gd name="T53" fmla="*/ 268 h 640"/>
                <a:gd name="T54" fmla="*/ 85 w 640"/>
                <a:gd name="T55" fmla="*/ 352 h 640"/>
                <a:gd name="T56" fmla="*/ 92 w 640"/>
                <a:gd name="T57" fmla="*/ 310 h 640"/>
                <a:gd name="T58" fmla="*/ 85 w 640"/>
                <a:gd name="T59" fmla="*/ 352 h 640"/>
                <a:gd name="T60" fmla="*/ 46 w 640"/>
                <a:gd name="T61" fmla="*/ 401 h 640"/>
                <a:gd name="T62" fmla="*/ 76 w 640"/>
                <a:gd name="T63" fmla="*/ 370 h 640"/>
                <a:gd name="T64" fmla="*/ 40 w 640"/>
                <a:gd name="T65" fmla="*/ 463 h 640"/>
                <a:gd name="T66" fmla="*/ 39 w 640"/>
                <a:gd name="T67" fmla="*/ 420 h 640"/>
                <a:gd name="T68" fmla="*/ 40 w 640"/>
                <a:gd name="T69" fmla="*/ 463 h 640"/>
                <a:gd name="T70" fmla="*/ 12 w 640"/>
                <a:gd name="T71" fmla="*/ 519 h 640"/>
                <a:gd name="T72" fmla="*/ 35 w 640"/>
                <a:gd name="T73" fmla="*/ 482 h 640"/>
                <a:gd name="T74" fmla="*/ 17 w 640"/>
                <a:gd name="T75" fmla="*/ 580 h 640"/>
                <a:gd name="T76" fmla="*/ 8 w 640"/>
                <a:gd name="T77" fmla="*/ 538 h 640"/>
                <a:gd name="T78" fmla="*/ 17 w 640"/>
                <a:gd name="T79" fmla="*/ 580 h 640"/>
                <a:gd name="T80" fmla="*/ 0 w 640"/>
                <a:gd name="T81" fmla="*/ 640 h 640"/>
                <a:gd name="T82" fmla="*/ 16 w 640"/>
                <a:gd name="T83" fmla="*/ 6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0" h="640">
                  <a:moveTo>
                    <a:pt x="615" y="15"/>
                  </a:moveTo>
                  <a:cubicBezTo>
                    <a:pt x="614" y="1"/>
                    <a:pt x="614" y="1"/>
                    <a:pt x="614" y="1"/>
                  </a:cubicBezTo>
                  <a:cubicBezTo>
                    <a:pt x="623" y="0"/>
                    <a:pt x="632" y="0"/>
                    <a:pt x="640" y="0"/>
                  </a:cubicBezTo>
                  <a:cubicBezTo>
                    <a:pt x="640" y="14"/>
                    <a:pt x="640" y="14"/>
                    <a:pt x="640" y="14"/>
                  </a:cubicBezTo>
                  <a:cubicBezTo>
                    <a:pt x="632" y="14"/>
                    <a:pt x="623" y="15"/>
                    <a:pt x="615" y="15"/>
                  </a:cubicBezTo>
                  <a:moveTo>
                    <a:pt x="555" y="20"/>
                  </a:moveTo>
                  <a:cubicBezTo>
                    <a:pt x="553" y="6"/>
                    <a:pt x="553" y="6"/>
                    <a:pt x="553" y="6"/>
                  </a:cubicBezTo>
                  <a:cubicBezTo>
                    <a:pt x="567" y="4"/>
                    <a:pt x="580" y="3"/>
                    <a:pt x="594" y="2"/>
                  </a:cubicBezTo>
                  <a:cubicBezTo>
                    <a:pt x="595" y="16"/>
                    <a:pt x="595" y="16"/>
                    <a:pt x="595" y="16"/>
                  </a:cubicBezTo>
                  <a:cubicBezTo>
                    <a:pt x="582" y="17"/>
                    <a:pt x="568" y="18"/>
                    <a:pt x="555" y="20"/>
                  </a:cubicBezTo>
                  <a:moveTo>
                    <a:pt x="496" y="31"/>
                  </a:moveTo>
                  <a:cubicBezTo>
                    <a:pt x="493" y="17"/>
                    <a:pt x="493" y="17"/>
                    <a:pt x="493" y="17"/>
                  </a:cubicBezTo>
                  <a:cubicBezTo>
                    <a:pt x="506" y="14"/>
                    <a:pt x="520" y="11"/>
                    <a:pt x="533" y="9"/>
                  </a:cubicBezTo>
                  <a:cubicBezTo>
                    <a:pt x="536" y="23"/>
                    <a:pt x="536" y="23"/>
                    <a:pt x="536" y="23"/>
                  </a:cubicBezTo>
                  <a:cubicBezTo>
                    <a:pt x="523" y="25"/>
                    <a:pt x="509" y="28"/>
                    <a:pt x="496" y="31"/>
                  </a:cubicBezTo>
                  <a:moveTo>
                    <a:pt x="439" y="48"/>
                  </a:moveTo>
                  <a:cubicBezTo>
                    <a:pt x="434" y="34"/>
                    <a:pt x="434" y="34"/>
                    <a:pt x="434" y="34"/>
                  </a:cubicBezTo>
                  <a:cubicBezTo>
                    <a:pt x="447" y="30"/>
                    <a:pt x="460" y="26"/>
                    <a:pt x="473" y="22"/>
                  </a:cubicBezTo>
                  <a:cubicBezTo>
                    <a:pt x="477" y="36"/>
                    <a:pt x="477" y="36"/>
                    <a:pt x="477" y="36"/>
                  </a:cubicBezTo>
                  <a:cubicBezTo>
                    <a:pt x="464" y="39"/>
                    <a:pt x="451" y="43"/>
                    <a:pt x="439" y="48"/>
                  </a:cubicBezTo>
                  <a:moveTo>
                    <a:pt x="383" y="70"/>
                  </a:moveTo>
                  <a:cubicBezTo>
                    <a:pt x="377" y="56"/>
                    <a:pt x="377" y="56"/>
                    <a:pt x="377" y="56"/>
                  </a:cubicBezTo>
                  <a:cubicBezTo>
                    <a:pt x="390" y="51"/>
                    <a:pt x="402" y="46"/>
                    <a:pt x="415" y="41"/>
                  </a:cubicBezTo>
                  <a:cubicBezTo>
                    <a:pt x="420" y="54"/>
                    <a:pt x="420" y="54"/>
                    <a:pt x="420" y="54"/>
                  </a:cubicBezTo>
                  <a:cubicBezTo>
                    <a:pt x="408" y="59"/>
                    <a:pt x="395" y="64"/>
                    <a:pt x="383" y="70"/>
                  </a:cubicBezTo>
                  <a:moveTo>
                    <a:pt x="330" y="97"/>
                  </a:moveTo>
                  <a:cubicBezTo>
                    <a:pt x="323" y="84"/>
                    <a:pt x="323" y="84"/>
                    <a:pt x="323" y="84"/>
                  </a:cubicBezTo>
                  <a:cubicBezTo>
                    <a:pt x="335" y="77"/>
                    <a:pt x="347" y="71"/>
                    <a:pt x="359" y="65"/>
                  </a:cubicBezTo>
                  <a:cubicBezTo>
                    <a:pt x="365" y="78"/>
                    <a:pt x="365" y="78"/>
                    <a:pt x="365" y="78"/>
                  </a:cubicBezTo>
                  <a:cubicBezTo>
                    <a:pt x="354" y="84"/>
                    <a:pt x="342" y="90"/>
                    <a:pt x="330" y="97"/>
                  </a:cubicBezTo>
                  <a:moveTo>
                    <a:pt x="280" y="129"/>
                  </a:moveTo>
                  <a:cubicBezTo>
                    <a:pt x="271" y="117"/>
                    <a:pt x="271" y="117"/>
                    <a:pt x="271" y="117"/>
                  </a:cubicBezTo>
                  <a:cubicBezTo>
                    <a:pt x="283" y="109"/>
                    <a:pt x="294" y="102"/>
                    <a:pt x="306" y="95"/>
                  </a:cubicBezTo>
                  <a:cubicBezTo>
                    <a:pt x="313" y="107"/>
                    <a:pt x="313" y="107"/>
                    <a:pt x="313" y="107"/>
                  </a:cubicBezTo>
                  <a:cubicBezTo>
                    <a:pt x="302" y="114"/>
                    <a:pt x="291" y="121"/>
                    <a:pt x="280" y="129"/>
                  </a:cubicBezTo>
                  <a:moveTo>
                    <a:pt x="233" y="166"/>
                  </a:moveTo>
                  <a:cubicBezTo>
                    <a:pt x="223" y="155"/>
                    <a:pt x="223" y="155"/>
                    <a:pt x="223" y="155"/>
                  </a:cubicBezTo>
                  <a:cubicBezTo>
                    <a:pt x="234" y="146"/>
                    <a:pt x="244" y="137"/>
                    <a:pt x="255" y="129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53" y="148"/>
                    <a:pt x="243" y="157"/>
                    <a:pt x="233" y="166"/>
                  </a:cubicBezTo>
                  <a:moveTo>
                    <a:pt x="189" y="207"/>
                  </a:moveTo>
                  <a:cubicBezTo>
                    <a:pt x="179" y="197"/>
                    <a:pt x="179" y="197"/>
                    <a:pt x="179" y="197"/>
                  </a:cubicBezTo>
                  <a:cubicBezTo>
                    <a:pt x="188" y="187"/>
                    <a:pt x="198" y="177"/>
                    <a:pt x="208" y="168"/>
                  </a:cubicBezTo>
                  <a:cubicBezTo>
                    <a:pt x="218" y="179"/>
                    <a:pt x="218" y="179"/>
                    <a:pt x="218" y="179"/>
                  </a:cubicBezTo>
                  <a:cubicBezTo>
                    <a:pt x="208" y="188"/>
                    <a:pt x="198" y="197"/>
                    <a:pt x="189" y="207"/>
                  </a:cubicBezTo>
                  <a:moveTo>
                    <a:pt x="150" y="252"/>
                  </a:moveTo>
                  <a:cubicBezTo>
                    <a:pt x="138" y="243"/>
                    <a:pt x="138" y="243"/>
                    <a:pt x="138" y="243"/>
                  </a:cubicBezTo>
                  <a:cubicBezTo>
                    <a:pt x="147" y="232"/>
                    <a:pt x="156" y="222"/>
                    <a:pt x="165" y="212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67" y="231"/>
                    <a:pt x="158" y="241"/>
                    <a:pt x="150" y="252"/>
                  </a:cubicBezTo>
                  <a:moveTo>
                    <a:pt x="115" y="300"/>
                  </a:moveTo>
                  <a:cubicBezTo>
                    <a:pt x="103" y="293"/>
                    <a:pt x="103" y="293"/>
                    <a:pt x="103" y="293"/>
                  </a:cubicBezTo>
                  <a:cubicBezTo>
                    <a:pt x="110" y="281"/>
                    <a:pt x="118" y="270"/>
                    <a:pt x="126" y="259"/>
                  </a:cubicBezTo>
                  <a:cubicBezTo>
                    <a:pt x="138" y="268"/>
                    <a:pt x="138" y="268"/>
                    <a:pt x="138" y="268"/>
                  </a:cubicBezTo>
                  <a:cubicBezTo>
                    <a:pt x="130" y="278"/>
                    <a:pt x="122" y="289"/>
                    <a:pt x="115" y="300"/>
                  </a:cubicBezTo>
                  <a:moveTo>
                    <a:pt x="85" y="352"/>
                  </a:moveTo>
                  <a:cubicBezTo>
                    <a:pt x="72" y="346"/>
                    <a:pt x="72" y="346"/>
                    <a:pt x="72" y="346"/>
                  </a:cubicBezTo>
                  <a:cubicBezTo>
                    <a:pt x="78" y="333"/>
                    <a:pt x="85" y="321"/>
                    <a:pt x="92" y="310"/>
                  </a:cubicBezTo>
                  <a:cubicBezTo>
                    <a:pt x="104" y="317"/>
                    <a:pt x="104" y="317"/>
                    <a:pt x="104" y="317"/>
                  </a:cubicBezTo>
                  <a:cubicBezTo>
                    <a:pt x="97" y="329"/>
                    <a:pt x="91" y="340"/>
                    <a:pt x="85" y="352"/>
                  </a:cubicBezTo>
                  <a:moveTo>
                    <a:pt x="60" y="407"/>
                  </a:moveTo>
                  <a:cubicBezTo>
                    <a:pt x="46" y="401"/>
                    <a:pt x="46" y="401"/>
                    <a:pt x="46" y="401"/>
                  </a:cubicBezTo>
                  <a:cubicBezTo>
                    <a:pt x="51" y="389"/>
                    <a:pt x="57" y="376"/>
                    <a:pt x="63" y="364"/>
                  </a:cubicBezTo>
                  <a:cubicBezTo>
                    <a:pt x="76" y="370"/>
                    <a:pt x="76" y="370"/>
                    <a:pt x="76" y="370"/>
                  </a:cubicBezTo>
                  <a:cubicBezTo>
                    <a:pt x="70" y="382"/>
                    <a:pt x="65" y="394"/>
                    <a:pt x="60" y="407"/>
                  </a:cubicBezTo>
                  <a:moveTo>
                    <a:pt x="40" y="463"/>
                  </a:moveTo>
                  <a:cubicBezTo>
                    <a:pt x="26" y="459"/>
                    <a:pt x="26" y="459"/>
                    <a:pt x="26" y="459"/>
                  </a:cubicBezTo>
                  <a:cubicBezTo>
                    <a:pt x="30" y="446"/>
                    <a:pt x="34" y="433"/>
                    <a:pt x="39" y="420"/>
                  </a:cubicBezTo>
                  <a:cubicBezTo>
                    <a:pt x="53" y="425"/>
                    <a:pt x="53" y="425"/>
                    <a:pt x="53" y="425"/>
                  </a:cubicBezTo>
                  <a:cubicBezTo>
                    <a:pt x="48" y="438"/>
                    <a:pt x="44" y="450"/>
                    <a:pt x="40" y="463"/>
                  </a:cubicBezTo>
                  <a:moveTo>
                    <a:pt x="26" y="521"/>
                  </a:moveTo>
                  <a:cubicBezTo>
                    <a:pt x="12" y="519"/>
                    <a:pt x="12" y="519"/>
                    <a:pt x="12" y="519"/>
                  </a:cubicBezTo>
                  <a:cubicBezTo>
                    <a:pt x="14" y="505"/>
                    <a:pt x="17" y="492"/>
                    <a:pt x="21" y="479"/>
                  </a:cubicBezTo>
                  <a:cubicBezTo>
                    <a:pt x="35" y="482"/>
                    <a:pt x="35" y="482"/>
                    <a:pt x="35" y="482"/>
                  </a:cubicBezTo>
                  <a:cubicBezTo>
                    <a:pt x="31" y="495"/>
                    <a:pt x="28" y="508"/>
                    <a:pt x="26" y="521"/>
                  </a:cubicBezTo>
                  <a:moveTo>
                    <a:pt x="17" y="580"/>
                  </a:moveTo>
                  <a:cubicBezTo>
                    <a:pt x="3" y="579"/>
                    <a:pt x="3" y="579"/>
                    <a:pt x="3" y="579"/>
                  </a:cubicBezTo>
                  <a:cubicBezTo>
                    <a:pt x="4" y="566"/>
                    <a:pt x="6" y="552"/>
                    <a:pt x="8" y="538"/>
                  </a:cubicBezTo>
                  <a:cubicBezTo>
                    <a:pt x="22" y="541"/>
                    <a:pt x="22" y="541"/>
                    <a:pt x="22" y="541"/>
                  </a:cubicBezTo>
                  <a:cubicBezTo>
                    <a:pt x="20" y="554"/>
                    <a:pt x="19" y="567"/>
                    <a:pt x="17" y="580"/>
                  </a:cubicBezTo>
                  <a:moveTo>
                    <a:pt x="15" y="640"/>
                  </a:moveTo>
                  <a:cubicBezTo>
                    <a:pt x="0" y="640"/>
                    <a:pt x="0" y="640"/>
                    <a:pt x="0" y="640"/>
                  </a:cubicBezTo>
                  <a:cubicBezTo>
                    <a:pt x="0" y="627"/>
                    <a:pt x="1" y="613"/>
                    <a:pt x="2" y="599"/>
                  </a:cubicBezTo>
                  <a:cubicBezTo>
                    <a:pt x="16" y="600"/>
                    <a:pt x="16" y="600"/>
                    <a:pt x="16" y="600"/>
                  </a:cubicBezTo>
                  <a:cubicBezTo>
                    <a:pt x="15" y="613"/>
                    <a:pt x="15" y="627"/>
                    <a:pt x="15" y="640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/>
          </p:nvSpPr>
          <p:spPr bwMode="auto">
            <a:xfrm>
              <a:off x="7361742" y="2956197"/>
              <a:ext cx="1594223" cy="2058634"/>
            </a:xfrm>
            <a:custGeom>
              <a:avLst/>
              <a:gdLst>
                <a:gd name="T0" fmla="*/ 0 w 443"/>
                <a:gd name="T1" fmla="*/ 0 h 571"/>
                <a:gd name="T2" fmla="*/ 17 w 443"/>
                <a:gd name="T3" fmla="*/ 28 h 571"/>
                <a:gd name="T4" fmla="*/ 12 w 443"/>
                <a:gd name="T5" fmla="*/ 90 h 571"/>
                <a:gd name="T6" fmla="*/ 19 w 443"/>
                <a:gd name="T7" fmla="*/ 48 h 571"/>
                <a:gd name="T8" fmla="*/ 12 w 443"/>
                <a:gd name="T9" fmla="*/ 90 h 571"/>
                <a:gd name="T10" fmla="*/ 16 w 443"/>
                <a:gd name="T11" fmla="*/ 110 h 571"/>
                <a:gd name="T12" fmla="*/ 40 w 443"/>
                <a:gd name="T13" fmla="*/ 145 h 571"/>
                <a:gd name="T14" fmla="*/ 47 w 443"/>
                <a:gd name="T15" fmla="*/ 207 h 571"/>
                <a:gd name="T16" fmla="*/ 47 w 443"/>
                <a:gd name="T17" fmla="*/ 164 h 571"/>
                <a:gd name="T18" fmla="*/ 47 w 443"/>
                <a:gd name="T19" fmla="*/ 207 h 571"/>
                <a:gd name="T20" fmla="*/ 55 w 443"/>
                <a:gd name="T21" fmla="*/ 226 h 571"/>
                <a:gd name="T22" fmla="*/ 86 w 443"/>
                <a:gd name="T23" fmla="*/ 256 h 571"/>
                <a:gd name="T24" fmla="*/ 104 w 443"/>
                <a:gd name="T25" fmla="*/ 315 h 571"/>
                <a:gd name="T26" fmla="*/ 96 w 443"/>
                <a:gd name="T27" fmla="*/ 273 h 571"/>
                <a:gd name="T28" fmla="*/ 104 w 443"/>
                <a:gd name="T29" fmla="*/ 315 h 571"/>
                <a:gd name="T30" fmla="*/ 116 w 443"/>
                <a:gd name="T31" fmla="*/ 332 h 571"/>
                <a:gd name="T32" fmla="*/ 152 w 443"/>
                <a:gd name="T33" fmla="*/ 355 h 571"/>
                <a:gd name="T34" fmla="*/ 181 w 443"/>
                <a:gd name="T35" fmla="*/ 410 h 571"/>
                <a:gd name="T36" fmla="*/ 164 w 443"/>
                <a:gd name="T37" fmla="*/ 371 h 571"/>
                <a:gd name="T38" fmla="*/ 181 w 443"/>
                <a:gd name="T39" fmla="*/ 410 h 571"/>
                <a:gd name="T40" fmla="*/ 195 w 443"/>
                <a:gd name="T41" fmla="*/ 424 h 571"/>
                <a:gd name="T42" fmla="*/ 235 w 443"/>
                <a:gd name="T43" fmla="*/ 441 h 571"/>
                <a:gd name="T44" fmla="*/ 274 w 443"/>
                <a:gd name="T45" fmla="*/ 489 h 571"/>
                <a:gd name="T46" fmla="*/ 250 w 443"/>
                <a:gd name="T47" fmla="*/ 453 h 571"/>
                <a:gd name="T48" fmla="*/ 274 w 443"/>
                <a:gd name="T49" fmla="*/ 489 h 571"/>
                <a:gd name="T50" fmla="*/ 291 w 443"/>
                <a:gd name="T51" fmla="*/ 500 h 571"/>
                <a:gd name="T52" fmla="*/ 333 w 443"/>
                <a:gd name="T53" fmla="*/ 509 h 571"/>
                <a:gd name="T54" fmla="*/ 381 w 443"/>
                <a:gd name="T55" fmla="*/ 549 h 571"/>
                <a:gd name="T56" fmla="*/ 351 w 443"/>
                <a:gd name="T57" fmla="*/ 519 h 571"/>
                <a:gd name="T58" fmla="*/ 381 w 443"/>
                <a:gd name="T59" fmla="*/ 549 h 571"/>
                <a:gd name="T60" fmla="*/ 400 w 443"/>
                <a:gd name="T61" fmla="*/ 557 h 571"/>
                <a:gd name="T62" fmla="*/ 443 w 443"/>
                <a:gd name="T63" fmla="*/ 55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3" h="571">
                  <a:moveTo>
                    <a:pt x="3" y="30"/>
                  </a:moveTo>
                  <a:cubicBezTo>
                    <a:pt x="2" y="20"/>
                    <a:pt x="1" y="1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16" y="19"/>
                    <a:pt x="17" y="28"/>
                  </a:cubicBezTo>
                  <a:lnTo>
                    <a:pt x="3" y="30"/>
                  </a:lnTo>
                  <a:close/>
                  <a:moveTo>
                    <a:pt x="12" y="90"/>
                  </a:moveTo>
                  <a:cubicBezTo>
                    <a:pt x="9" y="77"/>
                    <a:pt x="7" y="63"/>
                    <a:pt x="5" y="5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1" y="61"/>
                    <a:pt x="23" y="74"/>
                    <a:pt x="26" y="87"/>
                  </a:cubicBezTo>
                  <a:lnTo>
                    <a:pt x="12" y="90"/>
                  </a:lnTo>
                  <a:close/>
                  <a:moveTo>
                    <a:pt x="27" y="149"/>
                  </a:moveTo>
                  <a:cubicBezTo>
                    <a:pt x="23" y="136"/>
                    <a:pt x="19" y="123"/>
                    <a:pt x="16" y="110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3" y="119"/>
                    <a:pt x="37" y="132"/>
                    <a:pt x="40" y="145"/>
                  </a:cubicBezTo>
                  <a:lnTo>
                    <a:pt x="27" y="149"/>
                  </a:lnTo>
                  <a:close/>
                  <a:moveTo>
                    <a:pt x="47" y="207"/>
                  </a:moveTo>
                  <a:cubicBezTo>
                    <a:pt x="42" y="194"/>
                    <a:pt x="37" y="181"/>
                    <a:pt x="33" y="169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51" y="177"/>
                    <a:pt x="56" y="189"/>
                    <a:pt x="61" y="201"/>
                  </a:cubicBezTo>
                  <a:lnTo>
                    <a:pt x="47" y="207"/>
                  </a:lnTo>
                  <a:close/>
                  <a:moveTo>
                    <a:pt x="73" y="262"/>
                  </a:moveTo>
                  <a:cubicBezTo>
                    <a:pt x="67" y="250"/>
                    <a:pt x="61" y="238"/>
                    <a:pt x="55" y="226"/>
                  </a:cubicBezTo>
                  <a:cubicBezTo>
                    <a:pt x="68" y="220"/>
                    <a:pt x="68" y="220"/>
                    <a:pt x="68" y="220"/>
                  </a:cubicBezTo>
                  <a:cubicBezTo>
                    <a:pt x="74" y="232"/>
                    <a:pt x="80" y="244"/>
                    <a:pt x="86" y="256"/>
                  </a:cubicBezTo>
                  <a:lnTo>
                    <a:pt x="73" y="262"/>
                  </a:lnTo>
                  <a:close/>
                  <a:moveTo>
                    <a:pt x="104" y="315"/>
                  </a:moveTo>
                  <a:cubicBezTo>
                    <a:pt x="97" y="304"/>
                    <a:pt x="90" y="292"/>
                    <a:pt x="83" y="280"/>
                  </a:cubicBezTo>
                  <a:cubicBezTo>
                    <a:pt x="96" y="273"/>
                    <a:pt x="96" y="273"/>
                    <a:pt x="96" y="273"/>
                  </a:cubicBezTo>
                  <a:cubicBezTo>
                    <a:pt x="102" y="284"/>
                    <a:pt x="109" y="296"/>
                    <a:pt x="116" y="307"/>
                  </a:cubicBezTo>
                  <a:lnTo>
                    <a:pt x="104" y="315"/>
                  </a:lnTo>
                  <a:close/>
                  <a:moveTo>
                    <a:pt x="141" y="364"/>
                  </a:moveTo>
                  <a:cubicBezTo>
                    <a:pt x="132" y="354"/>
                    <a:pt x="124" y="343"/>
                    <a:pt x="116" y="332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5" y="334"/>
                    <a:pt x="143" y="345"/>
                    <a:pt x="152" y="355"/>
                  </a:cubicBezTo>
                  <a:lnTo>
                    <a:pt x="141" y="364"/>
                  </a:lnTo>
                  <a:close/>
                  <a:moveTo>
                    <a:pt x="181" y="410"/>
                  </a:moveTo>
                  <a:cubicBezTo>
                    <a:pt x="172" y="400"/>
                    <a:pt x="162" y="390"/>
                    <a:pt x="153" y="380"/>
                  </a:cubicBezTo>
                  <a:cubicBezTo>
                    <a:pt x="164" y="371"/>
                    <a:pt x="164" y="371"/>
                    <a:pt x="164" y="371"/>
                  </a:cubicBezTo>
                  <a:cubicBezTo>
                    <a:pt x="173" y="381"/>
                    <a:pt x="182" y="391"/>
                    <a:pt x="191" y="400"/>
                  </a:cubicBezTo>
                  <a:lnTo>
                    <a:pt x="181" y="410"/>
                  </a:lnTo>
                  <a:close/>
                  <a:moveTo>
                    <a:pt x="226" y="452"/>
                  </a:moveTo>
                  <a:cubicBezTo>
                    <a:pt x="215" y="443"/>
                    <a:pt x="205" y="434"/>
                    <a:pt x="195" y="424"/>
                  </a:cubicBezTo>
                  <a:cubicBezTo>
                    <a:pt x="205" y="414"/>
                    <a:pt x="205" y="414"/>
                    <a:pt x="205" y="414"/>
                  </a:cubicBezTo>
                  <a:cubicBezTo>
                    <a:pt x="215" y="423"/>
                    <a:pt x="225" y="432"/>
                    <a:pt x="235" y="441"/>
                  </a:cubicBezTo>
                  <a:lnTo>
                    <a:pt x="226" y="452"/>
                  </a:lnTo>
                  <a:close/>
                  <a:moveTo>
                    <a:pt x="274" y="489"/>
                  </a:moveTo>
                  <a:cubicBezTo>
                    <a:pt x="263" y="481"/>
                    <a:pt x="252" y="473"/>
                    <a:pt x="242" y="465"/>
                  </a:cubicBezTo>
                  <a:cubicBezTo>
                    <a:pt x="250" y="453"/>
                    <a:pt x="250" y="453"/>
                    <a:pt x="250" y="453"/>
                  </a:cubicBezTo>
                  <a:cubicBezTo>
                    <a:pt x="261" y="462"/>
                    <a:pt x="272" y="470"/>
                    <a:pt x="283" y="477"/>
                  </a:cubicBezTo>
                  <a:lnTo>
                    <a:pt x="274" y="489"/>
                  </a:lnTo>
                  <a:close/>
                  <a:moveTo>
                    <a:pt x="326" y="522"/>
                  </a:moveTo>
                  <a:cubicBezTo>
                    <a:pt x="314" y="515"/>
                    <a:pt x="303" y="508"/>
                    <a:pt x="291" y="500"/>
                  </a:cubicBezTo>
                  <a:cubicBezTo>
                    <a:pt x="299" y="488"/>
                    <a:pt x="299" y="488"/>
                    <a:pt x="299" y="488"/>
                  </a:cubicBezTo>
                  <a:cubicBezTo>
                    <a:pt x="310" y="496"/>
                    <a:pt x="322" y="503"/>
                    <a:pt x="333" y="509"/>
                  </a:cubicBezTo>
                  <a:lnTo>
                    <a:pt x="326" y="522"/>
                  </a:lnTo>
                  <a:close/>
                  <a:moveTo>
                    <a:pt x="381" y="549"/>
                  </a:moveTo>
                  <a:cubicBezTo>
                    <a:pt x="369" y="544"/>
                    <a:pt x="356" y="538"/>
                    <a:pt x="344" y="531"/>
                  </a:cubicBezTo>
                  <a:cubicBezTo>
                    <a:pt x="351" y="519"/>
                    <a:pt x="351" y="519"/>
                    <a:pt x="351" y="519"/>
                  </a:cubicBezTo>
                  <a:cubicBezTo>
                    <a:pt x="363" y="525"/>
                    <a:pt x="375" y="531"/>
                    <a:pt x="387" y="536"/>
                  </a:cubicBezTo>
                  <a:lnTo>
                    <a:pt x="381" y="549"/>
                  </a:lnTo>
                  <a:close/>
                  <a:moveTo>
                    <a:pt x="438" y="571"/>
                  </a:moveTo>
                  <a:cubicBezTo>
                    <a:pt x="425" y="567"/>
                    <a:pt x="412" y="562"/>
                    <a:pt x="400" y="557"/>
                  </a:cubicBezTo>
                  <a:cubicBezTo>
                    <a:pt x="405" y="544"/>
                    <a:pt x="405" y="544"/>
                    <a:pt x="405" y="544"/>
                  </a:cubicBezTo>
                  <a:cubicBezTo>
                    <a:pt x="417" y="549"/>
                    <a:pt x="430" y="553"/>
                    <a:pt x="443" y="557"/>
                  </a:cubicBezTo>
                  <a:lnTo>
                    <a:pt x="438" y="571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/>
          </p:nvSpPr>
          <p:spPr bwMode="auto">
            <a:xfrm>
              <a:off x="9077777" y="5007217"/>
              <a:ext cx="583178" cy="121813"/>
            </a:xfrm>
            <a:custGeom>
              <a:avLst/>
              <a:gdLst>
                <a:gd name="T0" fmla="*/ 40 w 162"/>
                <a:gd name="T1" fmla="*/ 23 h 34"/>
                <a:gd name="T2" fmla="*/ 0 w 162"/>
                <a:gd name="T3" fmla="*/ 14 h 34"/>
                <a:gd name="T4" fmla="*/ 3 w 162"/>
                <a:gd name="T5" fmla="*/ 0 h 34"/>
                <a:gd name="T6" fmla="*/ 43 w 162"/>
                <a:gd name="T7" fmla="*/ 8 h 34"/>
                <a:gd name="T8" fmla="*/ 40 w 162"/>
                <a:gd name="T9" fmla="*/ 23 h 34"/>
                <a:gd name="T10" fmla="*/ 101 w 162"/>
                <a:gd name="T11" fmla="*/ 31 h 34"/>
                <a:gd name="T12" fmla="*/ 60 w 162"/>
                <a:gd name="T13" fmla="*/ 26 h 34"/>
                <a:gd name="T14" fmla="*/ 62 w 162"/>
                <a:gd name="T15" fmla="*/ 12 h 34"/>
                <a:gd name="T16" fmla="*/ 102 w 162"/>
                <a:gd name="T17" fmla="*/ 17 h 34"/>
                <a:gd name="T18" fmla="*/ 101 w 162"/>
                <a:gd name="T19" fmla="*/ 31 h 34"/>
                <a:gd name="T20" fmla="*/ 162 w 162"/>
                <a:gd name="T21" fmla="*/ 34 h 34"/>
                <a:gd name="T22" fmla="*/ 121 w 162"/>
                <a:gd name="T23" fmla="*/ 33 h 34"/>
                <a:gd name="T24" fmla="*/ 122 w 162"/>
                <a:gd name="T25" fmla="*/ 19 h 34"/>
                <a:gd name="T26" fmla="*/ 162 w 162"/>
                <a:gd name="T27" fmla="*/ 20 h 34"/>
                <a:gd name="T28" fmla="*/ 162 w 162"/>
                <a:gd name="T2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4">
                  <a:moveTo>
                    <a:pt x="40" y="23"/>
                  </a:moveTo>
                  <a:cubicBezTo>
                    <a:pt x="26" y="20"/>
                    <a:pt x="13" y="17"/>
                    <a:pt x="0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6" y="3"/>
                    <a:pt x="29" y="6"/>
                    <a:pt x="43" y="8"/>
                  </a:cubicBezTo>
                  <a:lnTo>
                    <a:pt x="40" y="23"/>
                  </a:lnTo>
                  <a:close/>
                  <a:moveTo>
                    <a:pt x="101" y="31"/>
                  </a:moveTo>
                  <a:cubicBezTo>
                    <a:pt x="87" y="30"/>
                    <a:pt x="74" y="28"/>
                    <a:pt x="60" y="2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75" y="14"/>
                    <a:pt x="89" y="16"/>
                    <a:pt x="102" y="17"/>
                  </a:cubicBezTo>
                  <a:lnTo>
                    <a:pt x="101" y="31"/>
                  </a:lnTo>
                  <a:close/>
                  <a:moveTo>
                    <a:pt x="162" y="34"/>
                  </a:moveTo>
                  <a:cubicBezTo>
                    <a:pt x="149" y="34"/>
                    <a:pt x="135" y="34"/>
                    <a:pt x="121" y="33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36" y="20"/>
                    <a:pt x="149" y="20"/>
                    <a:pt x="162" y="20"/>
                  </a:cubicBezTo>
                  <a:lnTo>
                    <a:pt x="162" y="34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9721862" y="4883882"/>
              <a:ext cx="205559" cy="465933"/>
            </a:xfrm>
            <a:custGeom>
              <a:avLst/>
              <a:gdLst>
                <a:gd name="T0" fmla="*/ 55 w 135"/>
                <a:gd name="T1" fmla="*/ 306 h 306"/>
                <a:gd name="T2" fmla="*/ 135 w 135"/>
                <a:gd name="T3" fmla="*/ 306 h 306"/>
                <a:gd name="T4" fmla="*/ 135 w 135"/>
                <a:gd name="T5" fmla="*/ 0 h 306"/>
                <a:gd name="T6" fmla="*/ 0 w 135"/>
                <a:gd name="T7" fmla="*/ 0 h 306"/>
                <a:gd name="T8" fmla="*/ 55 w 135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306">
                  <a:moveTo>
                    <a:pt x="55" y="306"/>
                  </a:moveTo>
                  <a:lnTo>
                    <a:pt x="135" y="306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55" y="306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10041620" y="4593054"/>
              <a:ext cx="630380" cy="756762"/>
            </a:xfrm>
            <a:custGeom>
              <a:avLst/>
              <a:gdLst>
                <a:gd name="T0" fmla="*/ 175 w 175"/>
                <a:gd name="T1" fmla="*/ 101 h 210"/>
                <a:gd name="T2" fmla="*/ 164 w 175"/>
                <a:gd name="T3" fmla="*/ 85 h 210"/>
                <a:gd name="T4" fmla="*/ 92 w 175"/>
                <a:gd name="T5" fmla="*/ 85 h 210"/>
                <a:gd name="T6" fmla="*/ 91 w 175"/>
                <a:gd name="T7" fmla="*/ 65 h 210"/>
                <a:gd name="T8" fmla="*/ 93 w 175"/>
                <a:gd name="T9" fmla="*/ 24 h 210"/>
                <a:gd name="T10" fmla="*/ 67 w 175"/>
                <a:gd name="T11" fmla="*/ 0 h 210"/>
                <a:gd name="T12" fmla="*/ 54 w 175"/>
                <a:gd name="T13" fmla="*/ 9 h 210"/>
                <a:gd name="T14" fmla="*/ 54 w 175"/>
                <a:gd name="T15" fmla="*/ 40 h 210"/>
                <a:gd name="T16" fmla="*/ 20 w 175"/>
                <a:gd name="T17" fmla="*/ 94 h 210"/>
                <a:gd name="T18" fmla="*/ 0 w 175"/>
                <a:gd name="T19" fmla="*/ 97 h 210"/>
                <a:gd name="T20" fmla="*/ 0 w 175"/>
                <a:gd name="T21" fmla="*/ 193 h 210"/>
                <a:gd name="T22" fmla="*/ 4 w 175"/>
                <a:gd name="T23" fmla="*/ 193 h 210"/>
                <a:gd name="T24" fmla="*/ 47 w 175"/>
                <a:gd name="T25" fmla="*/ 210 h 210"/>
                <a:gd name="T26" fmla="*/ 134 w 175"/>
                <a:gd name="T27" fmla="*/ 210 h 210"/>
                <a:gd name="T28" fmla="*/ 147 w 175"/>
                <a:gd name="T29" fmla="*/ 193 h 210"/>
                <a:gd name="T30" fmla="*/ 139 w 175"/>
                <a:gd name="T31" fmla="*/ 179 h 210"/>
                <a:gd name="T32" fmla="*/ 158 w 175"/>
                <a:gd name="T33" fmla="*/ 162 h 210"/>
                <a:gd name="T34" fmla="*/ 149 w 175"/>
                <a:gd name="T35" fmla="*/ 149 h 210"/>
                <a:gd name="T36" fmla="*/ 165 w 175"/>
                <a:gd name="T37" fmla="*/ 131 h 210"/>
                <a:gd name="T38" fmla="*/ 159 w 175"/>
                <a:gd name="T39" fmla="*/ 117 h 210"/>
                <a:gd name="T40" fmla="*/ 175 w 175"/>
                <a:gd name="T41" fmla="*/ 10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10">
                  <a:moveTo>
                    <a:pt x="175" y="101"/>
                  </a:moveTo>
                  <a:cubicBezTo>
                    <a:pt x="175" y="87"/>
                    <a:pt x="164" y="85"/>
                    <a:pt x="164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87" y="78"/>
                    <a:pt x="91" y="65"/>
                  </a:cubicBezTo>
                  <a:cubicBezTo>
                    <a:pt x="95" y="52"/>
                    <a:pt x="96" y="33"/>
                    <a:pt x="93" y="24"/>
                  </a:cubicBezTo>
                  <a:cubicBezTo>
                    <a:pt x="89" y="16"/>
                    <a:pt x="83" y="1"/>
                    <a:pt x="67" y="0"/>
                  </a:cubicBezTo>
                  <a:cubicBezTo>
                    <a:pt x="57" y="2"/>
                    <a:pt x="54" y="9"/>
                    <a:pt x="54" y="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25" y="94"/>
                    <a:pt x="20" y="94"/>
                  </a:cubicBezTo>
                  <a:cubicBezTo>
                    <a:pt x="16" y="95"/>
                    <a:pt x="0" y="97"/>
                    <a:pt x="0" y="97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3"/>
                    <a:pt x="40" y="210"/>
                    <a:pt x="47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47" y="207"/>
                    <a:pt x="147" y="193"/>
                  </a:cubicBezTo>
                  <a:cubicBezTo>
                    <a:pt x="147" y="185"/>
                    <a:pt x="139" y="179"/>
                    <a:pt x="139" y="179"/>
                  </a:cubicBezTo>
                  <a:cubicBezTo>
                    <a:pt x="139" y="179"/>
                    <a:pt x="158" y="178"/>
                    <a:pt x="158" y="162"/>
                  </a:cubicBezTo>
                  <a:cubicBezTo>
                    <a:pt x="158" y="155"/>
                    <a:pt x="149" y="149"/>
                    <a:pt x="149" y="149"/>
                  </a:cubicBezTo>
                  <a:cubicBezTo>
                    <a:pt x="149" y="149"/>
                    <a:pt x="166" y="146"/>
                    <a:pt x="165" y="131"/>
                  </a:cubicBezTo>
                  <a:cubicBezTo>
                    <a:pt x="164" y="122"/>
                    <a:pt x="159" y="117"/>
                    <a:pt x="159" y="117"/>
                  </a:cubicBezTo>
                  <a:cubicBezTo>
                    <a:pt x="159" y="117"/>
                    <a:pt x="175" y="114"/>
                    <a:pt x="175" y="101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/>
          </p:nvSpPr>
          <p:spPr bwMode="auto">
            <a:xfrm>
              <a:off x="5654842" y="3904813"/>
              <a:ext cx="915118" cy="609063"/>
            </a:xfrm>
            <a:custGeom>
              <a:avLst/>
              <a:gdLst>
                <a:gd name="T0" fmla="*/ 83 w 254"/>
                <a:gd name="T1" fmla="*/ 132 h 169"/>
                <a:gd name="T2" fmla="*/ 35 w 254"/>
                <a:gd name="T3" fmla="*/ 84 h 169"/>
                <a:gd name="T4" fmla="*/ 83 w 254"/>
                <a:gd name="T5" fmla="*/ 36 h 169"/>
                <a:gd name="T6" fmla="*/ 131 w 254"/>
                <a:gd name="T7" fmla="*/ 84 h 169"/>
                <a:gd name="T8" fmla="*/ 83 w 254"/>
                <a:gd name="T9" fmla="*/ 132 h 169"/>
                <a:gd name="T10" fmla="*/ 124 w 254"/>
                <a:gd name="T11" fmla="*/ 10 h 169"/>
                <a:gd name="T12" fmla="*/ 84 w 254"/>
                <a:gd name="T13" fmla="*/ 0 h 169"/>
                <a:gd name="T14" fmla="*/ 0 w 254"/>
                <a:gd name="T15" fmla="*/ 86 h 169"/>
                <a:gd name="T16" fmla="*/ 86 w 254"/>
                <a:gd name="T17" fmla="*/ 169 h 169"/>
                <a:gd name="T18" fmla="*/ 125 w 254"/>
                <a:gd name="T19" fmla="*/ 159 h 169"/>
                <a:gd name="T20" fmla="*/ 254 w 254"/>
                <a:gd name="T21" fmla="*/ 83 h 169"/>
                <a:gd name="T22" fmla="*/ 124 w 254"/>
                <a:gd name="T23" fmla="*/ 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169">
                  <a:moveTo>
                    <a:pt x="83" y="132"/>
                  </a:moveTo>
                  <a:cubicBezTo>
                    <a:pt x="56" y="132"/>
                    <a:pt x="35" y="110"/>
                    <a:pt x="35" y="84"/>
                  </a:cubicBezTo>
                  <a:cubicBezTo>
                    <a:pt x="35" y="57"/>
                    <a:pt x="56" y="36"/>
                    <a:pt x="83" y="36"/>
                  </a:cubicBezTo>
                  <a:cubicBezTo>
                    <a:pt x="109" y="36"/>
                    <a:pt x="131" y="57"/>
                    <a:pt x="131" y="84"/>
                  </a:cubicBezTo>
                  <a:cubicBezTo>
                    <a:pt x="131" y="110"/>
                    <a:pt x="109" y="132"/>
                    <a:pt x="83" y="132"/>
                  </a:cubicBezTo>
                  <a:moveTo>
                    <a:pt x="124" y="10"/>
                  </a:moveTo>
                  <a:cubicBezTo>
                    <a:pt x="112" y="4"/>
                    <a:pt x="98" y="0"/>
                    <a:pt x="84" y="0"/>
                  </a:cubicBezTo>
                  <a:cubicBezTo>
                    <a:pt x="37" y="1"/>
                    <a:pt x="0" y="39"/>
                    <a:pt x="0" y="86"/>
                  </a:cubicBezTo>
                  <a:cubicBezTo>
                    <a:pt x="1" y="132"/>
                    <a:pt x="39" y="169"/>
                    <a:pt x="86" y="169"/>
                  </a:cubicBezTo>
                  <a:cubicBezTo>
                    <a:pt x="109" y="169"/>
                    <a:pt x="125" y="159"/>
                    <a:pt x="125" y="159"/>
                  </a:cubicBezTo>
                  <a:cubicBezTo>
                    <a:pt x="254" y="83"/>
                    <a:pt x="254" y="83"/>
                    <a:pt x="254" y="83"/>
                  </a:cubicBezTo>
                  <a:lnTo>
                    <a:pt x="124" y="1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9686840" y="2574010"/>
              <a:ext cx="248194" cy="249716"/>
            </a:xfrm>
            <a:custGeom>
              <a:avLst/>
              <a:gdLst>
                <a:gd name="T0" fmla="*/ 13 w 69"/>
                <a:gd name="T1" fmla="*/ 57 h 69"/>
                <a:gd name="T2" fmla="*/ 13 w 69"/>
                <a:gd name="T3" fmla="*/ 13 h 69"/>
                <a:gd name="T4" fmla="*/ 56 w 69"/>
                <a:gd name="T5" fmla="*/ 12 h 69"/>
                <a:gd name="T6" fmla="*/ 57 w 69"/>
                <a:gd name="T7" fmla="*/ 56 h 69"/>
                <a:gd name="T8" fmla="*/ 13 w 69"/>
                <a:gd name="T9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13" y="57"/>
                  </a:moveTo>
                  <a:cubicBezTo>
                    <a:pt x="1" y="45"/>
                    <a:pt x="0" y="25"/>
                    <a:pt x="13" y="13"/>
                  </a:cubicBezTo>
                  <a:cubicBezTo>
                    <a:pt x="25" y="0"/>
                    <a:pt x="44" y="0"/>
                    <a:pt x="56" y="12"/>
                  </a:cubicBezTo>
                  <a:cubicBezTo>
                    <a:pt x="69" y="24"/>
                    <a:pt x="69" y="44"/>
                    <a:pt x="57" y="56"/>
                  </a:cubicBezTo>
                  <a:cubicBezTo>
                    <a:pt x="45" y="69"/>
                    <a:pt x="25" y="69"/>
                    <a:pt x="13" y="57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/>
          </p:nvSpPr>
          <p:spPr bwMode="auto">
            <a:xfrm>
              <a:off x="8879832" y="2012149"/>
              <a:ext cx="1626199" cy="1553111"/>
            </a:xfrm>
            <a:custGeom>
              <a:avLst/>
              <a:gdLst>
                <a:gd name="T0" fmla="*/ 339 w 452"/>
                <a:gd name="T1" fmla="*/ 269 h 431"/>
                <a:gd name="T2" fmla="*/ 182 w 452"/>
                <a:gd name="T3" fmla="*/ 269 h 431"/>
                <a:gd name="T4" fmla="*/ 182 w 452"/>
                <a:gd name="T5" fmla="*/ 112 h 431"/>
                <a:gd name="T6" fmla="*/ 339 w 452"/>
                <a:gd name="T7" fmla="*/ 112 h 431"/>
                <a:gd name="T8" fmla="*/ 339 w 452"/>
                <a:gd name="T9" fmla="*/ 269 h 431"/>
                <a:gd name="T10" fmla="*/ 387 w 452"/>
                <a:gd name="T11" fmla="*/ 76 h 431"/>
                <a:gd name="T12" fmla="*/ 140 w 452"/>
                <a:gd name="T13" fmla="*/ 65 h 431"/>
                <a:gd name="T14" fmla="*/ 93 w 452"/>
                <a:gd name="T15" fmla="*/ 136 h 431"/>
                <a:gd name="T16" fmla="*/ 0 w 452"/>
                <a:gd name="T17" fmla="*/ 431 h 431"/>
                <a:gd name="T18" fmla="*/ 302 w 452"/>
                <a:gd name="T19" fmla="*/ 364 h 431"/>
                <a:gd name="T20" fmla="*/ 376 w 452"/>
                <a:gd name="T21" fmla="*/ 323 h 431"/>
                <a:gd name="T22" fmla="*/ 387 w 452"/>
                <a:gd name="T23" fmla="*/ 7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2" h="431">
                  <a:moveTo>
                    <a:pt x="339" y="269"/>
                  </a:moveTo>
                  <a:cubicBezTo>
                    <a:pt x="296" y="313"/>
                    <a:pt x="225" y="313"/>
                    <a:pt x="182" y="269"/>
                  </a:cubicBezTo>
                  <a:cubicBezTo>
                    <a:pt x="138" y="226"/>
                    <a:pt x="138" y="156"/>
                    <a:pt x="182" y="112"/>
                  </a:cubicBezTo>
                  <a:cubicBezTo>
                    <a:pt x="225" y="69"/>
                    <a:pt x="296" y="69"/>
                    <a:pt x="339" y="112"/>
                  </a:cubicBezTo>
                  <a:cubicBezTo>
                    <a:pt x="383" y="156"/>
                    <a:pt x="383" y="226"/>
                    <a:pt x="339" y="269"/>
                  </a:cubicBezTo>
                  <a:moveTo>
                    <a:pt x="387" y="76"/>
                  </a:moveTo>
                  <a:cubicBezTo>
                    <a:pt x="322" y="4"/>
                    <a:pt x="212" y="0"/>
                    <a:pt x="140" y="65"/>
                  </a:cubicBezTo>
                  <a:cubicBezTo>
                    <a:pt x="104" y="97"/>
                    <a:pt x="93" y="136"/>
                    <a:pt x="93" y="136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302" y="364"/>
                    <a:pt x="302" y="364"/>
                    <a:pt x="302" y="364"/>
                  </a:cubicBezTo>
                  <a:cubicBezTo>
                    <a:pt x="329" y="357"/>
                    <a:pt x="354" y="343"/>
                    <a:pt x="376" y="323"/>
                  </a:cubicBezTo>
                  <a:cubicBezTo>
                    <a:pt x="448" y="258"/>
                    <a:pt x="452" y="147"/>
                    <a:pt x="387" y="76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5899990" y="4153006"/>
              <a:ext cx="111155" cy="111155"/>
            </a:xfrm>
            <a:custGeom>
              <a:avLst/>
              <a:gdLst>
                <a:gd name="T0" fmla="*/ 30 w 31"/>
                <a:gd name="T1" fmla="*/ 15 h 31"/>
                <a:gd name="T2" fmla="*/ 16 w 31"/>
                <a:gd name="T3" fmla="*/ 30 h 31"/>
                <a:gd name="T4" fmla="*/ 0 w 31"/>
                <a:gd name="T5" fmla="*/ 16 h 31"/>
                <a:gd name="T6" fmla="*/ 15 w 31"/>
                <a:gd name="T7" fmla="*/ 0 h 31"/>
                <a:gd name="T8" fmla="*/ 30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15"/>
                  </a:moveTo>
                  <a:cubicBezTo>
                    <a:pt x="31" y="24"/>
                    <a:pt x="24" y="30"/>
                    <a:pt x="16" y="30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0"/>
                  </a:cubicBezTo>
                  <a:cubicBezTo>
                    <a:pt x="24" y="0"/>
                    <a:pt x="30" y="7"/>
                    <a:pt x="30" y="15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</p:grpSp>
      <p:sp>
        <p:nvSpPr>
          <p:cNvPr id="180" name="Title 1"/>
          <p:cNvSpPr>
            <a:spLocks noGrp="1"/>
          </p:cNvSpPr>
          <p:nvPr>
            <p:ph type="ctrTitle"/>
          </p:nvPr>
        </p:nvSpPr>
        <p:spPr>
          <a:xfrm>
            <a:off x="345560" y="2773482"/>
            <a:ext cx="4806863" cy="1461939"/>
          </a:xfrm>
        </p:spPr>
        <p:txBody>
          <a:bodyPr wrap="square" anchor="b">
            <a:noAutofit/>
          </a:bodyPr>
          <a:lstStyle>
            <a:lvl1pPr algn="l">
              <a:lnSpc>
                <a:spcPct val="89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1" name="Subtitle 2"/>
          <p:cNvSpPr>
            <a:spLocks noGrp="1"/>
          </p:cNvSpPr>
          <p:nvPr>
            <p:ph type="subTitle" idx="1"/>
          </p:nvPr>
        </p:nvSpPr>
        <p:spPr>
          <a:xfrm>
            <a:off x="359846" y="4768506"/>
            <a:ext cx="4806863" cy="276999"/>
          </a:xfrm>
        </p:spPr>
        <p:txBody>
          <a:bodyPr wrap="square">
            <a:noAutofit/>
          </a:bodyPr>
          <a:lstStyle>
            <a:lvl1pPr marL="0" indent="0" algn="l">
              <a:lnSpc>
                <a:spcPct val="94000"/>
              </a:lnSpc>
              <a:spcBef>
                <a:spcPts val="225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Teal">
    <p:bg>
      <p:bgPr>
        <a:gradFill>
          <a:gsLst>
            <a:gs pos="100000">
              <a:srgbClr val="78D5E1"/>
            </a:gs>
            <a:gs pos="15000">
              <a:srgbClr val="0097A9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 bwMode="invGray">
          <a:xfrm>
            <a:off x="397194" y="5182913"/>
            <a:ext cx="481489" cy="0"/>
          </a:xfrm>
          <a:prstGeom prst="line">
            <a:avLst/>
          </a:prstGeom>
          <a:ln w="762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348416" y="1666561"/>
            <a:ext cx="4109285" cy="3231161"/>
          </a:xfrm>
        </p:spPr>
        <p:txBody>
          <a:bodyPr/>
          <a:lstStyle>
            <a:lvl1pPr marL="0" algn="l" defTabSz="685800" rtl="0" eaLnBrk="1" latinLnBrk="0" hangingPunct="1">
              <a:lnSpc>
                <a:spcPct val="82000"/>
              </a:lnSpc>
              <a:spcBef>
                <a:spcPct val="0"/>
              </a:spcBef>
              <a:buNone/>
              <a:defRPr lang="en-US" sz="36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1274" y="5449657"/>
            <a:ext cx="4089797" cy="745089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4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6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 Teal">
    <p:bg>
      <p:bgPr>
        <a:gradFill>
          <a:gsLst>
            <a:gs pos="100000">
              <a:srgbClr val="78D5E1"/>
            </a:gs>
            <a:gs pos="15000">
              <a:srgbClr val="0097A9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70164" y="1807"/>
            <a:ext cx="3773837" cy="6854386"/>
          </a:xfrm>
        </p:spPr>
        <p:txBody>
          <a:bodyPr/>
          <a:lstStyle/>
          <a:p>
            <a:pPr lvl="4"/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invGray">
          <a:xfrm>
            <a:off x="397194" y="4155166"/>
            <a:ext cx="481489" cy="0"/>
          </a:xfrm>
          <a:prstGeom prst="line">
            <a:avLst/>
          </a:prstGeom>
          <a:ln w="762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6"/>
          <p:cNvSpPr>
            <a:spLocks noGrp="1"/>
          </p:cNvSpPr>
          <p:nvPr>
            <p:ph type="body" sz="quarter" idx="11"/>
          </p:nvPr>
        </p:nvSpPr>
        <p:spPr>
          <a:xfrm>
            <a:off x="362547" y="4421821"/>
            <a:ext cx="4793456" cy="1776735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4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338892" y="1655129"/>
            <a:ext cx="4821737" cy="2258094"/>
          </a:xfrm>
        </p:spPr>
        <p:txBody>
          <a:bodyPr anchor="b">
            <a:noAutofit/>
          </a:bodyPr>
          <a:lstStyle>
            <a:lvl1pPr>
              <a:defRPr sz="5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Teal">
    <p:bg>
      <p:bgPr>
        <a:gradFill>
          <a:gsLst>
            <a:gs pos="100000">
              <a:srgbClr val="78D5E1"/>
            </a:gs>
            <a:gs pos="15000">
              <a:srgbClr val="0097A9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invGray">
          <a:xfrm>
            <a:off x="397194" y="1413308"/>
            <a:ext cx="481489" cy="0"/>
          </a:xfrm>
          <a:prstGeom prst="line">
            <a:avLst/>
          </a:prstGeom>
          <a:ln w="762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4"/>
          <p:cNvSpPr>
            <a:spLocks noGrp="1"/>
          </p:cNvSpPr>
          <p:nvPr>
            <p:ph type="body" sz="quarter" idx="10" hasCustomPrompt="1"/>
          </p:nvPr>
        </p:nvSpPr>
        <p:spPr>
          <a:xfrm>
            <a:off x="220517" y="1659452"/>
            <a:ext cx="5634184" cy="1078950"/>
          </a:xfrm>
        </p:spPr>
        <p:txBody>
          <a:bodyPr>
            <a:noAutofit/>
          </a:bodyPr>
          <a:lstStyle>
            <a:lvl1pPr marL="173038" indent="-173038">
              <a:lnSpc>
                <a:spcPct val="96000"/>
              </a:lnSpc>
              <a:spcBef>
                <a:spcPts val="0"/>
              </a:spcBef>
              <a:buClr>
                <a:schemeClr val="bg1"/>
              </a:buClr>
              <a:buFont typeface="Microsoft Sans Serif" panose="020B0604020202020204" pitchFamily="34" charset="0"/>
              <a:buChar char="“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>
                <a:solidFill>
                  <a:schemeClr val="bg1"/>
                </a:solidFill>
                <a:latin typeface="+mn-lt"/>
              </a:defRPr>
            </a:lvl2pPr>
            <a:lvl3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3pPr>
            <a:lvl4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4pPr>
            <a:lvl5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5pPr>
            <a:lvl6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6pPr>
            <a:lvl7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7pPr>
            <a:lvl8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8pPr>
            <a:lvl9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styles”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95637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Teal">
    <p:bg>
      <p:bgPr>
        <a:gradFill>
          <a:gsLst>
            <a:gs pos="15000">
              <a:srgbClr val="0097A9"/>
            </a:gs>
            <a:gs pos="100000">
              <a:srgbClr val="78D5E1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354132" y="2697115"/>
            <a:ext cx="6107125" cy="10387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25"/>
              </a:lnSpc>
              <a:defRPr/>
            </a:pP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Follow us on:</a:t>
            </a:r>
          </a:p>
          <a:p>
            <a:pPr marL="0" lvl="1">
              <a:lnSpc>
                <a:spcPts val="2025"/>
              </a:lnSpc>
              <a:defRPr/>
            </a:pP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For more information, visit us at: </a:t>
            </a:r>
            <a:b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</a:br>
            <a:r>
              <a:rPr lang="en-US" sz="1575" dirty="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rPr>
              <a:t>www.qualcomm.com &amp; www.qualcomm.com/blog </a:t>
            </a:r>
          </a:p>
        </p:txBody>
      </p:sp>
      <p:sp>
        <p:nvSpPr>
          <p:cNvPr id="44" name="Subtitle 2"/>
          <p:cNvSpPr txBox="1">
            <a:spLocks/>
          </p:cNvSpPr>
          <p:nvPr/>
        </p:nvSpPr>
        <p:spPr bwMode="auto">
          <a:xfrm>
            <a:off x="363618" y="4116708"/>
            <a:ext cx="5552633" cy="22399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Clr>
                <a:srgbClr val="F15B35">
                  <a:lumMod val="75000"/>
                </a:srgbClr>
              </a:buClr>
              <a:buSzPct val="100000"/>
              <a:buFont typeface="Courier New" pitchFamily="49" charset="0"/>
              <a:buNone/>
              <a:defRPr sz="2400" baseline="0">
                <a:solidFill>
                  <a:schemeClr val="bg1"/>
                </a:solidFill>
                <a:latin typeface="Calibre Light" pitchFamily="34" charset="0"/>
                <a:cs typeface="Arial" pitchFamily="34" charset="0"/>
              </a:defRPr>
            </a:lvl1pPr>
            <a:lvl2pPr marL="0" lvl="1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spc="10">
                <a:solidFill>
                  <a:prstClr val="white"/>
                </a:solidFill>
                <a:latin typeface="Microsoft Sans Serif"/>
                <a:cs typeface="Microsoft Sans Serif" panose="020B0604020202020204" pitchFamily="34" charset="0"/>
              </a:defRPr>
            </a:lvl2pPr>
            <a:lvl3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3pPr>
            <a:lvl4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4pPr>
            <a:lvl5pPr indent="0" algn="ctr">
              <a:lnSpc>
                <a:spcPct val="90000"/>
              </a:lnSpc>
              <a:spcBef>
                <a:spcPts val="600"/>
              </a:spcBef>
              <a:buFont typeface="Courier New" pitchFamily="49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e Regular" pitchFamily="34" charset="0"/>
                <a:cs typeface="Arial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sz="800" dirty="0"/>
              <a:t>Nothing in these materials is an offer to sell any of the components or devices referenced herein.</a:t>
            </a:r>
          </a:p>
          <a:p>
            <a:pPr lvl="1"/>
            <a:r>
              <a:rPr lang="en-US" sz="800" dirty="0"/>
              <a:t>©2016 Qualcomm Technologies, Inc. and/or its affiliated companies. All Rights Reserved.</a:t>
            </a:r>
          </a:p>
          <a:p>
            <a:pPr lvl="1"/>
            <a:r>
              <a:rPr lang="en-US" sz="800" dirty="0"/>
              <a:t>Qualcomm is a trademark of Qualcomm Incorporated, registered in the United States and other countries.  </a:t>
            </a:r>
            <a:br>
              <a:rPr lang="en-US" sz="800" dirty="0"/>
            </a:br>
            <a:r>
              <a:rPr lang="en-US" sz="800" dirty="0"/>
              <a:t>Other products and brand names may be trademarks or registered trademarks of their respective owners.</a:t>
            </a:r>
          </a:p>
          <a:p>
            <a:pPr lvl="1"/>
            <a:r>
              <a:rPr lang="en-US" sz="800" dirty="0"/>
              <a:t>References in this presentation to “Qualcomm” may mean Qualcomm Incorporated, Qualcomm Technologies, Inc., and/or other subsidiaries or business units within the Qualcomm corporate structure, as applicable.</a:t>
            </a:r>
            <a:r>
              <a:rPr lang="en-US" sz="800" baseline="0" dirty="0"/>
              <a:t> </a:t>
            </a:r>
            <a:r>
              <a:rPr lang="en-US" sz="800" dirty="0"/>
              <a:t>Qualcomm Incorporated includes Qualcomm’s licensing business, QTL, and the vast majority of its patent portfolio. Qualcomm Technologies, Inc., a wholly-owned subsidiary of Qualcomm Incorporated, operates, along with its subsidiaries, substantially all of Qualcomm’s engineering, research and development functions, and substantially all</a:t>
            </a:r>
            <a:r>
              <a:rPr lang="en-US" sz="800" baseline="0" dirty="0"/>
              <a:t> </a:t>
            </a:r>
            <a:r>
              <a:rPr lang="en-US" sz="800" dirty="0"/>
              <a:t>of its product and services businesses, including its semiconductor business, QCT.</a:t>
            </a:r>
          </a:p>
        </p:txBody>
      </p:sp>
      <p:cxnSp>
        <p:nvCxnSpPr>
          <p:cNvPr id="45" name="Straight Connector 44"/>
          <p:cNvCxnSpPr/>
          <p:nvPr/>
        </p:nvCxnSpPr>
        <p:spPr bwMode="invGray">
          <a:xfrm>
            <a:off x="397194" y="1755337"/>
            <a:ext cx="481489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292219" y="979560"/>
            <a:ext cx="5522181" cy="8894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5100" dirty="0">
                <a:solidFill>
                  <a:srgbClr val="FFFFFF"/>
                </a:solidFill>
                <a:latin typeface="Microsoft Sans Serif"/>
                <a:cs typeface="Microsoft Sans Serif" panose="020B0604020202020204" pitchFamily="34" charset="0"/>
              </a:rPr>
              <a:t>Thank you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19567" y="2540482"/>
            <a:ext cx="1811853" cy="349251"/>
            <a:chOff x="2192972" y="2599535"/>
            <a:chExt cx="1811853" cy="349251"/>
          </a:xfrm>
        </p:grpSpPr>
        <p:sp>
          <p:nvSpPr>
            <p:cNvPr id="73" name="Freeform 12"/>
            <p:cNvSpPr>
              <a:spLocks noChangeAspect="1"/>
            </p:cNvSpPr>
            <p:nvPr userDrawn="1"/>
          </p:nvSpPr>
          <p:spPr bwMode="black">
            <a:xfrm>
              <a:off x="2533457" y="2600825"/>
              <a:ext cx="427563" cy="347438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</a:endParaRPr>
            </a:p>
          </p:txBody>
        </p:sp>
        <p:grpSp>
          <p:nvGrpSpPr>
            <p:cNvPr id="74" name="Group 5"/>
            <p:cNvGrpSpPr>
              <a:grpSpLocks noChangeAspect="1"/>
            </p:cNvGrpSpPr>
            <p:nvPr userDrawn="1"/>
          </p:nvGrpSpPr>
          <p:grpSpPr bwMode="black">
            <a:xfrm>
              <a:off x="3128088" y="2600824"/>
              <a:ext cx="348548" cy="344450"/>
              <a:chOff x="3331" y="1656"/>
              <a:chExt cx="1020" cy="1008"/>
            </a:xfrm>
            <a:solidFill>
              <a:sysClr val="window" lastClr="FFFFFF"/>
            </a:solidFill>
          </p:grpSpPr>
          <p:sp>
            <p:nvSpPr>
              <p:cNvPr id="75" name="Freeform 6"/>
              <p:cNvSpPr>
                <a:spLocks noEditPoints="1"/>
              </p:cNvSpPr>
              <p:nvPr/>
            </p:nvSpPr>
            <p:spPr bwMode="black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black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</p:grpSp>
        <p:grpSp>
          <p:nvGrpSpPr>
            <p:cNvPr id="77" name="Group 76"/>
            <p:cNvGrpSpPr>
              <a:grpSpLocks noChangeAspect="1"/>
            </p:cNvGrpSpPr>
            <p:nvPr userDrawn="1"/>
          </p:nvGrpSpPr>
          <p:grpSpPr bwMode="black">
            <a:xfrm>
              <a:off x="3659842" y="2602125"/>
              <a:ext cx="344983" cy="344983"/>
              <a:chOff x="2724" y="2004"/>
              <a:chExt cx="310" cy="310"/>
            </a:xfrm>
          </p:grpSpPr>
          <p:sp>
            <p:nvSpPr>
              <p:cNvPr id="78" name="Rectangle 5"/>
              <p:cNvSpPr>
                <a:spLocks noChangeArrowheads="1"/>
              </p:cNvSpPr>
              <p:nvPr/>
            </p:nvSpPr>
            <p:spPr bwMode="black">
              <a:xfrm>
                <a:off x="2724" y="2004"/>
                <a:ext cx="310" cy="31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  <p:sp useBgFill="1">
            <p:nvSpPr>
              <p:cNvPr id="79" name="Freeform 6"/>
              <p:cNvSpPr>
                <a:spLocks/>
              </p:cNvSpPr>
              <p:nvPr/>
            </p:nvSpPr>
            <p:spPr bwMode="black">
              <a:xfrm>
                <a:off x="2826" y="2057"/>
                <a:ext cx="111" cy="194"/>
              </a:xfrm>
              <a:custGeom>
                <a:avLst/>
                <a:gdLst>
                  <a:gd name="T0" fmla="*/ 42 w 46"/>
                  <a:gd name="T1" fmla="*/ 63 h 80"/>
                  <a:gd name="T2" fmla="*/ 36 w 46"/>
                  <a:gd name="T3" fmla="*/ 65 h 80"/>
                  <a:gd name="T4" fmla="*/ 28 w 46"/>
                  <a:gd name="T5" fmla="*/ 57 h 80"/>
                  <a:gd name="T6" fmla="*/ 28 w 46"/>
                  <a:gd name="T7" fmla="*/ 32 h 80"/>
                  <a:gd name="T8" fmla="*/ 44 w 46"/>
                  <a:gd name="T9" fmla="*/ 32 h 80"/>
                  <a:gd name="T10" fmla="*/ 44 w 46"/>
                  <a:gd name="T11" fmla="*/ 20 h 80"/>
                  <a:gd name="T12" fmla="*/ 28 w 46"/>
                  <a:gd name="T13" fmla="*/ 20 h 80"/>
                  <a:gd name="T14" fmla="*/ 28 w 46"/>
                  <a:gd name="T15" fmla="*/ 0 h 80"/>
                  <a:gd name="T16" fmla="*/ 16 w 46"/>
                  <a:gd name="T17" fmla="*/ 0 h 80"/>
                  <a:gd name="T18" fmla="*/ 16 w 46"/>
                  <a:gd name="T19" fmla="*/ 0 h 80"/>
                  <a:gd name="T20" fmla="*/ 0 w 46"/>
                  <a:gd name="T21" fmla="*/ 22 h 80"/>
                  <a:gd name="T22" fmla="*/ 0 w 46"/>
                  <a:gd name="T23" fmla="*/ 32 h 80"/>
                  <a:gd name="T24" fmla="*/ 8 w 46"/>
                  <a:gd name="T25" fmla="*/ 32 h 80"/>
                  <a:gd name="T26" fmla="*/ 8 w 46"/>
                  <a:gd name="T27" fmla="*/ 58 h 80"/>
                  <a:gd name="T28" fmla="*/ 32 w 46"/>
                  <a:gd name="T29" fmla="*/ 79 h 80"/>
                  <a:gd name="T30" fmla="*/ 46 w 46"/>
                  <a:gd name="T31" fmla="*/ 75 h 80"/>
                  <a:gd name="T32" fmla="*/ 42 w 46"/>
                  <a:gd name="T3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80">
                    <a:moveTo>
                      <a:pt x="42" y="63"/>
                    </a:moveTo>
                    <a:cubicBezTo>
                      <a:pt x="41" y="64"/>
                      <a:pt x="38" y="65"/>
                      <a:pt x="36" y="65"/>
                    </a:cubicBezTo>
                    <a:cubicBezTo>
                      <a:pt x="29" y="65"/>
                      <a:pt x="28" y="60"/>
                      <a:pt x="28" y="5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1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6"/>
                      <a:pt x="12" y="17"/>
                      <a:pt x="0" y="2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67"/>
                      <a:pt x="15" y="80"/>
                      <a:pt x="32" y="79"/>
                    </a:cubicBezTo>
                    <a:cubicBezTo>
                      <a:pt x="38" y="79"/>
                      <a:pt x="45" y="77"/>
                      <a:pt x="46" y="75"/>
                    </a:cubicBezTo>
                    <a:lnTo>
                      <a:pt x="42" y="63"/>
                    </a:ln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/>
                </a:endParaRPr>
              </a:p>
            </p:txBody>
          </p:sp>
        </p:grpSp>
        <p:sp>
          <p:nvSpPr>
            <p:cNvPr id="80" name="Freeform 5"/>
            <p:cNvSpPr>
              <a:spLocks/>
            </p:cNvSpPr>
            <p:nvPr userDrawn="1"/>
          </p:nvSpPr>
          <p:spPr bwMode="black">
            <a:xfrm>
              <a:off x="2192972" y="2599535"/>
              <a:ext cx="161925" cy="349251"/>
            </a:xfrm>
            <a:custGeom>
              <a:avLst/>
              <a:gdLst>
                <a:gd name="T0" fmla="*/ 60 w 90"/>
                <a:gd name="T1" fmla="*/ 193 h 193"/>
                <a:gd name="T2" fmla="*/ 20 w 90"/>
                <a:gd name="T3" fmla="*/ 193 h 193"/>
                <a:gd name="T4" fmla="*/ 20 w 90"/>
                <a:gd name="T5" fmla="*/ 97 h 193"/>
                <a:gd name="T6" fmla="*/ 0 w 90"/>
                <a:gd name="T7" fmla="*/ 97 h 193"/>
                <a:gd name="T8" fmla="*/ 0 w 90"/>
                <a:gd name="T9" fmla="*/ 63 h 193"/>
                <a:gd name="T10" fmla="*/ 20 w 90"/>
                <a:gd name="T11" fmla="*/ 63 h 193"/>
                <a:gd name="T12" fmla="*/ 20 w 90"/>
                <a:gd name="T13" fmla="*/ 44 h 193"/>
                <a:gd name="T14" fmla="*/ 63 w 90"/>
                <a:gd name="T15" fmla="*/ 0 h 193"/>
                <a:gd name="T16" fmla="*/ 89 w 90"/>
                <a:gd name="T17" fmla="*/ 0 h 193"/>
                <a:gd name="T18" fmla="*/ 89 w 90"/>
                <a:gd name="T19" fmla="*/ 34 h 193"/>
                <a:gd name="T20" fmla="*/ 73 w 90"/>
                <a:gd name="T21" fmla="*/ 34 h 193"/>
                <a:gd name="T22" fmla="*/ 60 w 90"/>
                <a:gd name="T23" fmla="*/ 47 h 193"/>
                <a:gd name="T24" fmla="*/ 60 w 90"/>
                <a:gd name="T25" fmla="*/ 63 h 193"/>
                <a:gd name="T26" fmla="*/ 90 w 90"/>
                <a:gd name="T27" fmla="*/ 63 h 193"/>
                <a:gd name="T28" fmla="*/ 86 w 90"/>
                <a:gd name="T29" fmla="*/ 97 h 193"/>
                <a:gd name="T30" fmla="*/ 60 w 90"/>
                <a:gd name="T31" fmla="*/ 97 h 193"/>
                <a:gd name="T32" fmla="*/ 60 w 90"/>
                <a:gd name="T3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93">
                  <a:moveTo>
                    <a:pt x="60" y="193"/>
                  </a:moveTo>
                  <a:cubicBezTo>
                    <a:pt x="20" y="193"/>
                    <a:pt x="20" y="193"/>
                    <a:pt x="20" y="193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16"/>
                    <a:pt x="31" y="0"/>
                    <a:pt x="63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0" y="34"/>
                    <a:pt x="60" y="38"/>
                    <a:pt x="60" y="47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60" y="97"/>
                    <a:pt x="60" y="97"/>
                    <a:pt x="60" y="97"/>
                  </a:cubicBezTo>
                  <a:lnTo>
                    <a:pt x="60" y="19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</a:endParaRPr>
            </a:p>
          </p:txBody>
        </p:sp>
      </p:grpSp>
      <p:sp>
        <p:nvSpPr>
          <p:cNvPr id="81" name="Freeform 80"/>
          <p:cNvSpPr>
            <a:spLocks/>
          </p:cNvSpPr>
          <p:nvPr/>
        </p:nvSpPr>
        <p:spPr bwMode="ltGray">
          <a:xfrm>
            <a:off x="5314960" y="-571499"/>
            <a:ext cx="6630686" cy="4869054"/>
          </a:xfrm>
          <a:custGeom>
            <a:avLst/>
            <a:gdLst>
              <a:gd name="T0" fmla="*/ 315 w 369"/>
              <a:gd name="T1" fmla="*/ 146 h 270"/>
              <a:gd name="T2" fmla="*/ 319 w 369"/>
              <a:gd name="T3" fmla="*/ 116 h 270"/>
              <a:gd name="T4" fmla="*/ 203 w 369"/>
              <a:gd name="T5" fmla="*/ 0 h 270"/>
              <a:gd name="T6" fmla="*/ 86 w 369"/>
              <a:gd name="T7" fmla="*/ 111 h 270"/>
              <a:gd name="T8" fmla="*/ 80 w 369"/>
              <a:gd name="T9" fmla="*/ 110 h 270"/>
              <a:gd name="T10" fmla="*/ 0 w 369"/>
              <a:gd name="T11" fmla="*/ 190 h 270"/>
              <a:gd name="T12" fmla="*/ 74 w 369"/>
              <a:gd name="T13" fmla="*/ 270 h 270"/>
              <a:gd name="T14" fmla="*/ 74 w 369"/>
              <a:gd name="T15" fmla="*/ 270 h 270"/>
              <a:gd name="T16" fmla="*/ 307 w 369"/>
              <a:gd name="T17" fmla="*/ 270 h 270"/>
              <a:gd name="T18" fmla="*/ 369 w 369"/>
              <a:gd name="T19" fmla="*/ 208 h 270"/>
              <a:gd name="T20" fmla="*/ 315 w 369"/>
              <a:gd name="T21" fmla="*/ 146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9" h="270">
                <a:moveTo>
                  <a:pt x="315" y="146"/>
                </a:moveTo>
                <a:cubicBezTo>
                  <a:pt x="318" y="137"/>
                  <a:pt x="319" y="127"/>
                  <a:pt x="319" y="116"/>
                </a:cubicBezTo>
                <a:cubicBezTo>
                  <a:pt x="319" y="52"/>
                  <a:pt x="267" y="0"/>
                  <a:pt x="203" y="0"/>
                </a:cubicBezTo>
                <a:cubicBezTo>
                  <a:pt x="140" y="0"/>
                  <a:pt x="89" y="49"/>
                  <a:pt x="86" y="111"/>
                </a:cubicBezTo>
                <a:cubicBezTo>
                  <a:pt x="84" y="110"/>
                  <a:pt x="82" y="110"/>
                  <a:pt x="80" y="110"/>
                </a:cubicBezTo>
                <a:cubicBezTo>
                  <a:pt x="36" y="110"/>
                  <a:pt x="0" y="146"/>
                  <a:pt x="0" y="190"/>
                </a:cubicBezTo>
                <a:cubicBezTo>
                  <a:pt x="0" y="232"/>
                  <a:pt x="33" y="267"/>
                  <a:pt x="74" y="270"/>
                </a:cubicBezTo>
                <a:cubicBezTo>
                  <a:pt x="74" y="270"/>
                  <a:pt x="74" y="270"/>
                  <a:pt x="74" y="270"/>
                </a:cubicBezTo>
                <a:cubicBezTo>
                  <a:pt x="307" y="270"/>
                  <a:pt x="307" y="270"/>
                  <a:pt x="307" y="270"/>
                </a:cubicBezTo>
                <a:cubicBezTo>
                  <a:pt x="341" y="270"/>
                  <a:pt x="369" y="242"/>
                  <a:pt x="369" y="208"/>
                </a:cubicBezTo>
                <a:cubicBezTo>
                  <a:pt x="369" y="176"/>
                  <a:pt x="346" y="150"/>
                  <a:pt x="315" y="146"/>
                </a:cubicBezTo>
              </a:path>
            </a:pathLst>
          </a:cu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noProof="0">
              <a:solidFill>
                <a:prstClr val="white"/>
              </a:solidFill>
            </a:endParaRPr>
          </a:p>
        </p:txBody>
      </p:sp>
      <p:sp>
        <p:nvSpPr>
          <p:cNvPr id="82" name="Freeform 81"/>
          <p:cNvSpPr>
            <a:spLocks noChangeArrowheads="1"/>
          </p:cNvSpPr>
          <p:nvPr/>
        </p:nvSpPr>
        <p:spPr bwMode="gray">
          <a:xfrm>
            <a:off x="6045146" y="1727705"/>
            <a:ext cx="2783757" cy="4232611"/>
          </a:xfrm>
          <a:custGeom>
            <a:avLst/>
            <a:gdLst>
              <a:gd name="connsiteX0" fmla="*/ 1389167 w 2783757"/>
              <a:gd name="connsiteY0" fmla="*/ 246519 h 4232611"/>
              <a:gd name="connsiteX1" fmla="*/ 241477 w 2783757"/>
              <a:gd name="connsiteY1" fmla="*/ 1388782 h 4232611"/>
              <a:gd name="connsiteX2" fmla="*/ 1389167 w 2783757"/>
              <a:gd name="connsiteY2" fmla="*/ 2531045 h 4232611"/>
              <a:gd name="connsiteX3" fmla="*/ 2536857 w 2783757"/>
              <a:gd name="connsiteY3" fmla="*/ 1388782 h 4232611"/>
              <a:gd name="connsiteX4" fmla="*/ 1389167 w 2783757"/>
              <a:gd name="connsiteY4" fmla="*/ 246519 h 4232611"/>
              <a:gd name="connsiteX5" fmla="*/ 1382190 w 2783757"/>
              <a:gd name="connsiteY5" fmla="*/ 0 h 4232611"/>
              <a:gd name="connsiteX6" fmla="*/ 1395108 w 2783757"/>
              <a:gd name="connsiteY6" fmla="*/ 0 h 4232611"/>
              <a:gd name="connsiteX7" fmla="*/ 2783757 w 2783757"/>
              <a:gd name="connsiteY7" fmla="*/ 1372217 h 4232611"/>
              <a:gd name="connsiteX8" fmla="*/ 2783757 w 2783757"/>
              <a:gd name="connsiteY8" fmla="*/ 1391544 h 4232611"/>
              <a:gd name="connsiteX9" fmla="*/ 2725627 w 2783757"/>
              <a:gd name="connsiteY9" fmla="*/ 1758756 h 4232611"/>
              <a:gd name="connsiteX10" fmla="*/ 2635204 w 2783757"/>
              <a:gd name="connsiteY10" fmla="*/ 1990680 h 4232611"/>
              <a:gd name="connsiteX11" fmla="*/ 2570615 w 2783757"/>
              <a:gd name="connsiteY11" fmla="*/ 2106642 h 4232611"/>
              <a:gd name="connsiteX12" fmla="*/ 2079744 w 2783757"/>
              <a:gd name="connsiteY12" fmla="*/ 2995684 h 4232611"/>
              <a:gd name="connsiteX13" fmla="*/ 1388649 w 2783757"/>
              <a:gd name="connsiteY13" fmla="*/ 4232611 h 4232611"/>
              <a:gd name="connsiteX14" fmla="*/ 704013 w 2783757"/>
              <a:gd name="connsiteY14" fmla="*/ 2995684 h 4232611"/>
              <a:gd name="connsiteX15" fmla="*/ 206682 w 2783757"/>
              <a:gd name="connsiteY15" fmla="*/ 2106642 h 4232611"/>
              <a:gd name="connsiteX16" fmla="*/ 142094 w 2783757"/>
              <a:gd name="connsiteY16" fmla="*/ 1990680 h 4232611"/>
              <a:gd name="connsiteX17" fmla="*/ 51670 w 2783757"/>
              <a:gd name="connsiteY17" fmla="*/ 1758756 h 4232611"/>
              <a:gd name="connsiteX18" fmla="*/ 0 w 2783757"/>
              <a:gd name="connsiteY18" fmla="*/ 1391544 h 4232611"/>
              <a:gd name="connsiteX19" fmla="*/ 0 w 2783757"/>
              <a:gd name="connsiteY19" fmla="*/ 1372217 h 4232611"/>
              <a:gd name="connsiteX20" fmla="*/ 1382190 w 2783757"/>
              <a:gd name="connsiteY20" fmla="*/ 0 h 423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83757" h="4232611">
                <a:moveTo>
                  <a:pt x="1389167" y="246519"/>
                </a:moveTo>
                <a:cubicBezTo>
                  <a:pt x="755315" y="246519"/>
                  <a:pt x="241477" y="757928"/>
                  <a:pt x="241477" y="1388782"/>
                </a:cubicBezTo>
                <a:cubicBezTo>
                  <a:pt x="241477" y="2019636"/>
                  <a:pt x="755315" y="2531045"/>
                  <a:pt x="1389167" y="2531045"/>
                </a:cubicBezTo>
                <a:cubicBezTo>
                  <a:pt x="2023019" y="2531045"/>
                  <a:pt x="2536857" y="2019636"/>
                  <a:pt x="2536857" y="1388782"/>
                </a:cubicBezTo>
                <a:cubicBezTo>
                  <a:pt x="2536857" y="757928"/>
                  <a:pt x="2023019" y="246519"/>
                  <a:pt x="1389167" y="246519"/>
                </a:cubicBezTo>
                <a:close/>
                <a:moveTo>
                  <a:pt x="1382190" y="0"/>
                </a:moveTo>
                <a:cubicBezTo>
                  <a:pt x="1382190" y="0"/>
                  <a:pt x="1382190" y="0"/>
                  <a:pt x="1395108" y="0"/>
                </a:cubicBezTo>
                <a:cubicBezTo>
                  <a:pt x="2157250" y="0"/>
                  <a:pt x="2777298" y="612022"/>
                  <a:pt x="2783757" y="1372217"/>
                </a:cubicBezTo>
                <a:cubicBezTo>
                  <a:pt x="2783757" y="1372217"/>
                  <a:pt x="2783757" y="1372217"/>
                  <a:pt x="2783757" y="1391544"/>
                </a:cubicBezTo>
                <a:cubicBezTo>
                  <a:pt x="2777298" y="1520390"/>
                  <a:pt x="2757922" y="1642794"/>
                  <a:pt x="2725627" y="1758756"/>
                </a:cubicBezTo>
                <a:cubicBezTo>
                  <a:pt x="2706251" y="1842507"/>
                  <a:pt x="2673957" y="1913372"/>
                  <a:pt x="2635204" y="1990680"/>
                </a:cubicBezTo>
                <a:cubicBezTo>
                  <a:pt x="2615827" y="2029334"/>
                  <a:pt x="2596451" y="2067988"/>
                  <a:pt x="2570615" y="2106642"/>
                </a:cubicBezTo>
                <a:cubicBezTo>
                  <a:pt x="2570615" y="2106642"/>
                  <a:pt x="2570615" y="2106642"/>
                  <a:pt x="2079744" y="2995684"/>
                </a:cubicBezTo>
                <a:cubicBezTo>
                  <a:pt x="2079744" y="2995684"/>
                  <a:pt x="2079744" y="2995684"/>
                  <a:pt x="1388649" y="4232611"/>
                </a:cubicBezTo>
                <a:cubicBezTo>
                  <a:pt x="1388649" y="4232611"/>
                  <a:pt x="1388649" y="4232611"/>
                  <a:pt x="704013" y="2995684"/>
                </a:cubicBezTo>
                <a:cubicBezTo>
                  <a:pt x="704013" y="2995684"/>
                  <a:pt x="704013" y="2995684"/>
                  <a:pt x="206682" y="2106642"/>
                </a:cubicBezTo>
                <a:cubicBezTo>
                  <a:pt x="206682" y="2106642"/>
                  <a:pt x="206682" y="2106642"/>
                  <a:pt x="142094" y="1990680"/>
                </a:cubicBezTo>
                <a:cubicBezTo>
                  <a:pt x="103341" y="1913372"/>
                  <a:pt x="77506" y="1842507"/>
                  <a:pt x="51670" y="1758756"/>
                </a:cubicBezTo>
                <a:cubicBezTo>
                  <a:pt x="19376" y="1642794"/>
                  <a:pt x="0" y="1520390"/>
                  <a:pt x="0" y="1391544"/>
                </a:cubicBezTo>
                <a:cubicBezTo>
                  <a:pt x="0" y="1391544"/>
                  <a:pt x="0" y="1391544"/>
                  <a:pt x="0" y="1372217"/>
                </a:cubicBezTo>
                <a:cubicBezTo>
                  <a:pt x="6459" y="612022"/>
                  <a:pt x="620048" y="0"/>
                  <a:pt x="138219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78560" tIns="89279" rIns="178560" bIns="89279" numCol="1" anchor="t" anchorCtr="0" compatLnSpc="1">
            <a:prstTxWarp prst="textNoShape">
              <a:avLst/>
            </a:prstTxWarp>
          </a:bodyPr>
          <a:lstStyle/>
          <a:p>
            <a:pPr marR="0" lvl="0" indent="0" defTabSz="178544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3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83" name="Oval 5"/>
          <p:cNvSpPr>
            <a:spLocks noChangeArrowheads="1"/>
          </p:cNvSpPr>
          <p:nvPr/>
        </p:nvSpPr>
        <p:spPr bwMode="gray">
          <a:xfrm>
            <a:off x="7209117" y="2899442"/>
            <a:ext cx="439541" cy="4314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178560" tIns="89279" rIns="178560" bIns="89279" numCol="1" anchor="t" anchorCtr="0" compatLnSpc="1">
            <a:prstTxWarp prst="textNoShape">
              <a:avLst/>
            </a:prstTxWarp>
          </a:bodyPr>
          <a:lstStyle/>
          <a:p>
            <a:pPr marR="0" lvl="0" indent="0" defTabSz="178544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36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gray">
          <a:xfrm>
            <a:off x="6367626" y="6151606"/>
            <a:ext cx="2138798" cy="212682"/>
          </a:xfrm>
          <a:custGeom>
            <a:avLst/>
            <a:gdLst>
              <a:gd name="T0" fmla="*/ 573 w 601"/>
              <a:gd name="T1" fmla="*/ 57 h 57"/>
              <a:gd name="T2" fmla="*/ 28 w 601"/>
              <a:gd name="T3" fmla="*/ 55 h 57"/>
              <a:gd name="T4" fmla="*/ 0 w 601"/>
              <a:gd name="T5" fmla="*/ 27 h 57"/>
              <a:gd name="T6" fmla="*/ 28 w 601"/>
              <a:gd name="T7" fmla="*/ 0 h 57"/>
              <a:gd name="T8" fmla="*/ 573 w 601"/>
              <a:gd name="T9" fmla="*/ 1 h 57"/>
              <a:gd name="T10" fmla="*/ 601 w 601"/>
              <a:gd name="T11" fmla="*/ 29 h 57"/>
              <a:gd name="T12" fmla="*/ 573 w 601"/>
              <a:gd name="T13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1" h="57">
                <a:moveTo>
                  <a:pt x="573" y="57"/>
                </a:moveTo>
                <a:cubicBezTo>
                  <a:pt x="28" y="55"/>
                  <a:pt x="28" y="55"/>
                  <a:pt x="28" y="55"/>
                </a:cubicBezTo>
                <a:cubicBezTo>
                  <a:pt x="13" y="55"/>
                  <a:pt x="0" y="43"/>
                  <a:pt x="0" y="27"/>
                </a:cubicBezTo>
                <a:cubicBezTo>
                  <a:pt x="0" y="12"/>
                  <a:pt x="13" y="0"/>
                  <a:pt x="28" y="0"/>
                </a:cubicBezTo>
                <a:cubicBezTo>
                  <a:pt x="573" y="1"/>
                  <a:pt x="573" y="1"/>
                  <a:pt x="573" y="1"/>
                </a:cubicBezTo>
                <a:cubicBezTo>
                  <a:pt x="588" y="1"/>
                  <a:pt x="601" y="14"/>
                  <a:pt x="601" y="29"/>
                </a:cubicBezTo>
                <a:cubicBezTo>
                  <a:pt x="601" y="44"/>
                  <a:pt x="588" y="57"/>
                  <a:pt x="573" y="57"/>
                </a:cubicBezTo>
              </a:path>
            </a:pathLst>
          </a:cu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noProof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1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31" y="415921"/>
            <a:ext cx="8407679" cy="42902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359845" y="863352"/>
            <a:ext cx="8401964" cy="431657"/>
          </a:xfrm>
        </p:spPr>
        <p:txBody>
          <a:bodyPr anchor="t">
            <a:noAutofit/>
          </a:bodyPr>
          <a:lstStyle>
            <a:lvl1pPr marL="0" indent="0">
              <a:lnSpc>
                <a:spcPct val="83000"/>
              </a:lnSpc>
              <a:buNone/>
              <a:defRPr lang="en-US" sz="1800" b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ts val="1350"/>
              </a:spcBef>
              <a:buFont typeface="Tahoma" panose="020B060403050404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643" y="6505627"/>
            <a:ext cx="7667507" cy="13824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>
              <a:lnSpc>
                <a:spcPct val="125000"/>
              </a:lnSpc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56616" y="1375913"/>
            <a:ext cx="2688336" cy="4983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218688" y="1375913"/>
            <a:ext cx="2688336" cy="4983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071616" y="1375913"/>
            <a:ext cx="2688336" cy="4983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359845" y="863352"/>
            <a:ext cx="8401964" cy="431657"/>
          </a:xfrm>
        </p:spPr>
        <p:txBody>
          <a:bodyPr anchor="t">
            <a:noAutofit/>
          </a:bodyPr>
          <a:lstStyle>
            <a:lvl1pPr marL="0" indent="0">
              <a:lnSpc>
                <a:spcPct val="83000"/>
              </a:lnSpc>
              <a:buNone/>
              <a:defRPr lang="en-US" sz="1800" b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ts val="1350"/>
              </a:spcBef>
              <a:buFont typeface="Tahoma" panose="020B060403050404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643" y="6505627"/>
            <a:ext cx="7667507" cy="13824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>
              <a:lnSpc>
                <a:spcPct val="125000"/>
              </a:lnSpc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643" y="6505627"/>
            <a:ext cx="7667507" cy="13824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>
              <a:lnSpc>
                <a:spcPct val="125000"/>
              </a:lnSpc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Violet">
    <p:bg>
      <p:bgPr>
        <a:gradFill>
          <a:gsLst>
            <a:gs pos="8000">
              <a:schemeClr val="accent6">
                <a:lumMod val="75000"/>
              </a:schemeClr>
            </a:gs>
            <a:gs pos="100000">
              <a:srgbClr val="C6007E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60" y="2773482"/>
            <a:ext cx="4806863" cy="1461939"/>
          </a:xfrm>
        </p:spPr>
        <p:txBody>
          <a:bodyPr wrap="square" anchor="b">
            <a:noAutofit/>
          </a:bodyPr>
          <a:lstStyle>
            <a:lvl1pPr algn="l">
              <a:lnSpc>
                <a:spcPct val="89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846" y="4768506"/>
            <a:ext cx="4806863" cy="276999"/>
          </a:xfrm>
        </p:spPr>
        <p:txBody>
          <a:bodyPr wrap="square">
            <a:noAutofit/>
          </a:bodyPr>
          <a:lstStyle>
            <a:lvl1pPr marL="0" indent="0" algn="l">
              <a:lnSpc>
                <a:spcPct val="94000"/>
              </a:lnSpc>
              <a:spcBef>
                <a:spcPts val="225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98623" y="4496893"/>
            <a:ext cx="1193006" cy="0"/>
          </a:xfrm>
          <a:prstGeom prst="line">
            <a:avLst/>
          </a:prstGeom>
          <a:ln w="76200" cap="rnd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356235" y="705003"/>
            <a:ext cx="2263942" cy="493725"/>
            <a:chOff x="187326" y="5085556"/>
            <a:chExt cx="8393112" cy="1830388"/>
          </a:xfrm>
          <a:solidFill>
            <a:schemeClr val="bg1"/>
          </a:solidFill>
        </p:grpSpPr>
        <p:sp>
          <p:nvSpPr>
            <p:cNvPr id="136" name="Freeform 135"/>
            <p:cNvSpPr>
              <a:spLocks/>
            </p:cNvSpPr>
            <p:nvPr userDrawn="1"/>
          </p:nvSpPr>
          <p:spPr bwMode="auto">
            <a:xfrm>
              <a:off x="3603626" y="5388769"/>
              <a:ext cx="585787" cy="892175"/>
            </a:xfrm>
            <a:custGeom>
              <a:avLst/>
              <a:gdLst>
                <a:gd name="T0" fmla="*/ 0 w 156"/>
                <a:gd name="T1" fmla="*/ 218 h 238"/>
                <a:gd name="T2" fmla="*/ 20 w 156"/>
                <a:gd name="T3" fmla="*/ 238 h 238"/>
                <a:gd name="T4" fmla="*/ 156 w 156"/>
                <a:gd name="T5" fmla="*/ 238 h 238"/>
                <a:gd name="T6" fmla="*/ 126 w 156"/>
                <a:gd name="T7" fmla="*/ 189 h 238"/>
                <a:gd name="T8" fmla="*/ 47 w 156"/>
                <a:gd name="T9" fmla="*/ 189 h 238"/>
                <a:gd name="T10" fmla="*/ 47 w 156"/>
                <a:gd name="T11" fmla="*/ 0 h 238"/>
                <a:gd name="T12" fmla="*/ 0 w 156"/>
                <a:gd name="T13" fmla="*/ 0 h 238"/>
                <a:gd name="T14" fmla="*/ 0 w 156"/>
                <a:gd name="T15" fmla="*/ 2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8">
                  <a:moveTo>
                    <a:pt x="0" y="218"/>
                  </a:moveTo>
                  <a:cubicBezTo>
                    <a:pt x="0" y="227"/>
                    <a:pt x="11" y="238"/>
                    <a:pt x="20" y="238"/>
                  </a:cubicBezTo>
                  <a:cubicBezTo>
                    <a:pt x="156" y="238"/>
                    <a:pt x="156" y="238"/>
                    <a:pt x="156" y="238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 userDrawn="1"/>
          </p:nvSpPr>
          <p:spPr bwMode="auto">
            <a:xfrm>
              <a:off x="187326" y="5085556"/>
              <a:ext cx="1541462" cy="1830388"/>
            </a:xfrm>
            <a:custGeom>
              <a:avLst/>
              <a:gdLst>
                <a:gd name="T0" fmla="*/ 411 w 411"/>
                <a:gd name="T1" fmla="*/ 206 h 488"/>
                <a:gd name="T2" fmla="*/ 206 w 411"/>
                <a:gd name="T3" fmla="*/ 0 h 488"/>
                <a:gd name="T4" fmla="*/ 0 w 411"/>
                <a:gd name="T5" fmla="*/ 206 h 488"/>
                <a:gd name="T6" fmla="*/ 206 w 411"/>
                <a:gd name="T7" fmla="*/ 412 h 488"/>
                <a:gd name="T8" fmla="*/ 241 w 411"/>
                <a:gd name="T9" fmla="*/ 408 h 488"/>
                <a:gd name="T10" fmla="*/ 240 w 411"/>
                <a:gd name="T11" fmla="*/ 488 h 488"/>
                <a:gd name="T12" fmla="*/ 298 w 411"/>
                <a:gd name="T13" fmla="*/ 488 h 488"/>
                <a:gd name="T14" fmla="*/ 298 w 411"/>
                <a:gd name="T15" fmla="*/ 389 h 488"/>
                <a:gd name="T16" fmla="*/ 411 w 411"/>
                <a:gd name="T17" fmla="*/ 206 h 488"/>
                <a:gd name="T18" fmla="*/ 298 w 411"/>
                <a:gd name="T19" fmla="*/ 302 h 488"/>
                <a:gd name="T20" fmla="*/ 298 w 411"/>
                <a:gd name="T21" fmla="*/ 236 h 488"/>
                <a:gd name="T22" fmla="*/ 240 w 411"/>
                <a:gd name="T23" fmla="*/ 252 h 488"/>
                <a:gd name="T24" fmla="*/ 241 w 411"/>
                <a:gd name="T25" fmla="*/ 334 h 488"/>
                <a:gd name="T26" fmla="*/ 206 w 411"/>
                <a:gd name="T27" fmla="*/ 339 h 488"/>
                <a:gd name="T28" fmla="*/ 73 w 411"/>
                <a:gd name="T29" fmla="*/ 206 h 488"/>
                <a:gd name="T30" fmla="*/ 206 w 411"/>
                <a:gd name="T31" fmla="*/ 73 h 488"/>
                <a:gd name="T32" fmla="*/ 339 w 411"/>
                <a:gd name="T33" fmla="*/ 206 h 488"/>
                <a:gd name="T34" fmla="*/ 298 w 411"/>
                <a:gd name="T35" fmla="*/ 30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488">
                  <a:moveTo>
                    <a:pt x="411" y="206"/>
                  </a:moveTo>
                  <a:cubicBezTo>
                    <a:pt x="411" y="92"/>
                    <a:pt x="319" y="0"/>
                    <a:pt x="206" y="0"/>
                  </a:cubicBezTo>
                  <a:cubicBezTo>
                    <a:pt x="92" y="0"/>
                    <a:pt x="0" y="92"/>
                    <a:pt x="0" y="206"/>
                  </a:cubicBezTo>
                  <a:cubicBezTo>
                    <a:pt x="0" y="319"/>
                    <a:pt x="92" y="412"/>
                    <a:pt x="206" y="412"/>
                  </a:cubicBezTo>
                  <a:cubicBezTo>
                    <a:pt x="218" y="412"/>
                    <a:pt x="229" y="410"/>
                    <a:pt x="241" y="408"/>
                  </a:cubicBezTo>
                  <a:cubicBezTo>
                    <a:pt x="240" y="488"/>
                    <a:pt x="240" y="488"/>
                    <a:pt x="240" y="488"/>
                  </a:cubicBezTo>
                  <a:cubicBezTo>
                    <a:pt x="298" y="488"/>
                    <a:pt x="298" y="488"/>
                    <a:pt x="298" y="488"/>
                  </a:cubicBezTo>
                  <a:cubicBezTo>
                    <a:pt x="298" y="389"/>
                    <a:pt x="298" y="389"/>
                    <a:pt x="298" y="389"/>
                  </a:cubicBezTo>
                  <a:cubicBezTo>
                    <a:pt x="365" y="355"/>
                    <a:pt x="411" y="286"/>
                    <a:pt x="411" y="206"/>
                  </a:cubicBezTo>
                  <a:close/>
                  <a:moveTo>
                    <a:pt x="298" y="302"/>
                  </a:moveTo>
                  <a:cubicBezTo>
                    <a:pt x="298" y="236"/>
                    <a:pt x="298" y="236"/>
                    <a:pt x="298" y="236"/>
                  </a:cubicBezTo>
                  <a:cubicBezTo>
                    <a:pt x="240" y="252"/>
                    <a:pt x="240" y="252"/>
                    <a:pt x="240" y="252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29" y="337"/>
                    <a:pt x="218" y="339"/>
                    <a:pt x="206" y="339"/>
                  </a:cubicBezTo>
                  <a:cubicBezTo>
                    <a:pt x="132" y="339"/>
                    <a:pt x="73" y="279"/>
                    <a:pt x="73" y="206"/>
                  </a:cubicBezTo>
                  <a:cubicBezTo>
                    <a:pt x="73" y="132"/>
                    <a:pt x="132" y="73"/>
                    <a:pt x="206" y="73"/>
                  </a:cubicBezTo>
                  <a:cubicBezTo>
                    <a:pt x="279" y="73"/>
                    <a:pt x="339" y="132"/>
                    <a:pt x="339" y="206"/>
                  </a:cubicBezTo>
                  <a:cubicBezTo>
                    <a:pt x="339" y="244"/>
                    <a:pt x="323" y="278"/>
                    <a:pt x="298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 userDrawn="1"/>
          </p:nvSpPr>
          <p:spPr bwMode="auto">
            <a:xfrm>
              <a:off x="1863726" y="5388769"/>
              <a:ext cx="652462" cy="892175"/>
            </a:xfrm>
            <a:custGeom>
              <a:avLst/>
              <a:gdLst>
                <a:gd name="T0" fmla="*/ 154 w 174"/>
                <a:gd name="T1" fmla="*/ 238 h 238"/>
                <a:gd name="T2" fmla="*/ 20 w 174"/>
                <a:gd name="T3" fmla="*/ 238 h 238"/>
                <a:gd name="T4" fmla="*/ 0 w 174"/>
                <a:gd name="T5" fmla="*/ 218 h 238"/>
                <a:gd name="T6" fmla="*/ 0 w 174"/>
                <a:gd name="T7" fmla="*/ 0 h 238"/>
                <a:gd name="T8" fmla="*/ 46 w 174"/>
                <a:gd name="T9" fmla="*/ 0 h 238"/>
                <a:gd name="T10" fmla="*/ 46 w 174"/>
                <a:gd name="T11" fmla="*/ 189 h 238"/>
                <a:gd name="T12" fmla="*/ 127 w 174"/>
                <a:gd name="T13" fmla="*/ 189 h 238"/>
                <a:gd name="T14" fmla="*/ 127 w 174"/>
                <a:gd name="T15" fmla="*/ 0 h 238"/>
                <a:gd name="T16" fmla="*/ 174 w 174"/>
                <a:gd name="T17" fmla="*/ 0 h 238"/>
                <a:gd name="T18" fmla="*/ 174 w 174"/>
                <a:gd name="T19" fmla="*/ 218 h 238"/>
                <a:gd name="T20" fmla="*/ 154 w 174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238">
                  <a:moveTo>
                    <a:pt x="154" y="238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11" y="238"/>
                    <a:pt x="0" y="228"/>
                    <a:pt x="0" y="2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89"/>
                    <a:pt x="46" y="189"/>
                    <a:pt x="46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218"/>
                    <a:pt x="174" y="218"/>
                    <a:pt x="174" y="218"/>
                  </a:cubicBezTo>
                  <a:cubicBezTo>
                    <a:pt x="174" y="228"/>
                    <a:pt x="163" y="238"/>
                    <a:pt x="15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 userDrawn="1"/>
          </p:nvSpPr>
          <p:spPr bwMode="auto">
            <a:xfrm>
              <a:off x="4079876" y="5358606"/>
              <a:ext cx="712787" cy="946150"/>
            </a:xfrm>
            <a:custGeom>
              <a:avLst/>
              <a:gdLst>
                <a:gd name="T0" fmla="*/ 190 w 190"/>
                <a:gd name="T1" fmla="*/ 17 h 252"/>
                <a:gd name="T2" fmla="*/ 126 w 190"/>
                <a:gd name="T3" fmla="*/ 0 h 252"/>
                <a:gd name="T4" fmla="*/ 0 w 190"/>
                <a:gd name="T5" fmla="*/ 126 h 252"/>
                <a:gd name="T6" fmla="*/ 126 w 190"/>
                <a:gd name="T7" fmla="*/ 252 h 252"/>
                <a:gd name="T8" fmla="*/ 187 w 190"/>
                <a:gd name="T9" fmla="*/ 237 h 252"/>
                <a:gd name="T10" fmla="*/ 164 w 190"/>
                <a:gd name="T11" fmla="*/ 196 h 252"/>
                <a:gd name="T12" fmla="*/ 126 w 190"/>
                <a:gd name="T13" fmla="*/ 205 h 252"/>
                <a:gd name="T14" fmla="*/ 47 w 190"/>
                <a:gd name="T15" fmla="*/ 126 h 252"/>
                <a:gd name="T16" fmla="*/ 126 w 190"/>
                <a:gd name="T17" fmla="*/ 46 h 252"/>
                <a:gd name="T18" fmla="*/ 167 w 190"/>
                <a:gd name="T19" fmla="*/ 58 h 252"/>
                <a:gd name="T20" fmla="*/ 190 w 190"/>
                <a:gd name="T21" fmla="*/ 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252">
                  <a:moveTo>
                    <a:pt x="190" y="17"/>
                  </a:moveTo>
                  <a:cubicBezTo>
                    <a:pt x="171" y="6"/>
                    <a:pt x="149" y="0"/>
                    <a:pt x="126" y="0"/>
                  </a:cubicBezTo>
                  <a:cubicBezTo>
                    <a:pt x="57" y="0"/>
                    <a:pt x="0" y="56"/>
                    <a:pt x="0" y="126"/>
                  </a:cubicBezTo>
                  <a:cubicBezTo>
                    <a:pt x="0" y="196"/>
                    <a:pt x="57" y="252"/>
                    <a:pt x="126" y="252"/>
                  </a:cubicBezTo>
                  <a:cubicBezTo>
                    <a:pt x="148" y="252"/>
                    <a:pt x="169" y="246"/>
                    <a:pt x="187" y="237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53" y="202"/>
                    <a:pt x="140" y="205"/>
                    <a:pt x="126" y="205"/>
                  </a:cubicBezTo>
                  <a:cubicBezTo>
                    <a:pt x="82" y="205"/>
                    <a:pt x="47" y="170"/>
                    <a:pt x="47" y="126"/>
                  </a:cubicBezTo>
                  <a:cubicBezTo>
                    <a:pt x="47" y="82"/>
                    <a:pt x="82" y="46"/>
                    <a:pt x="126" y="46"/>
                  </a:cubicBezTo>
                  <a:cubicBezTo>
                    <a:pt x="141" y="46"/>
                    <a:pt x="155" y="51"/>
                    <a:pt x="167" y="58"/>
                  </a:cubicBezTo>
                  <a:lnTo>
                    <a:pt x="19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40" name="Freeform 139"/>
            <p:cNvSpPr>
              <a:spLocks noEditPoints="1"/>
            </p:cNvSpPr>
            <p:nvPr userDrawn="1"/>
          </p:nvSpPr>
          <p:spPr bwMode="auto">
            <a:xfrm>
              <a:off x="4725988" y="5358606"/>
              <a:ext cx="944562" cy="949325"/>
            </a:xfrm>
            <a:custGeom>
              <a:avLst/>
              <a:gdLst>
                <a:gd name="T0" fmla="*/ 126 w 252"/>
                <a:gd name="T1" fmla="*/ 0 h 253"/>
                <a:gd name="T2" fmla="*/ 0 w 252"/>
                <a:gd name="T3" fmla="*/ 127 h 253"/>
                <a:gd name="T4" fmla="*/ 126 w 252"/>
                <a:gd name="T5" fmla="*/ 253 h 253"/>
                <a:gd name="T6" fmla="*/ 252 w 252"/>
                <a:gd name="T7" fmla="*/ 127 h 253"/>
                <a:gd name="T8" fmla="*/ 126 w 252"/>
                <a:gd name="T9" fmla="*/ 0 h 253"/>
                <a:gd name="T10" fmla="*/ 126 w 252"/>
                <a:gd name="T11" fmla="*/ 206 h 253"/>
                <a:gd name="T12" fmla="*/ 47 w 252"/>
                <a:gd name="T13" fmla="*/ 127 h 253"/>
                <a:gd name="T14" fmla="*/ 126 w 252"/>
                <a:gd name="T15" fmla="*/ 47 h 253"/>
                <a:gd name="T16" fmla="*/ 206 w 252"/>
                <a:gd name="T17" fmla="*/ 127 h 253"/>
                <a:gd name="T18" fmla="*/ 126 w 252"/>
                <a:gd name="T19" fmla="*/ 20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3">
                  <a:moveTo>
                    <a:pt x="126" y="0"/>
                  </a:moveTo>
                  <a:cubicBezTo>
                    <a:pt x="56" y="0"/>
                    <a:pt x="0" y="57"/>
                    <a:pt x="0" y="127"/>
                  </a:cubicBezTo>
                  <a:cubicBezTo>
                    <a:pt x="0" y="197"/>
                    <a:pt x="56" y="253"/>
                    <a:pt x="126" y="253"/>
                  </a:cubicBezTo>
                  <a:cubicBezTo>
                    <a:pt x="196" y="253"/>
                    <a:pt x="252" y="196"/>
                    <a:pt x="252" y="127"/>
                  </a:cubicBezTo>
                  <a:cubicBezTo>
                    <a:pt x="252" y="57"/>
                    <a:pt x="196" y="0"/>
                    <a:pt x="126" y="0"/>
                  </a:cubicBezTo>
                  <a:close/>
                  <a:moveTo>
                    <a:pt x="126" y="206"/>
                  </a:moveTo>
                  <a:cubicBezTo>
                    <a:pt x="82" y="206"/>
                    <a:pt x="47" y="171"/>
                    <a:pt x="47" y="127"/>
                  </a:cubicBezTo>
                  <a:cubicBezTo>
                    <a:pt x="47" y="83"/>
                    <a:pt x="82" y="47"/>
                    <a:pt x="126" y="47"/>
                  </a:cubicBezTo>
                  <a:cubicBezTo>
                    <a:pt x="170" y="47"/>
                    <a:pt x="206" y="83"/>
                    <a:pt x="206" y="127"/>
                  </a:cubicBezTo>
                  <a:cubicBezTo>
                    <a:pt x="206" y="170"/>
                    <a:pt x="170" y="206"/>
                    <a:pt x="126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 userDrawn="1"/>
          </p:nvSpPr>
          <p:spPr bwMode="auto">
            <a:xfrm>
              <a:off x="2584451" y="5393531"/>
              <a:ext cx="952500" cy="884238"/>
            </a:xfrm>
            <a:custGeom>
              <a:avLst/>
              <a:gdLst>
                <a:gd name="T0" fmla="*/ 354 w 600"/>
                <a:gd name="T1" fmla="*/ 0 h 557"/>
                <a:gd name="T2" fmla="*/ 245 w 600"/>
                <a:gd name="T3" fmla="*/ 0 h 557"/>
                <a:gd name="T4" fmla="*/ 0 w 600"/>
                <a:gd name="T5" fmla="*/ 557 h 557"/>
                <a:gd name="T6" fmla="*/ 115 w 600"/>
                <a:gd name="T7" fmla="*/ 557 h 557"/>
                <a:gd name="T8" fmla="*/ 174 w 600"/>
                <a:gd name="T9" fmla="*/ 434 h 557"/>
                <a:gd name="T10" fmla="*/ 430 w 600"/>
                <a:gd name="T11" fmla="*/ 434 h 557"/>
                <a:gd name="T12" fmla="*/ 434 w 600"/>
                <a:gd name="T13" fmla="*/ 446 h 557"/>
                <a:gd name="T14" fmla="*/ 484 w 600"/>
                <a:gd name="T15" fmla="*/ 557 h 557"/>
                <a:gd name="T16" fmla="*/ 600 w 600"/>
                <a:gd name="T17" fmla="*/ 557 h 557"/>
                <a:gd name="T18" fmla="*/ 354 w 600"/>
                <a:gd name="T19" fmla="*/ 0 h 557"/>
                <a:gd name="T20" fmla="*/ 210 w 600"/>
                <a:gd name="T21" fmla="*/ 342 h 557"/>
                <a:gd name="T22" fmla="*/ 300 w 600"/>
                <a:gd name="T23" fmla="*/ 141 h 557"/>
                <a:gd name="T24" fmla="*/ 389 w 600"/>
                <a:gd name="T25" fmla="*/ 342 h 557"/>
                <a:gd name="T26" fmla="*/ 210 w 600"/>
                <a:gd name="T27" fmla="*/ 342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0" h="557">
                  <a:moveTo>
                    <a:pt x="354" y="0"/>
                  </a:moveTo>
                  <a:lnTo>
                    <a:pt x="245" y="0"/>
                  </a:lnTo>
                  <a:lnTo>
                    <a:pt x="0" y="557"/>
                  </a:lnTo>
                  <a:lnTo>
                    <a:pt x="115" y="557"/>
                  </a:lnTo>
                  <a:lnTo>
                    <a:pt x="174" y="434"/>
                  </a:lnTo>
                  <a:lnTo>
                    <a:pt x="430" y="434"/>
                  </a:lnTo>
                  <a:lnTo>
                    <a:pt x="434" y="446"/>
                  </a:lnTo>
                  <a:lnTo>
                    <a:pt x="484" y="557"/>
                  </a:lnTo>
                  <a:lnTo>
                    <a:pt x="600" y="557"/>
                  </a:lnTo>
                  <a:lnTo>
                    <a:pt x="354" y="0"/>
                  </a:lnTo>
                  <a:close/>
                  <a:moveTo>
                    <a:pt x="210" y="342"/>
                  </a:moveTo>
                  <a:lnTo>
                    <a:pt x="300" y="141"/>
                  </a:lnTo>
                  <a:lnTo>
                    <a:pt x="389" y="342"/>
                  </a:lnTo>
                  <a:lnTo>
                    <a:pt x="210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 userDrawn="1"/>
          </p:nvSpPr>
          <p:spPr bwMode="auto">
            <a:xfrm>
              <a:off x="5599113" y="5382419"/>
              <a:ext cx="2932112" cy="966788"/>
            </a:xfrm>
            <a:custGeom>
              <a:avLst/>
              <a:gdLst>
                <a:gd name="T0" fmla="*/ 770 w 782"/>
                <a:gd name="T1" fmla="*/ 211 h 258"/>
                <a:gd name="T2" fmla="*/ 685 w 782"/>
                <a:gd name="T3" fmla="*/ 14 h 258"/>
                <a:gd name="T4" fmla="*/ 658 w 782"/>
                <a:gd name="T5" fmla="*/ 0 h 258"/>
                <a:gd name="T6" fmla="*/ 632 w 782"/>
                <a:gd name="T7" fmla="*/ 14 h 258"/>
                <a:gd name="T8" fmla="*/ 569 w 782"/>
                <a:gd name="T9" fmla="*/ 158 h 258"/>
                <a:gd name="T10" fmla="*/ 506 w 782"/>
                <a:gd name="T11" fmla="*/ 14 h 258"/>
                <a:gd name="T12" fmla="*/ 480 w 782"/>
                <a:gd name="T13" fmla="*/ 0 h 258"/>
                <a:gd name="T14" fmla="*/ 454 w 782"/>
                <a:gd name="T15" fmla="*/ 14 h 258"/>
                <a:gd name="T16" fmla="*/ 391 w 782"/>
                <a:gd name="T17" fmla="*/ 159 h 258"/>
                <a:gd name="T18" fmla="*/ 328 w 782"/>
                <a:gd name="T19" fmla="*/ 14 h 258"/>
                <a:gd name="T20" fmla="*/ 302 w 782"/>
                <a:gd name="T21" fmla="*/ 0 h 258"/>
                <a:gd name="T22" fmla="*/ 276 w 782"/>
                <a:gd name="T23" fmla="*/ 14 h 258"/>
                <a:gd name="T24" fmla="*/ 213 w 782"/>
                <a:gd name="T25" fmla="*/ 158 h 258"/>
                <a:gd name="T26" fmla="*/ 150 w 782"/>
                <a:gd name="T27" fmla="*/ 14 h 258"/>
                <a:gd name="T28" fmla="*/ 124 w 782"/>
                <a:gd name="T29" fmla="*/ 0 h 258"/>
                <a:gd name="T30" fmla="*/ 97 w 782"/>
                <a:gd name="T31" fmla="*/ 14 h 258"/>
                <a:gd name="T32" fmla="*/ 12 w 782"/>
                <a:gd name="T33" fmla="*/ 211 h 258"/>
                <a:gd name="T34" fmla="*/ 56 w 782"/>
                <a:gd name="T35" fmla="*/ 233 h 258"/>
                <a:gd name="T36" fmla="*/ 124 w 782"/>
                <a:gd name="T37" fmla="*/ 76 h 258"/>
                <a:gd name="T38" fmla="*/ 191 w 782"/>
                <a:gd name="T39" fmla="*/ 233 h 258"/>
                <a:gd name="T40" fmla="*/ 235 w 782"/>
                <a:gd name="T41" fmla="*/ 233 h 258"/>
                <a:gd name="T42" fmla="*/ 302 w 782"/>
                <a:gd name="T43" fmla="*/ 76 h 258"/>
                <a:gd name="T44" fmla="*/ 369 w 782"/>
                <a:gd name="T45" fmla="*/ 233 h 258"/>
                <a:gd name="T46" fmla="*/ 388 w 782"/>
                <a:gd name="T47" fmla="*/ 245 h 258"/>
                <a:gd name="T48" fmla="*/ 391 w 782"/>
                <a:gd name="T49" fmla="*/ 245 h 258"/>
                <a:gd name="T50" fmla="*/ 394 w 782"/>
                <a:gd name="T51" fmla="*/ 245 h 258"/>
                <a:gd name="T52" fmla="*/ 413 w 782"/>
                <a:gd name="T53" fmla="*/ 233 h 258"/>
                <a:gd name="T54" fmla="*/ 480 w 782"/>
                <a:gd name="T55" fmla="*/ 76 h 258"/>
                <a:gd name="T56" fmla="*/ 547 w 782"/>
                <a:gd name="T57" fmla="*/ 233 h 258"/>
                <a:gd name="T58" fmla="*/ 591 w 782"/>
                <a:gd name="T59" fmla="*/ 233 h 258"/>
                <a:gd name="T60" fmla="*/ 658 w 782"/>
                <a:gd name="T61" fmla="*/ 76 h 258"/>
                <a:gd name="T62" fmla="*/ 726 w 782"/>
                <a:gd name="T63" fmla="*/ 233 h 258"/>
                <a:gd name="T64" fmla="*/ 770 w 782"/>
                <a:gd name="T65" fmla="*/ 2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2" h="258">
                  <a:moveTo>
                    <a:pt x="770" y="211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0" y="4"/>
                    <a:pt x="671" y="0"/>
                    <a:pt x="658" y="0"/>
                  </a:cubicBezTo>
                  <a:cubicBezTo>
                    <a:pt x="646" y="0"/>
                    <a:pt x="637" y="4"/>
                    <a:pt x="632" y="14"/>
                  </a:cubicBezTo>
                  <a:cubicBezTo>
                    <a:pt x="569" y="158"/>
                    <a:pt x="569" y="158"/>
                    <a:pt x="569" y="158"/>
                  </a:cubicBezTo>
                  <a:cubicBezTo>
                    <a:pt x="506" y="14"/>
                    <a:pt x="506" y="14"/>
                    <a:pt x="506" y="14"/>
                  </a:cubicBezTo>
                  <a:cubicBezTo>
                    <a:pt x="501" y="4"/>
                    <a:pt x="493" y="0"/>
                    <a:pt x="480" y="0"/>
                  </a:cubicBezTo>
                  <a:cubicBezTo>
                    <a:pt x="468" y="0"/>
                    <a:pt x="459" y="4"/>
                    <a:pt x="454" y="14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328" y="14"/>
                    <a:pt x="328" y="14"/>
                    <a:pt x="328" y="14"/>
                  </a:cubicBezTo>
                  <a:cubicBezTo>
                    <a:pt x="323" y="4"/>
                    <a:pt x="314" y="0"/>
                    <a:pt x="302" y="0"/>
                  </a:cubicBezTo>
                  <a:cubicBezTo>
                    <a:pt x="289" y="0"/>
                    <a:pt x="281" y="4"/>
                    <a:pt x="276" y="14"/>
                  </a:cubicBezTo>
                  <a:cubicBezTo>
                    <a:pt x="213" y="158"/>
                    <a:pt x="213" y="158"/>
                    <a:pt x="213" y="158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45" y="4"/>
                    <a:pt x="136" y="0"/>
                    <a:pt x="124" y="0"/>
                  </a:cubicBezTo>
                  <a:cubicBezTo>
                    <a:pt x="111" y="0"/>
                    <a:pt x="102" y="4"/>
                    <a:pt x="97" y="14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0" y="242"/>
                    <a:pt x="42" y="258"/>
                    <a:pt x="56" y="23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200" y="249"/>
                    <a:pt x="227" y="248"/>
                    <a:pt x="235" y="233"/>
                  </a:cubicBezTo>
                  <a:cubicBezTo>
                    <a:pt x="302" y="76"/>
                    <a:pt x="302" y="76"/>
                    <a:pt x="302" y="76"/>
                  </a:cubicBezTo>
                  <a:cubicBezTo>
                    <a:pt x="369" y="233"/>
                    <a:pt x="369" y="233"/>
                    <a:pt x="369" y="233"/>
                  </a:cubicBezTo>
                  <a:cubicBezTo>
                    <a:pt x="373" y="241"/>
                    <a:pt x="381" y="244"/>
                    <a:pt x="388" y="245"/>
                  </a:cubicBezTo>
                  <a:cubicBezTo>
                    <a:pt x="389" y="245"/>
                    <a:pt x="390" y="245"/>
                    <a:pt x="391" y="245"/>
                  </a:cubicBezTo>
                  <a:cubicBezTo>
                    <a:pt x="392" y="245"/>
                    <a:pt x="393" y="245"/>
                    <a:pt x="394" y="245"/>
                  </a:cubicBezTo>
                  <a:cubicBezTo>
                    <a:pt x="401" y="244"/>
                    <a:pt x="409" y="241"/>
                    <a:pt x="413" y="233"/>
                  </a:cubicBezTo>
                  <a:cubicBezTo>
                    <a:pt x="480" y="76"/>
                    <a:pt x="480" y="76"/>
                    <a:pt x="480" y="76"/>
                  </a:cubicBezTo>
                  <a:cubicBezTo>
                    <a:pt x="547" y="233"/>
                    <a:pt x="547" y="233"/>
                    <a:pt x="547" y="233"/>
                  </a:cubicBezTo>
                  <a:cubicBezTo>
                    <a:pt x="555" y="248"/>
                    <a:pt x="582" y="249"/>
                    <a:pt x="591" y="233"/>
                  </a:cubicBezTo>
                  <a:cubicBezTo>
                    <a:pt x="658" y="76"/>
                    <a:pt x="658" y="76"/>
                    <a:pt x="658" y="76"/>
                  </a:cubicBezTo>
                  <a:cubicBezTo>
                    <a:pt x="726" y="233"/>
                    <a:pt x="726" y="233"/>
                    <a:pt x="726" y="233"/>
                  </a:cubicBezTo>
                  <a:cubicBezTo>
                    <a:pt x="740" y="258"/>
                    <a:pt x="782" y="242"/>
                    <a:pt x="770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  <p:sp>
          <p:nvSpPr>
            <p:cNvPr id="143" name="Freeform 142"/>
            <p:cNvSpPr>
              <a:spLocks noEditPoints="1"/>
            </p:cNvSpPr>
            <p:nvPr userDrawn="1"/>
          </p:nvSpPr>
          <p:spPr bwMode="auto">
            <a:xfrm>
              <a:off x="8370888" y="5396706"/>
              <a:ext cx="209550" cy="206375"/>
            </a:xfrm>
            <a:custGeom>
              <a:avLst/>
              <a:gdLst>
                <a:gd name="T0" fmla="*/ 29 w 56"/>
                <a:gd name="T1" fmla="*/ 0 h 55"/>
                <a:gd name="T2" fmla="*/ 0 w 56"/>
                <a:gd name="T3" fmla="*/ 28 h 55"/>
                <a:gd name="T4" fmla="*/ 29 w 56"/>
                <a:gd name="T5" fmla="*/ 55 h 55"/>
                <a:gd name="T6" fmla="*/ 56 w 56"/>
                <a:gd name="T7" fmla="*/ 28 h 55"/>
                <a:gd name="T8" fmla="*/ 29 w 56"/>
                <a:gd name="T9" fmla="*/ 0 h 55"/>
                <a:gd name="T10" fmla="*/ 29 w 56"/>
                <a:gd name="T11" fmla="*/ 51 h 55"/>
                <a:gd name="T12" fmla="*/ 6 w 56"/>
                <a:gd name="T13" fmla="*/ 28 h 55"/>
                <a:gd name="T14" fmla="*/ 29 w 56"/>
                <a:gd name="T15" fmla="*/ 5 h 55"/>
                <a:gd name="T16" fmla="*/ 51 w 56"/>
                <a:gd name="T17" fmla="*/ 28 h 55"/>
                <a:gd name="T18" fmla="*/ 29 w 56"/>
                <a:gd name="T19" fmla="*/ 51 h 55"/>
                <a:gd name="T20" fmla="*/ 41 w 56"/>
                <a:gd name="T21" fmla="*/ 21 h 55"/>
                <a:gd name="T22" fmla="*/ 30 w 56"/>
                <a:gd name="T23" fmla="*/ 12 h 55"/>
                <a:gd name="T24" fmla="*/ 18 w 56"/>
                <a:gd name="T25" fmla="*/ 12 h 55"/>
                <a:gd name="T26" fmla="*/ 18 w 56"/>
                <a:gd name="T27" fmla="*/ 44 h 55"/>
                <a:gd name="T28" fmla="*/ 23 w 56"/>
                <a:gd name="T29" fmla="*/ 44 h 55"/>
                <a:gd name="T30" fmla="*/ 23 w 56"/>
                <a:gd name="T31" fmla="*/ 30 h 55"/>
                <a:gd name="T32" fmla="*/ 28 w 56"/>
                <a:gd name="T33" fmla="*/ 30 h 55"/>
                <a:gd name="T34" fmla="*/ 37 w 56"/>
                <a:gd name="T35" fmla="*/ 44 h 55"/>
                <a:gd name="T36" fmla="*/ 42 w 56"/>
                <a:gd name="T37" fmla="*/ 44 h 55"/>
                <a:gd name="T38" fmla="*/ 33 w 56"/>
                <a:gd name="T39" fmla="*/ 30 h 55"/>
                <a:gd name="T40" fmla="*/ 41 w 56"/>
                <a:gd name="T41" fmla="*/ 21 h 55"/>
                <a:gd name="T42" fmla="*/ 23 w 56"/>
                <a:gd name="T43" fmla="*/ 26 h 55"/>
                <a:gd name="T44" fmla="*/ 23 w 56"/>
                <a:gd name="T45" fmla="*/ 16 h 55"/>
                <a:gd name="T46" fmla="*/ 29 w 56"/>
                <a:gd name="T47" fmla="*/ 16 h 55"/>
                <a:gd name="T48" fmla="*/ 36 w 56"/>
                <a:gd name="T49" fmla="*/ 21 h 55"/>
                <a:gd name="T50" fmla="*/ 28 w 56"/>
                <a:gd name="T51" fmla="*/ 26 h 55"/>
                <a:gd name="T52" fmla="*/ 23 w 56"/>
                <a:gd name="T53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55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5"/>
                    <a:pt x="29" y="55"/>
                  </a:cubicBezTo>
                  <a:cubicBezTo>
                    <a:pt x="44" y="55"/>
                    <a:pt x="56" y="44"/>
                    <a:pt x="56" y="28"/>
                  </a:cubicBezTo>
                  <a:cubicBezTo>
                    <a:pt x="56" y="12"/>
                    <a:pt x="44" y="0"/>
                    <a:pt x="29" y="0"/>
                  </a:cubicBezTo>
                  <a:close/>
                  <a:moveTo>
                    <a:pt x="29" y="51"/>
                  </a:moveTo>
                  <a:cubicBezTo>
                    <a:pt x="16" y="51"/>
                    <a:pt x="6" y="41"/>
                    <a:pt x="6" y="28"/>
                  </a:cubicBezTo>
                  <a:cubicBezTo>
                    <a:pt x="6" y="15"/>
                    <a:pt x="16" y="5"/>
                    <a:pt x="29" y="5"/>
                  </a:cubicBezTo>
                  <a:cubicBezTo>
                    <a:pt x="41" y="5"/>
                    <a:pt x="51" y="15"/>
                    <a:pt x="51" y="28"/>
                  </a:cubicBezTo>
                  <a:cubicBezTo>
                    <a:pt x="51" y="41"/>
                    <a:pt x="41" y="51"/>
                    <a:pt x="29" y="51"/>
                  </a:cubicBezTo>
                  <a:close/>
                  <a:moveTo>
                    <a:pt x="41" y="21"/>
                  </a:moveTo>
                  <a:cubicBezTo>
                    <a:pt x="41" y="15"/>
                    <a:pt x="38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8" y="29"/>
                    <a:pt x="41" y="27"/>
                    <a:pt x="41" y="21"/>
                  </a:cubicBezTo>
                  <a:close/>
                  <a:moveTo>
                    <a:pt x="23" y="2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6" y="17"/>
                    <a:pt x="36" y="21"/>
                  </a:cubicBezTo>
                  <a:cubicBezTo>
                    <a:pt x="36" y="26"/>
                    <a:pt x="33" y="26"/>
                    <a:pt x="28" y="26"/>
                  </a:cubicBezTo>
                  <a:lnTo>
                    <a:pt x="2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Microsoft Sans Serif" panose="020B0604020202020204" pitchFamily="34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4180565" y="1545601"/>
            <a:ext cx="4570318" cy="4436101"/>
            <a:chOff x="5654842" y="516899"/>
            <a:chExt cx="6014500" cy="5837871"/>
          </a:xfrm>
          <a:solidFill>
            <a:schemeClr val="accent6">
              <a:lumMod val="75000"/>
              <a:alpha val="30000"/>
            </a:schemeClr>
          </a:solidFill>
        </p:grpSpPr>
        <p:sp>
          <p:nvSpPr>
            <p:cNvPr id="183" name="Freeform 182"/>
            <p:cNvSpPr>
              <a:spLocks noEditPoints="1"/>
            </p:cNvSpPr>
            <p:nvPr/>
          </p:nvSpPr>
          <p:spPr bwMode="auto">
            <a:xfrm>
              <a:off x="6123821" y="5025489"/>
              <a:ext cx="2346416" cy="1329281"/>
            </a:xfrm>
            <a:custGeom>
              <a:avLst/>
              <a:gdLst>
                <a:gd name="T0" fmla="*/ 0 w 652"/>
                <a:gd name="T1" fmla="*/ 0 h 369"/>
                <a:gd name="T2" fmla="*/ 14 w 652"/>
                <a:gd name="T3" fmla="*/ 12 h 369"/>
                <a:gd name="T4" fmla="*/ 6 w 652"/>
                <a:gd name="T5" fmla="*/ 74 h 369"/>
                <a:gd name="T6" fmla="*/ 15 w 652"/>
                <a:gd name="T7" fmla="*/ 32 h 369"/>
                <a:gd name="T8" fmla="*/ 6 w 652"/>
                <a:gd name="T9" fmla="*/ 74 h 369"/>
                <a:gd name="T10" fmla="*/ 10 w 652"/>
                <a:gd name="T11" fmla="*/ 94 h 369"/>
                <a:gd name="T12" fmla="*/ 35 w 652"/>
                <a:gd name="T13" fmla="*/ 129 h 369"/>
                <a:gd name="T14" fmla="*/ 651 w 652"/>
                <a:gd name="T15" fmla="*/ 158 h 369"/>
                <a:gd name="T16" fmla="*/ 637 w 652"/>
                <a:gd name="T17" fmla="*/ 138 h 369"/>
                <a:gd name="T18" fmla="*/ 650 w 652"/>
                <a:gd name="T19" fmla="*/ 116 h 369"/>
                <a:gd name="T20" fmla="*/ 651 w 652"/>
                <a:gd name="T21" fmla="*/ 158 h 369"/>
                <a:gd name="T22" fmla="*/ 29 w 652"/>
                <a:gd name="T23" fmla="*/ 153 h 369"/>
                <a:gd name="T24" fmla="*/ 60 w 652"/>
                <a:gd name="T25" fmla="*/ 183 h 369"/>
                <a:gd name="T26" fmla="*/ 634 w 652"/>
                <a:gd name="T27" fmla="*/ 219 h 369"/>
                <a:gd name="T28" fmla="*/ 633 w 652"/>
                <a:gd name="T29" fmla="*/ 176 h 369"/>
                <a:gd name="T30" fmla="*/ 634 w 652"/>
                <a:gd name="T31" fmla="*/ 219 h 369"/>
                <a:gd name="T32" fmla="*/ 58 w 652"/>
                <a:gd name="T33" fmla="*/ 208 h 369"/>
                <a:gd name="T34" fmla="*/ 95 w 652"/>
                <a:gd name="T35" fmla="*/ 232 h 369"/>
                <a:gd name="T36" fmla="*/ 600 w 652"/>
                <a:gd name="T37" fmla="*/ 272 h 369"/>
                <a:gd name="T38" fmla="*/ 612 w 652"/>
                <a:gd name="T39" fmla="*/ 230 h 369"/>
                <a:gd name="T40" fmla="*/ 600 w 652"/>
                <a:gd name="T41" fmla="*/ 272 h 369"/>
                <a:gd name="T42" fmla="*/ 98 w 652"/>
                <a:gd name="T43" fmla="*/ 256 h 369"/>
                <a:gd name="T44" fmla="*/ 138 w 652"/>
                <a:gd name="T45" fmla="*/ 273 h 369"/>
                <a:gd name="T46" fmla="*/ 555 w 652"/>
                <a:gd name="T47" fmla="*/ 315 h 369"/>
                <a:gd name="T48" fmla="*/ 576 w 652"/>
                <a:gd name="T49" fmla="*/ 277 h 369"/>
                <a:gd name="T50" fmla="*/ 555 w 652"/>
                <a:gd name="T51" fmla="*/ 315 h 369"/>
                <a:gd name="T52" fmla="*/ 146 w 652"/>
                <a:gd name="T53" fmla="*/ 296 h 369"/>
                <a:gd name="T54" fmla="*/ 188 w 652"/>
                <a:gd name="T55" fmla="*/ 305 h 369"/>
                <a:gd name="T56" fmla="*/ 237 w 652"/>
                <a:gd name="T57" fmla="*/ 343 h 369"/>
                <a:gd name="T58" fmla="*/ 205 w 652"/>
                <a:gd name="T59" fmla="*/ 314 h 369"/>
                <a:gd name="T60" fmla="*/ 237 w 652"/>
                <a:gd name="T61" fmla="*/ 343 h 369"/>
                <a:gd name="T62" fmla="*/ 496 w 652"/>
                <a:gd name="T63" fmla="*/ 335 h 369"/>
                <a:gd name="T64" fmla="*/ 530 w 652"/>
                <a:gd name="T65" fmla="*/ 316 h 369"/>
                <a:gd name="T66" fmla="*/ 537 w 652"/>
                <a:gd name="T67" fmla="*/ 329 h 369"/>
                <a:gd name="T68" fmla="*/ 297 w 652"/>
                <a:gd name="T69" fmla="*/ 360 h 369"/>
                <a:gd name="T70" fmla="*/ 261 w 652"/>
                <a:gd name="T71" fmla="*/ 336 h 369"/>
                <a:gd name="T72" fmla="*/ 297 w 652"/>
                <a:gd name="T73" fmla="*/ 360 h 369"/>
                <a:gd name="T74" fmla="*/ 439 w 652"/>
                <a:gd name="T75" fmla="*/ 350 h 369"/>
                <a:gd name="T76" fmla="*/ 482 w 652"/>
                <a:gd name="T77" fmla="*/ 355 h 369"/>
                <a:gd name="T78" fmla="*/ 359 w 652"/>
                <a:gd name="T79" fmla="*/ 368 h 369"/>
                <a:gd name="T80" fmla="*/ 320 w 652"/>
                <a:gd name="T81" fmla="*/ 350 h 369"/>
                <a:gd name="T82" fmla="*/ 359 w 652"/>
                <a:gd name="T83" fmla="*/ 368 h 369"/>
                <a:gd name="T84" fmla="*/ 383 w 652"/>
                <a:gd name="T85" fmla="*/ 369 h 369"/>
                <a:gd name="T86" fmla="*/ 380 w 652"/>
                <a:gd name="T87" fmla="*/ 354 h 369"/>
                <a:gd name="T88" fmla="*/ 383 w 652"/>
                <a:gd name="T89" fmla="*/ 355 h 369"/>
                <a:gd name="T90" fmla="*/ 421 w 652"/>
                <a:gd name="T91" fmla="*/ 36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2" h="369">
                  <a:moveTo>
                    <a:pt x="0" y="12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4"/>
                    <a:pt x="14" y="8"/>
                    <a:pt x="14" y="12"/>
                  </a:cubicBezTo>
                  <a:lnTo>
                    <a:pt x="0" y="12"/>
                  </a:lnTo>
                  <a:close/>
                  <a:moveTo>
                    <a:pt x="6" y="74"/>
                  </a:moveTo>
                  <a:cubicBezTo>
                    <a:pt x="4" y="60"/>
                    <a:pt x="2" y="47"/>
                    <a:pt x="1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45"/>
                    <a:pt x="18" y="58"/>
                    <a:pt x="20" y="71"/>
                  </a:cubicBezTo>
                  <a:lnTo>
                    <a:pt x="6" y="74"/>
                  </a:lnTo>
                  <a:close/>
                  <a:moveTo>
                    <a:pt x="21" y="134"/>
                  </a:moveTo>
                  <a:cubicBezTo>
                    <a:pt x="17" y="121"/>
                    <a:pt x="13" y="108"/>
                    <a:pt x="10" y="94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7" y="104"/>
                    <a:pt x="31" y="117"/>
                    <a:pt x="35" y="129"/>
                  </a:cubicBezTo>
                  <a:lnTo>
                    <a:pt x="21" y="134"/>
                  </a:lnTo>
                  <a:close/>
                  <a:moveTo>
                    <a:pt x="651" y="158"/>
                  </a:moveTo>
                  <a:cubicBezTo>
                    <a:pt x="636" y="157"/>
                    <a:pt x="636" y="157"/>
                    <a:pt x="636" y="157"/>
                  </a:cubicBezTo>
                  <a:cubicBezTo>
                    <a:pt x="637" y="150"/>
                    <a:pt x="637" y="144"/>
                    <a:pt x="637" y="138"/>
                  </a:cubicBezTo>
                  <a:cubicBezTo>
                    <a:pt x="637" y="131"/>
                    <a:pt x="637" y="124"/>
                    <a:pt x="636" y="117"/>
                  </a:cubicBezTo>
                  <a:cubicBezTo>
                    <a:pt x="650" y="116"/>
                    <a:pt x="650" y="116"/>
                    <a:pt x="650" y="116"/>
                  </a:cubicBezTo>
                  <a:cubicBezTo>
                    <a:pt x="651" y="123"/>
                    <a:pt x="652" y="131"/>
                    <a:pt x="652" y="138"/>
                  </a:cubicBezTo>
                  <a:cubicBezTo>
                    <a:pt x="652" y="145"/>
                    <a:pt x="651" y="151"/>
                    <a:pt x="651" y="158"/>
                  </a:cubicBezTo>
                  <a:moveTo>
                    <a:pt x="47" y="190"/>
                  </a:moveTo>
                  <a:cubicBezTo>
                    <a:pt x="41" y="179"/>
                    <a:pt x="34" y="166"/>
                    <a:pt x="29" y="153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7" y="160"/>
                    <a:pt x="53" y="172"/>
                    <a:pt x="60" y="183"/>
                  </a:cubicBezTo>
                  <a:lnTo>
                    <a:pt x="47" y="190"/>
                  </a:lnTo>
                  <a:close/>
                  <a:moveTo>
                    <a:pt x="634" y="219"/>
                  </a:moveTo>
                  <a:cubicBezTo>
                    <a:pt x="621" y="213"/>
                    <a:pt x="621" y="213"/>
                    <a:pt x="621" y="213"/>
                  </a:cubicBezTo>
                  <a:cubicBezTo>
                    <a:pt x="626" y="201"/>
                    <a:pt x="631" y="188"/>
                    <a:pt x="633" y="176"/>
                  </a:cubicBezTo>
                  <a:cubicBezTo>
                    <a:pt x="647" y="179"/>
                    <a:pt x="647" y="179"/>
                    <a:pt x="647" y="179"/>
                  </a:cubicBezTo>
                  <a:cubicBezTo>
                    <a:pt x="644" y="193"/>
                    <a:pt x="640" y="206"/>
                    <a:pt x="634" y="219"/>
                  </a:cubicBezTo>
                  <a:moveTo>
                    <a:pt x="84" y="241"/>
                  </a:moveTo>
                  <a:cubicBezTo>
                    <a:pt x="75" y="231"/>
                    <a:pt x="66" y="219"/>
                    <a:pt x="58" y="208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78" y="211"/>
                    <a:pt x="86" y="222"/>
                    <a:pt x="95" y="232"/>
                  </a:cubicBezTo>
                  <a:lnTo>
                    <a:pt x="84" y="241"/>
                  </a:lnTo>
                  <a:close/>
                  <a:moveTo>
                    <a:pt x="600" y="272"/>
                  </a:moveTo>
                  <a:cubicBezTo>
                    <a:pt x="589" y="263"/>
                    <a:pt x="589" y="263"/>
                    <a:pt x="589" y="263"/>
                  </a:cubicBezTo>
                  <a:cubicBezTo>
                    <a:pt x="598" y="252"/>
                    <a:pt x="606" y="241"/>
                    <a:pt x="612" y="230"/>
                  </a:cubicBezTo>
                  <a:cubicBezTo>
                    <a:pt x="624" y="238"/>
                    <a:pt x="624" y="238"/>
                    <a:pt x="624" y="238"/>
                  </a:cubicBezTo>
                  <a:cubicBezTo>
                    <a:pt x="618" y="249"/>
                    <a:pt x="610" y="261"/>
                    <a:pt x="600" y="272"/>
                  </a:cubicBezTo>
                  <a:moveTo>
                    <a:pt x="129" y="284"/>
                  </a:moveTo>
                  <a:cubicBezTo>
                    <a:pt x="118" y="275"/>
                    <a:pt x="108" y="266"/>
                    <a:pt x="98" y="256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117" y="255"/>
                    <a:pt x="127" y="264"/>
                    <a:pt x="138" y="273"/>
                  </a:cubicBezTo>
                  <a:lnTo>
                    <a:pt x="129" y="284"/>
                  </a:lnTo>
                  <a:close/>
                  <a:moveTo>
                    <a:pt x="555" y="315"/>
                  </a:moveTo>
                  <a:cubicBezTo>
                    <a:pt x="547" y="304"/>
                    <a:pt x="547" y="304"/>
                    <a:pt x="547" y="304"/>
                  </a:cubicBezTo>
                  <a:cubicBezTo>
                    <a:pt x="557" y="295"/>
                    <a:pt x="567" y="286"/>
                    <a:pt x="576" y="277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77" y="297"/>
                    <a:pt x="567" y="306"/>
                    <a:pt x="555" y="315"/>
                  </a:cubicBezTo>
                  <a:moveTo>
                    <a:pt x="181" y="318"/>
                  </a:moveTo>
                  <a:cubicBezTo>
                    <a:pt x="169" y="311"/>
                    <a:pt x="157" y="304"/>
                    <a:pt x="146" y="296"/>
                  </a:cubicBezTo>
                  <a:cubicBezTo>
                    <a:pt x="154" y="284"/>
                    <a:pt x="154" y="284"/>
                    <a:pt x="154" y="284"/>
                  </a:cubicBezTo>
                  <a:cubicBezTo>
                    <a:pt x="165" y="292"/>
                    <a:pt x="176" y="299"/>
                    <a:pt x="188" y="305"/>
                  </a:cubicBezTo>
                  <a:lnTo>
                    <a:pt x="181" y="318"/>
                  </a:lnTo>
                  <a:close/>
                  <a:moveTo>
                    <a:pt x="237" y="343"/>
                  </a:moveTo>
                  <a:cubicBezTo>
                    <a:pt x="224" y="339"/>
                    <a:pt x="212" y="333"/>
                    <a:pt x="199" y="32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17" y="320"/>
                    <a:pt x="230" y="325"/>
                    <a:pt x="242" y="330"/>
                  </a:cubicBezTo>
                  <a:lnTo>
                    <a:pt x="237" y="343"/>
                  </a:lnTo>
                  <a:close/>
                  <a:moveTo>
                    <a:pt x="502" y="348"/>
                  </a:moveTo>
                  <a:cubicBezTo>
                    <a:pt x="496" y="335"/>
                    <a:pt x="496" y="335"/>
                    <a:pt x="496" y="335"/>
                  </a:cubicBezTo>
                  <a:cubicBezTo>
                    <a:pt x="509" y="330"/>
                    <a:pt x="520" y="324"/>
                    <a:pt x="529" y="317"/>
                  </a:cubicBezTo>
                  <a:cubicBezTo>
                    <a:pt x="530" y="316"/>
                    <a:pt x="530" y="316"/>
                    <a:pt x="530" y="316"/>
                  </a:cubicBezTo>
                  <a:cubicBezTo>
                    <a:pt x="539" y="328"/>
                    <a:pt x="539" y="328"/>
                    <a:pt x="539" y="328"/>
                  </a:cubicBezTo>
                  <a:cubicBezTo>
                    <a:pt x="537" y="329"/>
                    <a:pt x="537" y="329"/>
                    <a:pt x="537" y="329"/>
                  </a:cubicBezTo>
                  <a:cubicBezTo>
                    <a:pt x="527" y="336"/>
                    <a:pt x="515" y="343"/>
                    <a:pt x="502" y="348"/>
                  </a:cubicBezTo>
                  <a:moveTo>
                    <a:pt x="297" y="360"/>
                  </a:moveTo>
                  <a:cubicBezTo>
                    <a:pt x="284" y="357"/>
                    <a:pt x="270" y="354"/>
                    <a:pt x="257" y="350"/>
                  </a:cubicBezTo>
                  <a:cubicBezTo>
                    <a:pt x="261" y="336"/>
                    <a:pt x="261" y="336"/>
                    <a:pt x="261" y="336"/>
                  </a:cubicBezTo>
                  <a:cubicBezTo>
                    <a:pt x="274" y="340"/>
                    <a:pt x="287" y="343"/>
                    <a:pt x="300" y="346"/>
                  </a:cubicBezTo>
                  <a:lnTo>
                    <a:pt x="297" y="360"/>
                  </a:lnTo>
                  <a:close/>
                  <a:moveTo>
                    <a:pt x="441" y="364"/>
                  </a:moveTo>
                  <a:cubicBezTo>
                    <a:pt x="439" y="350"/>
                    <a:pt x="439" y="350"/>
                    <a:pt x="439" y="350"/>
                  </a:cubicBezTo>
                  <a:cubicBezTo>
                    <a:pt x="453" y="348"/>
                    <a:pt x="466" y="345"/>
                    <a:pt x="478" y="341"/>
                  </a:cubicBezTo>
                  <a:cubicBezTo>
                    <a:pt x="482" y="355"/>
                    <a:pt x="482" y="355"/>
                    <a:pt x="482" y="355"/>
                  </a:cubicBezTo>
                  <a:cubicBezTo>
                    <a:pt x="469" y="359"/>
                    <a:pt x="456" y="362"/>
                    <a:pt x="441" y="364"/>
                  </a:cubicBezTo>
                  <a:moveTo>
                    <a:pt x="359" y="368"/>
                  </a:moveTo>
                  <a:cubicBezTo>
                    <a:pt x="345" y="367"/>
                    <a:pt x="331" y="366"/>
                    <a:pt x="318" y="364"/>
                  </a:cubicBezTo>
                  <a:cubicBezTo>
                    <a:pt x="320" y="350"/>
                    <a:pt x="320" y="350"/>
                    <a:pt x="320" y="350"/>
                  </a:cubicBezTo>
                  <a:cubicBezTo>
                    <a:pt x="333" y="352"/>
                    <a:pt x="346" y="353"/>
                    <a:pt x="360" y="354"/>
                  </a:cubicBezTo>
                  <a:lnTo>
                    <a:pt x="359" y="368"/>
                  </a:lnTo>
                  <a:close/>
                  <a:moveTo>
                    <a:pt x="383" y="369"/>
                  </a:moveTo>
                  <a:cubicBezTo>
                    <a:pt x="383" y="369"/>
                    <a:pt x="383" y="369"/>
                    <a:pt x="383" y="369"/>
                  </a:cubicBezTo>
                  <a:cubicBezTo>
                    <a:pt x="379" y="369"/>
                    <a:pt x="379" y="369"/>
                    <a:pt x="379" y="369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383" y="355"/>
                    <a:pt x="383" y="355"/>
                    <a:pt x="383" y="355"/>
                  </a:cubicBezTo>
                  <a:cubicBezTo>
                    <a:pt x="383" y="355"/>
                    <a:pt x="383" y="355"/>
                    <a:pt x="383" y="355"/>
                  </a:cubicBezTo>
                  <a:cubicBezTo>
                    <a:pt x="395" y="355"/>
                    <a:pt x="408" y="354"/>
                    <a:pt x="419" y="353"/>
                  </a:cubicBezTo>
                  <a:cubicBezTo>
                    <a:pt x="421" y="367"/>
                    <a:pt x="421" y="367"/>
                    <a:pt x="421" y="367"/>
                  </a:cubicBezTo>
                  <a:cubicBezTo>
                    <a:pt x="409" y="368"/>
                    <a:pt x="396" y="369"/>
                    <a:pt x="383" y="369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84" name="Freeform 183"/>
            <p:cNvSpPr>
              <a:spLocks noEditPoints="1"/>
            </p:cNvSpPr>
            <p:nvPr/>
          </p:nvSpPr>
          <p:spPr bwMode="auto">
            <a:xfrm>
              <a:off x="7660183" y="4672232"/>
              <a:ext cx="773510" cy="644085"/>
            </a:xfrm>
            <a:custGeom>
              <a:avLst/>
              <a:gdLst>
                <a:gd name="T0" fmla="*/ 39 w 215"/>
                <a:gd name="T1" fmla="*/ 19 h 179"/>
                <a:gd name="T2" fmla="*/ 0 w 215"/>
                <a:gd name="T3" fmla="*/ 14 h 179"/>
                <a:gd name="T4" fmla="*/ 1 w 215"/>
                <a:gd name="T5" fmla="*/ 0 h 179"/>
                <a:gd name="T6" fmla="*/ 43 w 215"/>
                <a:gd name="T7" fmla="*/ 5 h 179"/>
                <a:gd name="T8" fmla="*/ 39 w 215"/>
                <a:gd name="T9" fmla="*/ 19 h 179"/>
                <a:gd name="T10" fmla="*/ 93 w 215"/>
                <a:gd name="T11" fmla="*/ 42 h 179"/>
                <a:gd name="T12" fmla="*/ 58 w 215"/>
                <a:gd name="T13" fmla="*/ 25 h 179"/>
                <a:gd name="T14" fmla="*/ 63 w 215"/>
                <a:gd name="T15" fmla="*/ 12 h 179"/>
                <a:gd name="T16" fmla="*/ 101 w 215"/>
                <a:gd name="T17" fmla="*/ 30 h 179"/>
                <a:gd name="T18" fmla="*/ 93 w 215"/>
                <a:gd name="T19" fmla="*/ 42 h 179"/>
                <a:gd name="T20" fmla="*/ 140 w 215"/>
                <a:gd name="T21" fmla="*/ 79 h 179"/>
                <a:gd name="T22" fmla="*/ 110 w 215"/>
                <a:gd name="T23" fmla="*/ 53 h 179"/>
                <a:gd name="T24" fmla="*/ 118 w 215"/>
                <a:gd name="T25" fmla="*/ 41 h 179"/>
                <a:gd name="T26" fmla="*/ 150 w 215"/>
                <a:gd name="T27" fmla="*/ 69 h 179"/>
                <a:gd name="T28" fmla="*/ 140 w 215"/>
                <a:gd name="T29" fmla="*/ 79 h 179"/>
                <a:gd name="T30" fmla="*/ 176 w 215"/>
                <a:gd name="T31" fmla="*/ 126 h 179"/>
                <a:gd name="T32" fmla="*/ 153 w 215"/>
                <a:gd name="T33" fmla="*/ 94 h 179"/>
                <a:gd name="T34" fmla="*/ 164 w 215"/>
                <a:gd name="T35" fmla="*/ 84 h 179"/>
                <a:gd name="T36" fmla="*/ 188 w 215"/>
                <a:gd name="T37" fmla="*/ 118 h 179"/>
                <a:gd name="T38" fmla="*/ 176 w 215"/>
                <a:gd name="T39" fmla="*/ 126 h 179"/>
                <a:gd name="T40" fmla="*/ 201 w 215"/>
                <a:gd name="T41" fmla="*/ 179 h 179"/>
                <a:gd name="T42" fmla="*/ 186 w 215"/>
                <a:gd name="T43" fmla="*/ 143 h 179"/>
                <a:gd name="T44" fmla="*/ 199 w 215"/>
                <a:gd name="T45" fmla="*/ 136 h 179"/>
                <a:gd name="T46" fmla="*/ 215 w 215"/>
                <a:gd name="T47" fmla="*/ 175 h 179"/>
                <a:gd name="T48" fmla="*/ 201 w 215"/>
                <a:gd name="T4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" h="179">
                  <a:moveTo>
                    <a:pt x="39" y="19"/>
                  </a:moveTo>
                  <a:cubicBezTo>
                    <a:pt x="27" y="16"/>
                    <a:pt x="14" y="14"/>
                    <a:pt x="0" y="1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0"/>
                    <a:pt x="29" y="2"/>
                    <a:pt x="43" y="5"/>
                  </a:cubicBezTo>
                  <a:lnTo>
                    <a:pt x="39" y="19"/>
                  </a:lnTo>
                  <a:close/>
                  <a:moveTo>
                    <a:pt x="93" y="42"/>
                  </a:moveTo>
                  <a:cubicBezTo>
                    <a:pt x="82" y="35"/>
                    <a:pt x="70" y="29"/>
                    <a:pt x="58" y="25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76" y="16"/>
                    <a:pt x="89" y="22"/>
                    <a:pt x="101" y="30"/>
                  </a:cubicBezTo>
                  <a:lnTo>
                    <a:pt x="93" y="42"/>
                  </a:lnTo>
                  <a:close/>
                  <a:moveTo>
                    <a:pt x="140" y="79"/>
                  </a:moveTo>
                  <a:cubicBezTo>
                    <a:pt x="130" y="69"/>
                    <a:pt x="120" y="60"/>
                    <a:pt x="110" y="53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29" y="49"/>
                    <a:pt x="140" y="59"/>
                    <a:pt x="150" y="69"/>
                  </a:cubicBezTo>
                  <a:lnTo>
                    <a:pt x="140" y="79"/>
                  </a:lnTo>
                  <a:close/>
                  <a:moveTo>
                    <a:pt x="176" y="126"/>
                  </a:moveTo>
                  <a:cubicBezTo>
                    <a:pt x="169" y="114"/>
                    <a:pt x="161" y="104"/>
                    <a:pt x="153" y="9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73" y="95"/>
                    <a:pt x="181" y="106"/>
                    <a:pt x="188" y="118"/>
                  </a:cubicBezTo>
                  <a:lnTo>
                    <a:pt x="176" y="126"/>
                  </a:lnTo>
                  <a:close/>
                  <a:moveTo>
                    <a:pt x="201" y="179"/>
                  </a:moveTo>
                  <a:cubicBezTo>
                    <a:pt x="198" y="168"/>
                    <a:pt x="193" y="155"/>
                    <a:pt x="186" y="143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206" y="149"/>
                    <a:pt x="211" y="163"/>
                    <a:pt x="215" y="175"/>
                  </a:cubicBezTo>
                  <a:lnTo>
                    <a:pt x="201" y="179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85" name="Freeform 184"/>
            <p:cNvSpPr>
              <a:spLocks noEditPoints="1"/>
            </p:cNvSpPr>
            <p:nvPr/>
          </p:nvSpPr>
          <p:spPr bwMode="auto">
            <a:xfrm>
              <a:off x="5979169" y="4685937"/>
              <a:ext cx="324327" cy="284738"/>
            </a:xfrm>
            <a:custGeom>
              <a:avLst/>
              <a:gdLst>
                <a:gd name="T0" fmla="*/ 104 w 213"/>
                <a:gd name="T1" fmla="*/ 69 h 187"/>
                <a:gd name="T2" fmla="*/ 57 w 213"/>
                <a:gd name="T3" fmla="*/ 152 h 187"/>
                <a:gd name="T4" fmla="*/ 154 w 213"/>
                <a:gd name="T5" fmla="*/ 152 h 187"/>
                <a:gd name="T6" fmla="*/ 104 w 213"/>
                <a:gd name="T7" fmla="*/ 69 h 187"/>
                <a:gd name="T8" fmla="*/ 0 w 213"/>
                <a:gd name="T9" fmla="*/ 187 h 187"/>
                <a:gd name="T10" fmla="*/ 104 w 213"/>
                <a:gd name="T11" fmla="*/ 0 h 187"/>
                <a:gd name="T12" fmla="*/ 213 w 213"/>
                <a:gd name="T13" fmla="*/ 185 h 187"/>
                <a:gd name="T14" fmla="*/ 0 w 213"/>
                <a:gd name="T1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87">
                  <a:moveTo>
                    <a:pt x="104" y="69"/>
                  </a:moveTo>
                  <a:lnTo>
                    <a:pt x="57" y="152"/>
                  </a:lnTo>
                  <a:lnTo>
                    <a:pt x="154" y="152"/>
                  </a:lnTo>
                  <a:lnTo>
                    <a:pt x="104" y="69"/>
                  </a:lnTo>
                  <a:close/>
                  <a:moveTo>
                    <a:pt x="0" y="187"/>
                  </a:moveTo>
                  <a:lnTo>
                    <a:pt x="104" y="0"/>
                  </a:lnTo>
                  <a:lnTo>
                    <a:pt x="213" y="185"/>
                  </a:lnTo>
                  <a:lnTo>
                    <a:pt x="0" y="187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6630866" y="2689732"/>
              <a:ext cx="2781897" cy="2768192"/>
            </a:xfrm>
            <a:custGeom>
              <a:avLst/>
              <a:gdLst>
                <a:gd name="T0" fmla="*/ 388 w 773"/>
                <a:gd name="T1" fmla="*/ 768 h 768"/>
                <a:gd name="T2" fmla="*/ 125 w 773"/>
                <a:gd name="T3" fmla="*/ 663 h 768"/>
                <a:gd name="T4" fmla="*/ 6 w 773"/>
                <a:gd name="T5" fmla="*/ 395 h 768"/>
                <a:gd name="T6" fmla="*/ 378 w 773"/>
                <a:gd name="T7" fmla="*/ 3 h 768"/>
                <a:gd name="T8" fmla="*/ 665 w 773"/>
                <a:gd name="T9" fmla="*/ 121 h 768"/>
                <a:gd name="T10" fmla="*/ 654 w 773"/>
                <a:gd name="T11" fmla="*/ 131 h 768"/>
                <a:gd name="T12" fmla="*/ 378 w 773"/>
                <a:gd name="T13" fmla="*/ 17 h 768"/>
                <a:gd name="T14" fmla="*/ 20 w 773"/>
                <a:gd name="T15" fmla="*/ 395 h 768"/>
                <a:gd name="T16" fmla="*/ 135 w 773"/>
                <a:gd name="T17" fmla="*/ 652 h 768"/>
                <a:gd name="T18" fmla="*/ 398 w 773"/>
                <a:gd name="T19" fmla="*/ 753 h 768"/>
                <a:gd name="T20" fmla="*/ 655 w 773"/>
                <a:gd name="T21" fmla="*/ 639 h 768"/>
                <a:gd name="T22" fmla="*/ 756 w 773"/>
                <a:gd name="T23" fmla="*/ 375 h 768"/>
                <a:gd name="T24" fmla="*/ 720 w 773"/>
                <a:gd name="T25" fmla="*/ 226 h 768"/>
                <a:gd name="T26" fmla="*/ 733 w 773"/>
                <a:gd name="T27" fmla="*/ 220 h 768"/>
                <a:gd name="T28" fmla="*/ 771 w 773"/>
                <a:gd name="T29" fmla="*/ 375 h 768"/>
                <a:gd name="T30" fmla="*/ 666 w 773"/>
                <a:gd name="T31" fmla="*/ 648 h 768"/>
                <a:gd name="T32" fmla="*/ 398 w 773"/>
                <a:gd name="T33" fmla="*/ 768 h 768"/>
                <a:gd name="T34" fmla="*/ 388 w 773"/>
                <a:gd name="T3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3" h="768">
                  <a:moveTo>
                    <a:pt x="388" y="768"/>
                  </a:moveTo>
                  <a:cubicBezTo>
                    <a:pt x="289" y="768"/>
                    <a:pt x="196" y="731"/>
                    <a:pt x="125" y="663"/>
                  </a:cubicBezTo>
                  <a:cubicBezTo>
                    <a:pt x="51" y="592"/>
                    <a:pt x="8" y="497"/>
                    <a:pt x="6" y="395"/>
                  </a:cubicBezTo>
                  <a:cubicBezTo>
                    <a:pt x="0" y="184"/>
                    <a:pt x="167" y="8"/>
                    <a:pt x="378" y="3"/>
                  </a:cubicBezTo>
                  <a:cubicBezTo>
                    <a:pt x="486" y="0"/>
                    <a:pt x="590" y="43"/>
                    <a:pt x="665" y="121"/>
                  </a:cubicBezTo>
                  <a:cubicBezTo>
                    <a:pt x="654" y="131"/>
                    <a:pt x="654" y="131"/>
                    <a:pt x="654" y="131"/>
                  </a:cubicBezTo>
                  <a:cubicBezTo>
                    <a:pt x="583" y="56"/>
                    <a:pt x="482" y="15"/>
                    <a:pt x="378" y="17"/>
                  </a:cubicBezTo>
                  <a:cubicBezTo>
                    <a:pt x="175" y="22"/>
                    <a:pt x="15" y="192"/>
                    <a:pt x="20" y="395"/>
                  </a:cubicBezTo>
                  <a:cubicBezTo>
                    <a:pt x="23" y="493"/>
                    <a:pt x="63" y="584"/>
                    <a:pt x="135" y="652"/>
                  </a:cubicBezTo>
                  <a:cubicBezTo>
                    <a:pt x="206" y="720"/>
                    <a:pt x="299" y="756"/>
                    <a:pt x="398" y="753"/>
                  </a:cubicBezTo>
                  <a:cubicBezTo>
                    <a:pt x="496" y="751"/>
                    <a:pt x="587" y="710"/>
                    <a:pt x="655" y="639"/>
                  </a:cubicBezTo>
                  <a:cubicBezTo>
                    <a:pt x="723" y="567"/>
                    <a:pt x="759" y="474"/>
                    <a:pt x="756" y="375"/>
                  </a:cubicBezTo>
                  <a:cubicBezTo>
                    <a:pt x="755" y="323"/>
                    <a:pt x="743" y="273"/>
                    <a:pt x="720" y="226"/>
                  </a:cubicBezTo>
                  <a:cubicBezTo>
                    <a:pt x="733" y="220"/>
                    <a:pt x="733" y="220"/>
                    <a:pt x="733" y="220"/>
                  </a:cubicBezTo>
                  <a:cubicBezTo>
                    <a:pt x="757" y="268"/>
                    <a:pt x="769" y="321"/>
                    <a:pt x="771" y="375"/>
                  </a:cubicBezTo>
                  <a:cubicBezTo>
                    <a:pt x="773" y="477"/>
                    <a:pt x="736" y="574"/>
                    <a:pt x="666" y="648"/>
                  </a:cubicBezTo>
                  <a:cubicBezTo>
                    <a:pt x="595" y="723"/>
                    <a:pt x="500" y="765"/>
                    <a:pt x="398" y="768"/>
                  </a:cubicBezTo>
                  <a:cubicBezTo>
                    <a:pt x="395" y="768"/>
                    <a:pt x="391" y="768"/>
                    <a:pt x="388" y="768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9233088" y="3853042"/>
              <a:ext cx="85269" cy="73088"/>
            </a:xfrm>
            <a:custGeom>
              <a:avLst/>
              <a:gdLst>
                <a:gd name="T0" fmla="*/ 20 w 24"/>
                <a:gd name="T1" fmla="*/ 20 h 20"/>
                <a:gd name="T2" fmla="*/ 0 w 24"/>
                <a:gd name="T3" fmla="*/ 13 h 20"/>
                <a:gd name="T4" fmla="*/ 6 w 24"/>
                <a:gd name="T5" fmla="*/ 0 h 20"/>
                <a:gd name="T6" fmla="*/ 24 w 24"/>
                <a:gd name="T7" fmla="*/ 7 h 20"/>
                <a:gd name="T8" fmla="*/ 2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0" y="20"/>
                  </a:moveTo>
                  <a:cubicBezTo>
                    <a:pt x="13" y="18"/>
                    <a:pt x="7" y="16"/>
                    <a:pt x="0" y="1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2"/>
                    <a:pt x="18" y="5"/>
                    <a:pt x="24" y="7"/>
                  </a:cubicBezTo>
                  <a:lnTo>
                    <a:pt x="20" y="2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88" name="Freeform 187"/>
            <p:cNvSpPr>
              <a:spLocks noEditPoints="1"/>
            </p:cNvSpPr>
            <p:nvPr/>
          </p:nvSpPr>
          <p:spPr bwMode="auto">
            <a:xfrm>
              <a:off x="8526575" y="3042988"/>
              <a:ext cx="651698" cy="822235"/>
            </a:xfrm>
            <a:custGeom>
              <a:avLst/>
              <a:gdLst>
                <a:gd name="T0" fmla="*/ 10 w 181"/>
                <a:gd name="T1" fmla="*/ 42 h 228"/>
                <a:gd name="T2" fmla="*/ 0 w 181"/>
                <a:gd name="T3" fmla="*/ 3 h 228"/>
                <a:gd name="T4" fmla="*/ 14 w 181"/>
                <a:gd name="T5" fmla="*/ 0 h 228"/>
                <a:gd name="T6" fmla="*/ 24 w 181"/>
                <a:gd name="T7" fmla="*/ 37 h 228"/>
                <a:gd name="T8" fmla="*/ 10 w 181"/>
                <a:gd name="T9" fmla="*/ 42 h 228"/>
                <a:gd name="T10" fmla="*/ 36 w 181"/>
                <a:gd name="T11" fmla="*/ 100 h 228"/>
                <a:gd name="T12" fmla="*/ 19 w 181"/>
                <a:gd name="T13" fmla="*/ 64 h 228"/>
                <a:gd name="T14" fmla="*/ 32 w 181"/>
                <a:gd name="T15" fmla="*/ 59 h 228"/>
                <a:gd name="T16" fmla="*/ 49 w 181"/>
                <a:gd name="T17" fmla="*/ 92 h 228"/>
                <a:gd name="T18" fmla="*/ 36 w 181"/>
                <a:gd name="T19" fmla="*/ 100 h 228"/>
                <a:gd name="T20" fmla="*/ 74 w 181"/>
                <a:gd name="T21" fmla="*/ 151 h 228"/>
                <a:gd name="T22" fmla="*/ 49 w 181"/>
                <a:gd name="T23" fmla="*/ 120 h 228"/>
                <a:gd name="T24" fmla="*/ 61 w 181"/>
                <a:gd name="T25" fmla="*/ 112 h 228"/>
                <a:gd name="T26" fmla="*/ 84 w 181"/>
                <a:gd name="T27" fmla="*/ 142 h 228"/>
                <a:gd name="T28" fmla="*/ 74 w 181"/>
                <a:gd name="T29" fmla="*/ 151 h 228"/>
                <a:gd name="T30" fmla="*/ 120 w 181"/>
                <a:gd name="T31" fmla="*/ 195 h 228"/>
                <a:gd name="T32" fmla="*/ 90 w 181"/>
                <a:gd name="T33" fmla="*/ 169 h 228"/>
                <a:gd name="T34" fmla="*/ 100 w 181"/>
                <a:gd name="T35" fmla="*/ 159 h 228"/>
                <a:gd name="T36" fmla="*/ 129 w 181"/>
                <a:gd name="T37" fmla="*/ 183 h 228"/>
                <a:gd name="T38" fmla="*/ 120 w 181"/>
                <a:gd name="T39" fmla="*/ 195 h 228"/>
                <a:gd name="T40" fmla="*/ 174 w 181"/>
                <a:gd name="T41" fmla="*/ 228 h 228"/>
                <a:gd name="T42" fmla="*/ 140 w 181"/>
                <a:gd name="T43" fmla="*/ 209 h 228"/>
                <a:gd name="T44" fmla="*/ 148 w 181"/>
                <a:gd name="T45" fmla="*/ 197 h 228"/>
                <a:gd name="T46" fmla="*/ 181 w 181"/>
                <a:gd name="T47" fmla="*/ 216 h 228"/>
                <a:gd name="T48" fmla="*/ 174 w 181"/>
                <a:gd name="T4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228">
                  <a:moveTo>
                    <a:pt x="10" y="42"/>
                  </a:moveTo>
                  <a:cubicBezTo>
                    <a:pt x="6" y="29"/>
                    <a:pt x="3" y="16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3"/>
                    <a:pt x="20" y="25"/>
                    <a:pt x="24" y="37"/>
                  </a:cubicBezTo>
                  <a:lnTo>
                    <a:pt x="10" y="42"/>
                  </a:lnTo>
                  <a:close/>
                  <a:moveTo>
                    <a:pt x="36" y="100"/>
                  </a:moveTo>
                  <a:cubicBezTo>
                    <a:pt x="30" y="88"/>
                    <a:pt x="24" y="76"/>
                    <a:pt x="19" y="64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7" y="70"/>
                    <a:pt x="43" y="82"/>
                    <a:pt x="49" y="92"/>
                  </a:cubicBezTo>
                  <a:lnTo>
                    <a:pt x="36" y="100"/>
                  </a:lnTo>
                  <a:close/>
                  <a:moveTo>
                    <a:pt x="74" y="151"/>
                  </a:moveTo>
                  <a:cubicBezTo>
                    <a:pt x="65" y="142"/>
                    <a:pt x="57" y="131"/>
                    <a:pt x="49" y="120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8" y="122"/>
                    <a:pt x="76" y="132"/>
                    <a:pt x="84" y="142"/>
                  </a:cubicBezTo>
                  <a:lnTo>
                    <a:pt x="74" y="151"/>
                  </a:lnTo>
                  <a:close/>
                  <a:moveTo>
                    <a:pt x="120" y="195"/>
                  </a:moveTo>
                  <a:cubicBezTo>
                    <a:pt x="110" y="187"/>
                    <a:pt x="100" y="178"/>
                    <a:pt x="90" y="169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9" y="167"/>
                    <a:pt x="119" y="176"/>
                    <a:pt x="129" y="183"/>
                  </a:cubicBezTo>
                  <a:lnTo>
                    <a:pt x="120" y="195"/>
                  </a:lnTo>
                  <a:close/>
                  <a:moveTo>
                    <a:pt x="174" y="228"/>
                  </a:moveTo>
                  <a:cubicBezTo>
                    <a:pt x="162" y="223"/>
                    <a:pt x="151" y="216"/>
                    <a:pt x="140" y="209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58" y="204"/>
                    <a:pt x="169" y="210"/>
                    <a:pt x="181" y="216"/>
                  </a:cubicBezTo>
                  <a:lnTo>
                    <a:pt x="174" y="228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8505258" y="2892246"/>
              <a:ext cx="57861" cy="74611"/>
            </a:xfrm>
            <a:custGeom>
              <a:avLst/>
              <a:gdLst>
                <a:gd name="T0" fmla="*/ 2 w 16"/>
                <a:gd name="T1" fmla="*/ 21 h 21"/>
                <a:gd name="T2" fmla="*/ 0 w 16"/>
                <a:gd name="T3" fmla="*/ 1 h 21"/>
                <a:gd name="T4" fmla="*/ 15 w 16"/>
                <a:gd name="T5" fmla="*/ 0 h 21"/>
                <a:gd name="T6" fmla="*/ 16 w 16"/>
                <a:gd name="T7" fmla="*/ 20 h 21"/>
                <a:gd name="T8" fmla="*/ 2 w 16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2" y="21"/>
                  </a:moveTo>
                  <a:cubicBezTo>
                    <a:pt x="1" y="15"/>
                    <a:pt x="1" y="8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6" y="13"/>
                    <a:pt x="16" y="20"/>
                  </a:cubicBezTo>
                  <a:lnTo>
                    <a:pt x="2" y="21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8505258" y="2686686"/>
              <a:ext cx="57861" cy="79178"/>
            </a:xfrm>
            <a:custGeom>
              <a:avLst/>
              <a:gdLst>
                <a:gd name="T0" fmla="*/ 14 w 16"/>
                <a:gd name="T1" fmla="*/ 22 h 22"/>
                <a:gd name="T2" fmla="*/ 0 w 16"/>
                <a:gd name="T3" fmla="*/ 21 h 22"/>
                <a:gd name="T4" fmla="*/ 2 w 16"/>
                <a:gd name="T5" fmla="*/ 0 h 22"/>
                <a:gd name="T6" fmla="*/ 16 w 16"/>
                <a:gd name="T7" fmla="*/ 2 h 22"/>
                <a:gd name="T8" fmla="*/ 14 w 1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2">
                  <a:moveTo>
                    <a:pt x="14" y="2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1" y="7"/>
                    <a:pt x="2" y="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9"/>
                    <a:pt x="15" y="15"/>
                    <a:pt x="14" y="22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91" name="Freeform 190"/>
            <p:cNvSpPr>
              <a:spLocks noEditPoints="1"/>
            </p:cNvSpPr>
            <p:nvPr/>
          </p:nvSpPr>
          <p:spPr bwMode="auto">
            <a:xfrm>
              <a:off x="8523530" y="1666505"/>
              <a:ext cx="2296168" cy="2317486"/>
            </a:xfrm>
            <a:custGeom>
              <a:avLst/>
              <a:gdLst>
                <a:gd name="T0" fmla="*/ 316 w 638"/>
                <a:gd name="T1" fmla="*/ 14 h 643"/>
                <a:gd name="T2" fmla="*/ 316 w 638"/>
                <a:gd name="T3" fmla="*/ 0 h 643"/>
                <a:gd name="T4" fmla="*/ 348 w 638"/>
                <a:gd name="T5" fmla="*/ 15 h 643"/>
                <a:gd name="T6" fmla="*/ 287 w 638"/>
                <a:gd name="T7" fmla="*/ 1 h 643"/>
                <a:gd name="T8" fmla="*/ 406 w 638"/>
                <a:gd name="T9" fmla="*/ 27 h 643"/>
                <a:gd name="T10" fmla="*/ 410 w 638"/>
                <a:gd name="T11" fmla="*/ 13 h 643"/>
                <a:gd name="T12" fmla="*/ 186 w 638"/>
                <a:gd name="T13" fmla="*/ 27 h 643"/>
                <a:gd name="T14" fmla="*/ 192 w 638"/>
                <a:gd name="T15" fmla="*/ 40 h 643"/>
                <a:gd name="T16" fmla="*/ 430 w 638"/>
                <a:gd name="T17" fmla="*/ 20 h 643"/>
                <a:gd name="T18" fmla="*/ 140 w 638"/>
                <a:gd name="T19" fmla="*/ 69 h 643"/>
                <a:gd name="T20" fmla="*/ 174 w 638"/>
                <a:gd name="T21" fmla="*/ 49 h 643"/>
                <a:gd name="T22" fmla="*/ 478 w 638"/>
                <a:gd name="T23" fmla="*/ 60 h 643"/>
                <a:gd name="T24" fmla="*/ 511 w 638"/>
                <a:gd name="T25" fmla="*/ 83 h 643"/>
                <a:gd name="T26" fmla="*/ 115 w 638"/>
                <a:gd name="T27" fmla="*/ 70 h 643"/>
                <a:gd name="T28" fmla="*/ 553 w 638"/>
                <a:gd name="T29" fmla="*/ 125 h 643"/>
                <a:gd name="T30" fmla="*/ 564 w 638"/>
                <a:gd name="T31" fmla="*/ 116 h 643"/>
                <a:gd name="T32" fmla="*/ 46 w 638"/>
                <a:gd name="T33" fmla="*/ 147 h 643"/>
                <a:gd name="T34" fmla="*/ 58 w 638"/>
                <a:gd name="T35" fmla="*/ 155 h 643"/>
                <a:gd name="T36" fmla="*/ 577 w 638"/>
                <a:gd name="T37" fmla="*/ 132 h 643"/>
                <a:gd name="T38" fmla="*/ 31 w 638"/>
                <a:gd name="T39" fmla="*/ 208 h 643"/>
                <a:gd name="T40" fmla="*/ 48 w 638"/>
                <a:gd name="T41" fmla="*/ 172 h 643"/>
                <a:gd name="T42" fmla="*/ 595 w 638"/>
                <a:gd name="T43" fmla="*/ 192 h 643"/>
                <a:gd name="T44" fmla="*/ 610 w 638"/>
                <a:gd name="T45" fmla="*/ 229 h 643"/>
                <a:gd name="T46" fmla="*/ 10 w 638"/>
                <a:gd name="T47" fmla="*/ 222 h 643"/>
                <a:gd name="T48" fmla="*/ 622 w 638"/>
                <a:gd name="T49" fmla="*/ 288 h 643"/>
                <a:gd name="T50" fmla="*/ 636 w 638"/>
                <a:gd name="T51" fmla="*/ 286 h 643"/>
                <a:gd name="T52" fmla="*/ 623 w 638"/>
                <a:gd name="T53" fmla="*/ 347 h 643"/>
                <a:gd name="T54" fmla="*/ 623 w 638"/>
                <a:gd name="T55" fmla="*/ 308 h 643"/>
                <a:gd name="T56" fmla="*/ 638 w 638"/>
                <a:gd name="T57" fmla="*/ 325 h 643"/>
                <a:gd name="T58" fmla="*/ 612 w 638"/>
                <a:gd name="T59" fmla="*/ 406 h 643"/>
                <a:gd name="T60" fmla="*/ 626 w 638"/>
                <a:gd name="T61" fmla="*/ 410 h 643"/>
                <a:gd name="T62" fmla="*/ 606 w 638"/>
                <a:gd name="T63" fmla="*/ 425 h 643"/>
                <a:gd name="T64" fmla="*/ 569 w 638"/>
                <a:gd name="T65" fmla="*/ 521 h 643"/>
                <a:gd name="T66" fmla="*/ 593 w 638"/>
                <a:gd name="T67" fmla="*/ 486 h 643"/>
                <a:gd name="T68" fmla="*/ 516 w 638"/>
                <a:gd name="T69" fmla="*/ 555 h 643"/>
                <a:gd name="T70" fmla="*/ 526 w 638"/>
                <a:gd name="T71" fmla="*/ 566 h 643"/>
                <a:gd name="T72" fmla="*/ 501 w 638"/>
                <a:gd name="T73" fmla="*/ 567 h 643"/>
                <a:gd name="T74" fmla="*/ 418 w 638"/>
                <a:gd name="T75" fmla="*/ 627 h 643"/>
                <a:gd name="T76" fmla="*/ 456 w 638"/>
                <a:gd name="T77" fmla="*/ 611 h 643"/>
                <a:gd name="T78" fmla="*/ 355 w 638"/>
                <a:gd name="T79" fmla="*/ 626 h 643"/>
                <a:gd name="T80" fmla="*/ 357 w 638"/>
                <a:gd name="T81" fmla="*/ 640 h 643"/>
                <a:gd name="T82" fmla="*/ 294 w 638"/>
                <a:gd name="T83" fmla="*/ 642 h 643"/>
                <a:gd name="T84" fmla="*/ 317 w 638"/>
                <a:gd name="T85" fmla="*/ 629 h 643"/>
                <a:gd name="T86" fmla="*/ 317 w 638"/>
                <a:gd name="T87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8" h="643">
                  <a:moveTo>
                    <a:pt x="348" y="15"/>
                  </a:moveTo>
                  <a:cubicBezTo>
                    <a:pt x="339" y="15"/>
                    <a:pt x="329" y="14"/>
                    <a:pt x="320" y="14"/>
                  </a:cubicBezTo>
                  <a:cubicBezTo>
                    <a:pt x="316" y="14"/>
                    <a:pt x="316" y="14"/>
                    <a:pt x="316" y="14"/>
                  </a:cubicBezTo>
                  <a:cubicBezTo>
                    <a:pt x="313" y="14"/>
                    <a:pt x="311" y="14"/>
                    <a:pt x="308" y="14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10" y="0"/>
                    <a:pt x="313" y="0"/>
                    <a:pt x="316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30" y="0"/>
                    <a:pt x="340" y="0"/>
                    <a:pt x="349" y="1"/>
                  </a:cubicBezTo>
                  <a:lnTo>
                    <a:pt x="348" y="15"/>
                  </a:lnTo>
                  <a:close/>
                  <a:moveTo>
                    <a:pt x="249" y="21"/>
                  </a:moveTo>
                  <a:cubicBezTo>
                    <a:pt x="246" y="7"/>
                    <a:pt x="246" y="7"/>
                    <a:pt x="246" y="7"/>
                  </a:cubicBezTo>
                  <a:cubicBezTo>
                    <a:pt x="259" y="4"/>
                    <a:pt x="273" y="2"/>
                    <a:pt x="287" y="1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75" y="16"/>
                    <a:pt x="262" y="18"/>
                    <a:pt x="249" y="21"/>
                  </a:cubicBezTo>
                  <a:moveTo>
                    <a:pt x="406" y="27"/>
                  </a:moveTo>
                  <a:cubicBezTo>
                    <a:pt x="393" y="23"/>
                    <a:pt x="380" y="20"/>
                    <a:pt x="367" y="18"/>
                  </a:cubicBezTo>
                  <a:cubicBezTo>
                    <a:pt x="370" y="4"/>
                    <a:pt x="370" y="4"/>
                    <a:pt x="370" y="4"/>
                  </a:cubicBezTo>
                  <a:cubicBezTo>
                    <a:pt x="383" y="6"/>
                    <a:pt x="397" y="9"/>
                    <a:pt x="410" y="13"/>
                  </a:cubicBezTo>
                  <a:lnTo>
                    <a:pt x="406" y="27"/>
                  </a:lnTo>
                  <a:close/>
                  <a:moveTo>
                    <a:pt x="192" y="40"/>
                  </a:moveTo>
                  <a:cubicBezTo>
                    <a:pt x="186" y="27"/>
                    <a:pt x="186" y="27"/>
                    <a:pt x="186" y="27"/>
                  </a:cubicBezTo>
                  <a:cubicBezTo>
                    <a:pt x="199" y="21"/>
                    <a:pt x="212" y="16"/>
                    <a:pt x="225" y="13"/>
                  </a:cubicBezTo>
                  <a:cubicBezTo>
                    <a:pt x="229" y="26"/>
                    <a:pt x="229" y="26"/>
                    <a:pt x="229" y="26"/>
                  </a:cubicBezTo>
                  <a:cubicBezTo>
                    <a:pt x="217" y="30"/>
                    <a:pt x="204" y="35"/>
                    <a:pt x="192" y="40"/>
                  </a:cubicBezTo>
                  <a:moveTo>
                    <a:pt x="461" y="50"/>
                  </a:moveTo>
                  <a:cubicBezTo>
                    <a:pt x="450" y="44"/>
                    <a:pt x="437" y="38"/>
                    <a:pt x="425" y="34"/>
                  </a:cubicBezTo>
                  <a:cubicBezTo>
                    <a:pt x="430" y="20"/>
                    <a:pt x="430" y="20"/>
                    <a:pt x="430" y="20"/>
                  </a:cubicBezTo>
                  <a:cubicBezTo>
                    <a:pt x="443" y="25"/>
                    <a:pt x="456" y="31"/>
                    <a:pt x="468" y="37"/>
                  </a:cubicBezTo>
                  <a:lnTo>
                    <a:pt x="461" y="50"/>
                  </a:lnTo>
                  <a:close/>
                  <a:moveTo>
                    <a:pt x="140" y="69"/>
                  </a:moveTo>
                  <a:cubicBezTo>
                    <a:pt x="132" y="58"/>
                    <a:pt x="132" y="58"/>
                    <a:pt x="132" y="58"/>
                  </a:cubicBezTo>
                  <a:cubicBezTo>
                    <a:pt x="143" y="50"/>
                    <a:pt x="155" y="42"/>
                    <a:pt x="168" y="36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62" y="55"/>
                    <a:pt x="151" y="62"/>
                    <a:pt x="140" y="69"/>
                  </a:cubicBezTo>
                  <a:moveTo>
                    <a:pt x="511" y="83"/>
                  </a:moveTo>
                  <a:cubicBezTo>
                    <a:pt x="501" y="75"/>
                    <a:pt x="490" y="67"/>
                    <a:pt x="478" y="60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98" y="55"/>
                    <a:pt x="509" y="63"/>
                    <a:pt x="520" y="72"/>
                  </a:cubicBezTo>
                  <a:lnTo>
                    <a:pt x="511" y="83"/>
                  </a:lnTo>
                  <a:close/>
                  <a:moveTo>
                    <a:pt x="95" y="108"/>
                  </a:moveTo>
                  <a:cubicBezTo>
                    <a:pt x="85" y="98"/>
                    <a:pt x="85" y="98"/>
                    <a:pt x="85" y="98"/>
                  </a:cubicBezTo>
                  <a:cubicBezTo>
                    <a:pt x="94" y="88"/>
                    <a:pt x="104" y="79"/>
                    <a:pt x="115" y="70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14" y="90"/>
                    <a:pt x="104" y="99"/>
                    <a:pt x="95" y="108"/>
                  </a:cubicBezTo>
                  <a:moveTo>
                    <a:pt x="553" y="125"/>
                  </a:moveTo>
                  <a:cubicBezTo>
                    <a:pt x="545" y="115"/>
                    <a:pt x="535" y="105"/>
                    <a:pt x="526" y="96"/>
                  </a:cubicBezTo>
                  <a:cubicBezTo>
                    <a:pt x="536" y="86"/>
                    <a:pt x="536" y="86"/>
                    <a:pt x="536" y="86"/>
                  </a:cubicBezTo>
                  <a:cubicBezTo>
                    <a:pt x="546" y="95"/>
                    <a:pt x="555" y="105"/>
                    <a:pt x="564" y="116"/>
                  </a:cubicBezTo>
                  <a:lnTo>
                    <a:pt x="553" y="125"/>
                  </a:lnTo>
                  <a:close/>
                  <a:moveTo>
                    <a:pt x="58" y="15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53" y="135"/>
                    <a:pt x="62" y="124"/>
                    <a:pt x="71" y="114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65" y="144"/>
                    <a:pt x="58" y="155"/>
                  </a:cubicBezTo>
                  <a:moveTo>
                    <a:pt x="587" y="175"/>
                  </a:moveTo>
                  <a:cubicBezTo>
                    <a:pt x="580" y="163"/>
                    <a:pt x="573" y="152"/>
                    <a:pt x="565" y="141"/>
                  </a:cubicBezTo>
                  <a:cubicBezTo>
                    <a:pt x="577" y="132"/>
                    <a:pt x="577" y="132"/>
                    <a:pt x="577" y="132"/>
                  </a:cubicBezTo>
                  <a:cubicBezTo>
                    <a:pt x="585" y="144"/>
                    <a:pt x="593" y="156"/>
                    <a:pt x="599" y="168"/>
                  </a:cubicBezTo>
                  <a:lnTo>
                    <a:pt x="587" y="175"/>
                  </a:lnTo>
                  <a:close/>
                  <a:moveTo>
                    <a:pt x="31" y="208"/>
                  </a:moveTo>
                  <a:cubicBezTo>
                    <a:pt x="17" y="203"/>
                    <a:pt x="17" y="203"/>
                    <a:pt x="17" y="203"/>
                  </a:cubicBezTo>
                  <a:cubicBezTo>
                    <a:pt x="22" y="190"/>
                    <a:pt x="28" y="177"/>
                    <a:pt x="35" y="165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1" y="184"/>
                    <a:pt x="35" y="196"/>
                    <a:pt x="31" y="208"/>
                  </a:cubicBezTo>
                  <a:moveTo>
                    <a:pt x="610" y="229"/>
                  </a:moveTo>
                  <a:cubicBezTo>
                    <a:pt x="606" y="217"/>
                    <a:pt x="601" y="204"/>
                    <a:pt x="595" y="192"/>
                  </a:cubicBezTo>
                  <a:cubicBezTo>
                    <a:pt x="609" y="186"/>
                    <a:pt x="609" y="186"/>
                    <a:pt x="609" y="186"/>
                  </a:cubicBezTo>
                  <a:cubicBezTo>
                    <a:pt x="614" y="199"/>
                    <a:pt x="619" y="212"/>
                    <a:pt x="624" y="225"/>
                  </a:cubicBezTo>
                  <a:lnTo>
                    <a:pt x="610" y="229"/>
                  </a:lnTo>
                  <a:close/>
                  <a:moveTo>
                    <a:pt x="14" y="265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2" y="249"/>
                    <a:pt x="6" y="235"/>
                    <a:pt x="10" y="222"/>
                  </a:cubicBezTo>
                  <a:cubicBezTo>
                    <a:pt x="24" y="227"/>
                    <a:pt x="24" y="227"/>
                    <a:pt x="24" y="227"/>
                  </a:cubicBezTo>
                  <a:cubicBezTo>
                    <a:pt x="20" y="239"/>
                    <a:pt x="17" y="252"/>
                    <a:pt x="14" y="265"/>
                  </a:cubicBezTo>
                  <a:moveTo>
                    <a:pt x="622" y="288"/>
                  </a:moveTo>
                  <a:cubicBezTo>
                    <a:pt x="621" y="275"/>
                    <a:pt x="618" y="261"/>
                    <a:pt x="615" y="249"/>
                  </a:cubicBezTo>
                  <a:cubicBezTo>
                    <a:pt x="629" y="245"/>
                    <a:pt x="629" y="245"/>
                    <a:pt x="629" y="245"/>
                  </a:cubicBezTo>
                  <a:cubicBezTo>
                    <a:pt x="632" y="259"/>
                    <a:pt x="635" y="272"/>
                    <a:pt x="636" y="286"/>
                  </a:cubicBezTo>
                  <a:lnTo>
                    <a:pt x="622" y="288"/>
                  </a:lnTo>
                  <a:close/>
                  <a:moveTo>
                    <a:pt x="637" y="349"/>
                  </a:moveTo>
                  <a:cubicBezTo>
                    <a:pt x="623" y="347"/>
                    <a:pt x="623" y="347"/>
                    <a:pt x="623" y="347"/>
                  </a:cubicBezTo>
                  <a:cubicBezTo>
                    <a:pt x="623" y="340"/>
                    <a:pt x="624" y="332"/>
                    <a:pt x="624" y="325"/>
                  </a:cubicBezTo>
                  <a:cubicBezTo>
                    <a:pt x="624" y="321"/>
                    <a:pt x="624" y="321"/>
                    <a:pt x="624" y="321"/>
                  </a:cubicBezTo>
                  <a:cubicBezTo>
                    <a:pt x="624" y="317"/>
                    <a:pt x="624" y="312"/>
                    <a:pt x="623" y="308"/>
                  </a:cubicBezTo>
                  <a:cubicBezTo>
                    <a:pt x="638" y="307"/>
                    <a:pt x="638" y="307"/>
                    <a:pt x="638" y="307"/>
                  </a:cubicBezTo>
                  <a:cubicBezTo>
                    <a:pt x="638" y="312"/>
                    <a:pt x="638" y="316"/>
                    <a:pt x="638" y="321"/>
                  </a:cubicBezTo>
                  <a:cubicBezTo>
                    <a:pt x="638" y="325"/>
                    <a:pt x="638" y="325"/>
                    <a:pt x="638" y="325"/>
                  </a:cubicBezTo>
                  <a:cubicBezTo>
                    <a:pt x="638" y="333"/>
                    <a:pt x="638" y="341"/>
                    <a:pt x="637" y="349"/>
                  </a:cubicBezTo>
                  <a:moveTo>
                    <a:pt x="626" y="410"/>
                  </a:moveTo>
                  <a:cubicBezTo>
                    <a:pt x="612" y="406"/>
                    <a:pt x="612" y="406"/>
                    <a:pt x="612" y="406"/>
                  </a:cubicBezTo>
                  <a:cubicBezTo>
                    <a:pt x="616" y="393"/>
                    <a:pt x="618" y="380"/>
                    <a:pt x="620" y="367"/>
                  </a:cubicBezTo>
                  <a:cubicBezTo>
                    <a:pt x="635" y="369"/>
                    <a:pt x="635" y="369"/>
                    <a:pt x="635" y="369"/>
                  </a:cubicBezTo>
                  <a:cubicBezTo>
                    <a:pt x="633" y="383"/>
                    <a:pt x="630" y="397"/>
                    <a:pt x="626" y="410"/>
                  </a:cubicBezTo>
                  <a:moveTo>
                    <a:pt x="603" y="468"/>
                  </a:moveTo>
                  <a:cubicBezTo>
                    <a:pt x="590" y="462"/>
                    <a:pt x="590" y="462"/>
                    <a:pt x="590" y="462"/>
                  </a:cubicBezTo>
                  <a:cubicBezTo>
                    <a:pt x="596" y="450"/>
                    <a:pt x="601" y="437"/>
                    <a:pt x="606" y="425"/>
                  </a:cubicBezTo>
                  <a:cubicBezTo>
                    <a:pt x="619" y="430"/>
                    <a:pt x="619" y="430"/>
                    <a:pt x="619" y="430"/>
                  </a:cubicBezTo>
                  <a:cubicBezTo>
                    <a:pt x="615" y="443"/>
                    <a:pt x="609" y="456"/>
                    <a:pt x="603" y="468"/>
                  </a:cubicBezTo>
                  <a:moveTo>
                    <a:pt x="569" y="521"/>
                  </a:moveTo>
                  <a:cubicBezTo>
                    <a:pt x="558" y="512"/>
                    <a:pt x="558" y="512"/>
                    <a:pt x="558" y="512"/>
                  </a:cubicBezTo>
                  <a:cubicBezTo>
                    <a:pt x="566" y="501"/>
                    <a:pt x="573" y="490"/>
                    <a:pt x="580" y="479"/>
                  </a:cubicBezTo>
                  <a:cubicBezTo>
                    <a:pt x="593" y="486"/>
                    <a:pt x="593" y="486"/>
                    <a:pt x="593" y="486"/>
                  </a:cubicBezTo>
                  <a:cubicBezTo>
                    <a:pt x="585" y="498"/>
                    <a:pt x="578" y="510"/>
                    <a:pt x="569" y="521"/>
                  </a:cubicBezTo>
                  <a:moveTo>
                    <a:pt x="526" y="566"/>
                  </a:moveTo>
                  <a:cubicBezTo>
                    <a:pt x="516" y="555"/>
                    <a:pt x="516" y="555"/>
                    <a:pt x="516" y="555"/>
                  </a:cubicBezTo>
                  <a:cubicBezTo>
                    <a:pt x="526" y="546"/>
                    <a:pt x="536" y="537"/>
                    <a:pt x="545" y="527"/>
                  </a:cubicBezTo>
                  <a:cubicBezTo>
                    <a:pt x="555" y="537"/>
                    <a:pt x="555" y="537"/>
                    <a:pt x="555" y="537"/>
                  </a:cubicBezTo>
                  <a:cubicBezTo>
                    <a:pt x="546" y="547"/>
                    <a:pt x="536" y="557"/>
                    <a:pt x="526" y="566"/>
                  </a:cubicBezTo>
                  <a:moveTo>
                    <a:pt x="475" y="601"/>
                  </a:moveTo>
                  <a:cubicBezTo>
                    <a:pt x="468" y="589"/>
                    <a:pt x="468" y="589"/>
                    <a:pt x="468" y="589"/>
                  </a:cubicBezTo>
                  <a:cubicBezTo>
                    <a:pt x="479" y="582"/>
                    <a:pt x="490" y="575"/>
                    <a:pt x="501" y="567"/>
                  </a:cubicBezTo>
                  <a:cubicBezTo>
                    <a:pt x="509" y="579"/>
                    <a:pt x="509" y="579"/>
                    <a:pt x="509" y="579"/>
                  </a:cubicBezTo>
                  <a:cubicBezTo>
                    <a:pt x="498" y="587"/>
                    <a:pt x="487" y="595"/>
                    <a:pt x="475" y="601"/>
                  </a:cubicBezTo>
                  <a:moveTo>
                    <a:pt x="418" y="627"/>
                  </a:moveTo>
                  <a:cubicBezTo>
                    <a:pt x="413" y="613"/>
                    <a:pt x="413" y="613"/>
                    <a:pt x="413" y="613"/>
                  </a:cubicBezTo>
                  <a:cubicBezTo>
                    <a:pt x="426" y="609"/>
                    <a:pt x="438" y="604"/>
                    <a:pt x="450" y="598"/>
                  </a:cubicBezTo>
                  <a:cubicBezTo>
                    <a:pt x="456" y="611"/>
                    <a:pt x="456" y="611"/>
                    <a:pt x="456" y="611"/>
                  </a:cubicBezTo>
                  <a:cubicBezTo>
                    <a:pt x="444" y="617"/>
                    <a:pt x="431" y="622"/>
                    <a:pt x="418" y="627"/>
                  </a:cubicBezTo>
                  <a:moveTo>
                    <a:pt x="357" y="640"/>
                  </a:moveTo>
                  <a:cubicBezTo>
                    <a:pt x="355" y="626"/>
                    <a:pt x="355" y="626"/>
                    <a:pt x="355" y="626"/>
                  </a:cubicBezTo>
                  <a:cubicBezTo>
                    <a:pt x="368" y="625"/>
                    <a:pt x="381" y="622"/>
                    <a:pt x="394" y="619"/>
                  </a:cubicBezTo>
                  <a:cubicBezTo>
                    <a:pt x="398" y="633"/>
                    <a:pt x="398" y="633"/>
                    <a:pt x="398" y="633"/>
                  </a:cubicBezTo>
                  <a:cubicBezTo>
                    <a:pt x="384" y="636"/>
                    <a:pt x="370" y="639"/>
                    <a:pt x="357" y="640"/>
                  </a:cubicBezTo>
                  <a:moveTo>
                    <a:pt x="317" y="643"/>
                  </a:moveTo>
                  <a:cubicBezTo>
                    <a:pt x="313" y="643"/>
                    <a:pt x="313" y="643"/>
                    <a:pt x="313" y="643"/>
                  </a:cubicBezTo>
                  <a:cubicBezTo>
                    <a:pt x="307" y="643"/>
                    <a:pt x="300" y="643"/>
                    <a:pt x="294" y="642"/>
                  </a:cubicBezTo>
                  <a:cubicBezTo>
                    <a:pt x="295" y="628"/>
                    <a:pt x="295" y="628"/>
                    <a:pt x="295" y="628"/>
                  </a:cubicBezTo>
                  <a:cubicBezTo>
                    <a:pt x="301" y="628"/>
                    <a:pt x="307" y="628"/>
                    <a:pt x="313" y="629"/>
                  </a:cubicBezTo>
                  <a:cubicBezTo>
                    <a:pt x="317" y="629"/>
                    <a:pt x="317" y="629"/>
                    <a:pt x="317" y="629"/>
                  </a:cubicBezTo>
                  <a:cubicBezTo>
                    <a:pt x="323" y="629"/>
                    <a:pt x="329" y="628"/>
                    <a:pt x="335" y="628"/>
                  </a:cubicBezTo>
                  <a:cubicBezTo>
                    <a:pt x="336" y="642"/>
                    <a:pt x="336" y="642"/>
                    <a:pt x="336" y="642"/>
                  </a:cubicBezTo>
                  <a:cubicBezTo>
                    <a:pt x="330" y="643"/>
                    <a:pt x="323" y="643"/>
                    <a:pt x="317" y="643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9431034" y="3907858"/>
              <a:ext cx="82224" cy="65475"/>
            </a:xfrm>
            <a:custGeom>
              <a:avLst/>
              <a:gdLst>
                <a:gd name="T0" fmla="*/ 21 w 23"/>
                <a:gd name="T1" fmla="*/ 18 h 18"/>
                <a:gd name="T2" fmla="*/ 0 w 23"/>
                <a:gd name="T3" fmla="*/ 15 h 18"/>
                <a:gd name="T4" fmla="*/ 3 w 23"/>
                <a:gd name="T5" fmla="*/ 0 h 18"/>
                <a:gd name="T6" fmla="*/ 23 w 23"/>
                <a:gd name="T7" fmla="*/ 4 h 18"/>
                <a:gd name="T8" fmla="*/ 21 w 2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8">
                  <a:moveTo>
                    <a:pt x="21" y="18"/>
                  </a:moveTo>
                  <a:cubicBezTo>
                    <a:pt x="14" y="17"/>
                    <a:pt x="7" y="16"/>
                    <a:pt x="0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2"/>
                    <a:pt x="16" y="3"/>
                    <a:pt x="23" y="4"/>
                  </a:cubicBezTo>
                  <a:lnTo>
                    <a:pt x="21" y="18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93" name="Freeform 192"/>
            <p:cNvSpPr>
              <a:spLocks noEditPoints="1"/>
            </p:cNvSpPr>
            <p:nvPr/>
          </p:nvSpPr>
          <p:spPr bwMode="auto">
            <a:xfrm>
              <a:off x="8246406" y="1403086"/>
              <a:ext cx="1274465" cy="1268375"/>
            </a:xfrm>
            <a:custGeom>
              <a:avLst/>
              <a:gdLst>
                <a:gd name="T0" fmla="*/ 315 w 354"/>
                <a:gd name="T1" fmla="*/ 21 h 352"/>
                <a:gd name="T2" fmla="*/ 312 w 354"/>
                <a:gd name="T3" fmla="*/ 7 h 352"/>
                <a:gd name="T4" fmla="*/ 352 w 354"/>
                <a:gd name="T5" fmla="*/ 0 h 352"/>
                <a:gd name="T6" fmla="*/ 354 w 354"/>
                <a:gd name="T7" fmla="*/ 14 h 352"/>
                <a:gd name="T8" fmla="*/ 315 w 354"/>
                <a:gd name="T9" fmla="*/ 21 h 352"/>
                <a:gd name="T10" fmla="*/ 257 w 354"/>
                <a:gd name="T11" fmla="*/ 37 h 352"/>
                <a:gd name="T12" fmla="*/ 252 w 354"/>
                <a:gd name="T13" fmla="*/ 24 h 352"/>
                <a:gd name="T14" fmla="*/ 291 w 354"/>
                <a:gd name="T15" fmla="*/ 11 h 352"/>
                <a:gd name="T16" fmla="*/ 295 w 354"/>
                <a:gd name="T17" fmla="*/ 25 h 352"/>
                <a:gd name="T18" fmla="*/ 257 w 354"/>
                <a:gd name="T19" fmla="*/ 37 h 352"/>
                <a:gd name="T20" fmla="*/ 203 w 354"/>
                <a:gd name="T21" fmla="*/ 63 h 352"/>
                <a:gd name="T22" fmla="*/ 196 w 354"/>
                <a:gd name="T23" fmla="*/ 51 h 352"/>
                <a:gd name="T24" fmla="*/ 233 w 354"/>
                <a:gd name="T25" fmla="*/ 32 h 352"/>
                <a:gd name="T26" fmla="*/ 239 w 354"/>
                <a:gd name="T27" fmla="*/ 45 h 352"/>
                <a:gd name="T28" fmla="*/ 203 w 354"/>
                <a:gd name="T29" fmla="*/ 63 h 352"/>
                <a:gd name="T30" fmla="*/ 154 w 354"/>
                <a:gd name="T31" fmla="*/ 97 h 352"/>
                <a:gd name="T32" fmla="*/ 145 w 354"/>
                <a:gd name="T33" fmla="*/ 86 h 352"/>
                <a:gd name="T34" fmla="*/ 179 w 354"/>
                <a:gd name="T35" fmla="*/ 61 h 352"/>
                <a:gd name="T36" fmla="*/ 186 w 354"/>
                <a:gd name="T37" fmla="*/ 73 h 352"/>
                <a:gd name="T38" fmla="*/ 154 w 354"/>
                <a:gd name="T39" fmla="*/ 97 h 352"/>
                <a:gd name="T40" fmla="*/ 111 w 354"/>
                <a:gd name="T41" fmla="*/ 138 h 352"/>
                <a:gd name="T42" fmla="*/ 100 w 354"/>
                <a:gd name="T43" fmla="*/ 128 h 352"/>
                <a:gd name="T44" fmla="*/ 129 w 354"/>
                <a:gd name="T45" fmla="*/ 99 h 352"/>
                <a:gd name="T46" fmla="*/ 139 w 354"/>
                <a:gd name="T47" fmla="*/ 110 h 352"/>
                <a:gd name="T48" fmla="*/ 111 w 354"/>
                <a:gd name="T49" fmla="*/ 138 h 352"/>
                <a:gd name="T50" fmla="*/ 74 w 354"/>
                <a:gd name="T51" fmla="*/ 185 h 352"/>
                <a:gd name="T52" fmla="*/ 62 w 354"/>
                <a:gd name="T53" fmla="*/ 177 h 352"/>
                <a:gd name="T54" fmla="*/ 86 w 354"/>
                <a:gd name="T55" fmla="*/ 144 h 352"/>
                <a:gd name="T56" fmla="*/ 98 w 354"/>
                <a:gd name="T57" fmla="*/ 153 h 352"/>
                <a:gd name="T58" fmla="*/ 74 w 354"/>
                <a:gd name="T59" fmla="*/ 185 h 352"/>
                <a:gd name="T60" fmla="*/ 45 w 354"/>
                <a:gd name="T61" fmla="*/ 237 h 352"/>
                <a:gd name="T62" fmla="*/ 32 w 354"/>
                <a:gd name="T63" fmla="*/ 231 h 352"/>
                <a:gd name="T64" fmla="*/ 51 w 354"/>
                <a:gd name="T65" fmla="*/ 195 h 352"/>
                <a:gd name="T66" fmla="*/ 63 w 354"/>
                <a:gd name="T67" fmla="*/ 202 h 352"/>
                <a:gd name="T68" fmla="*/ 45 w 354"/>
                <a:gd name="T69" fmla="*/ 237 h 352"/>
                <a:gd name="T70" fmla="*/ 25 w 354"/>
                <a:gd name="T71" fmla="*/ 294 h 352"/>
                <a:gd name="T72" fmla="*/ 11 w 354"/>
                <a:gd name="T73" fmla="*/ 290 h 352"/>
                <a:gd name="T74" fmla="*/ 24 w 354"/>
                <a:gd name="T75" fmla="*/ 251 h 352"/>
                <a:gd name="T76" fmla="*/ 37 w 354"/>
                <a:gd name="T77" fmla="*/ 256 h 352"/>
                <a:gd name="T78" fmla="*/ 25 w 354"/>
                <a:gd name="T79" fmla="*/ 294 h 352"/>
                <a:gd name="T80" fmla="*/ 14 w 354"/>
                <a:gd name="T81" fmla="*/ 352 h 352"/>
                <a:gd name="T82" fmla="*/ 0 w 354"/>
                <a:gd name="T83" fmla="*/ 351 h 352"/>
                <a:gd name="T84" fmla="*/ 6 w 354"/>
                <a:gd name="T85" fmla="*/ 310 h 352"/>
                <a:gd name="T86" fmla="*/ 20 w 354"/>
                <a:gd name="T87" fmla="*/ 313 h 352"/>
                <a:gd name="T88" fmla="*/ 14 w 354"/>
                <a:gd name="T8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4" h="352">
                  <a:moveTo>
                    <a:pt x="315" y="21"/>
                  </a:moveTo>
                  <a:cubicBezTo>
                    <a:pt x="312" y="7"/>
                    <a:pt x="312" y="7"/>
                    <a:pt x="312" y="7"/>
                  </a:cubicBezTo>
                  <a:cubicBezTo>
                    <a:pt x="325" y="4"/>
                    <a:pt x="339" y="2"/>
                    <a:pt x="352" y="0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41" y="16"/>
                    <a:pt x="327" y="18"/>
                    <a:pt x="315" y="21"/>
                  </a:cubicBezTo>
                  <a:moveTo>
                    <a:pt x="257" y="37"/>
                  </a:moveTo>
                  <a:cubicBezTo>
                    <a:pt x="252" y="24"/>
                    <a:pt x="252" y="24"/>
                    <a:pt x="252" y="24"/>
                  </a:cubicBezTo>
                  <a:cubicBezTo>
                    <a:pt x="265" y="19"/>
                    <a:pt x="278" y="15"/>
                    <a:pt x="291" y="11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82" y="29"/>
                    <a:pt x="270" y="33"/>
                    <a:pt x="257" y="37"/>
                  </a:cubicBezTo>
                  <a:moveTo>
                    <a:pt x="203" y="63"/>
                  </a:moveTo>
                  <a:cubicBezTo>
                    <a:pt x="196" y="51"/>
                    <a:pt x="196" y="51"/>
                    <a:pt x="196" y="51"/>
                  </a:cubicBezTo>
                  <a:cubicBezTo>
                    <a:pt x="208" y="44"/>
                    <a:pt x="221" y="37"/>
                    <a:pt x="233" y="32"/>
                  </a:cubicBezTo>
                  <a:cubicBezTo>
                    <a:pt x="239" y="45"/>
                    <a:pt x="239" y="45"/>
                    <a:pt x="239" y="45"/>
                  </a:cubicBezTo>
                  <a:cubicBezTo>
                    <a:pt x="227" y="50"/>
                    <a:pt x="215" y="56"/>
                    <a:pt x="203" y="63"/>
                  </a:cubicBezTo>
                  <a:moveTo>
                    <a:pt x="154" y="97"/>
                  </a:moveTo>
                  <a:cubicBezTo>
                    <a:pt x="145" y="86"/>
                    <a:pt x="145" y="86"/>
                    <a:pt x="145" y="86"/>
                  </a:cubicBezTo>
                  <a:cubicBezTo>
                    <a:pt x="156" y="77"/>
                    <a:pt x="167" y="69"/>
                    <a:pt x="179" y="61"/>
                  </a:cubicBezTo>
                  <a:cubicBezTo>
                    <a:pt x="186" y="73"/>
                    <a:pt x="186" y="73"/>
                    <a:pt x="186" y="73"/>
                  </a:cubicBezTo>
                  <a:cubicBezTo>
                    <a:pt x="175" y="81"/>
                    <a:pt x="164" y="88"/>
                    <a:pt x="154" y="97"/>
                  </a:cubicBezTo>
                  <a:moveTo>
                    <a:pt x="111" y="138"/>
                  </a:moveTo>
                  <a:cubicBezTo>
                    <a:pt x="100" y="128"/>
                    <a:pt x="100" y="128"/>
                    <a:pt x="100" y="128"/>
                  </a:cubicBezTo>
                  <a:cubicBezTo>
                    <a:pt x="109" y="118"/>
                    <a:pt x="119" y="108"/>
                    <a:pt x="129" y="99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29" y="118"/>
                    <a:pt x="119" y="128"/>
                    <a:pt x="111" y="138"/>
                  </a:cubicBezTo>
                  <a:moveTo>
                    <a:pt x="74" y="185"/>
                  </a:moveTo>
                  <a:cubicBezTo>
                    <a:pt x="62" y="177"/>
                    <a:pt x="62" y="177"/>
                    <a:pt x="62" y="177"/>
                  </a:cubicBezTo>
                  <a:cubicBezTo>
                    <a:pt x="69" y="166"/>
                    <a:pt x="78" y="154"/>
                    <a:pt x="86" y="144"/>
                  </a:cubicBezTo>
                  <a:cubicBezTo>
                    <a:pt x="98" y="153"/>
                    <a:pt x="98" y="153"/>
                    <a:pt x="98" y="153"/>
                  </a:cubicBezTo>
                  <a:cubicBezTo>
                    <a:pt x="89" y="163"/>
                    <a:pt x="81" y="174"/>
                    <a:pt x="74" y="185"/>
                  </a:cubicBezTo>
                  <a:moveTo>
                    <a:pt x="45" y="237"/>
                  </a:moveTo>
                  <a:cubicBezTo>
                    <a:pt x="32" y="231"/>
                    <a:pt x="32" y="231"/>
                    <a:pt x="32" y="231"/>
                  </a:cubicBezTo>
                  <a:cubicBezTo>
                    <a:pt x="38" y="219"/>
                    <a:pt x="44" y="207"/>
                    <a:pt x="51" y="195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57" y="213"/>
                    <a:pt x="51" y="225"/>
                    <a:pt x="45" y="237"/>
                  </a:cubicBezTo>
                  <a:moveTo>
                    <a:pt x="25" y="294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15" y="277"/>
                    <a:pt x="19" y="263"/>
                    <a:pt x="24" y="251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3" y="268"/>
                    <a:pt x="28" y="281"/>
                    <a:pt x="25" y="294"/>
                  </a:cubicBezTo>
                  <a:moveTo>
                    <a:pt x="14" y="352"/>
                  </a:moveTo>
                  <a:cubicBezTo>
                    <a:pt x="0" y="351"/>
                    <a:pt x="0" y="351"/>
                    <a:pt x="0" y="351"/>
                  </a:cubicBezTo>
                  <a:cubicBezTo>
                    <a:pt x="1" y="337"/>
                    <a:pt x="3" y="323"/>
                    <a:pt x="6" y="310"/>
                  </a:cubicBezTo>
                  <a:cubicBezTo>
                    <a:pt x="20" y="313"/>
                    <a:pt x="20" y="313"/>
                    <a:pt x="20" y="313"/>
                  </a:cubicBezTo>
                  <a:cubicBezTo>
                    <a:pt x="17" y="326"/>
                    <a:pt x="15" y="339"/>
                    <a:pt x="14" y="352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94" name="Freeform 193"/>
            <p:cNvSpPr>
              <a:spLocks noEditPoints="1"/>
            </p:cNvSpPr>
            <p:nvPr/>
          </p:nvSpPr>
          <p:spPr bwMode="auto">
            <a:xfrm>
              <a:off x="9660956" y="1107690"/>
              <a:ext cx="1712991" cy="3427504"/>
            </a:xfrm>
            <a:custGeom>
              <a:avLst/>
              <a:gdLst>
                <a:gd name="T0" fmla="*/ 0 w 476"/>
                <a:gd name="T1" fmla="*/ 15 h 951"/>
                <a:gd name="T2" fmla="*/ 42 w 476"/>
                <a:gd name="T3" fmla="*/ 2 h 951"/>
                <a:gd name="T4" fmla="*/ 100 w 476"/>
                <a:gd name="T5" fmla="*/ 25 h 951"/>
                <a:gd name="T6" fmla="*/ 62 w 476"/>
                <a:gd name="T7" fmla="*/ 4 h 951"/>
                <a:gd name="T8" fmla="*/ 100 w 476"/>
                <a:gd name="T9" fmla="*/ 25 h 951"/>
                <a:gd name="T10" fmla="*/ 119 w 476"/>
                <a:gd name="T11" fmla="*/ 30 h 951"/>
                <a:gd name="T12" fmla="*/ 162 w 476"/>
                <a:gd name="T13" fmla="*/ 29 h 951"/>
                <a:gd name="T14" fmla="*/ 212 w 476"/>
                <a:gd name="T15" fmla="*/ 66 h 951"/>
                <a:gd name="T16" fmla="*/ 181 w 476"/>
                <a:gd name="T17" fmla="*/ 36 h 951"/>
                <a:gd name="T18" fmla="*/ 212 w 476"/>
                <a:gd name="T19" fmla="*/ 66 h 951"/>
                <a:gd name="T20" fmla="*/ 230 w 476"/>
                <a:gd name="T21" fmla="*/ 76 h 951"/>
                <a:gd name="T22" fmla="*/ 272 w 476"/>
                <a:gd name="T23" fmla="*/ 85 h 951"/>
                <a:gd name="T24" fmla="*/ 310 w 476"/>
                <a:gd name="T25" fmla="*/ 135 h 951"/>
                <a:gd name="T26" fmla="*/ 288 w 476"/>
                <a:gd name="T27" fmla="*/ 97 h 951"/>
                <a:gd name="T28" fmla="*/ 310 w 476"/>
                <a:gd name="T29" fmla="*/ 135 h 951"/>
                <a:gd name="T30" fmla="*/ 325 w 476"/>
                <a:gd name="T31" fmla="*/ 148 h 951"/>
                <a:gd name="T32" fmla="*/ 363 w 476"/>
                <a:gd name="T33" fmla="*/ 168 h 951"/>
                <a:gd name="T34" fmla="*/ 388 w 476"/>
                <a:gd name="T35" fmla="*/ 226 h 951"/>
                <a:gd name="T36" fmla="*/ 376 w 476"/>
                <a:gd name="T37" fmla="*/ 184 h 951"/>
                <a:gd name="T38" fmla="*/ 388 w 476"/>
                <a:gd name="T39" fmla="*/ 226 h 951"/>
                <a:gd name="T40" fmla="*/ 398 w 476"/>
                <a:gd name="T41" fmla="*/ 243 h 951"/>
                <a:gd name="T42" fmla="*/ 430 w 476"/>
                <a:gd name="T43" fmla="*/ 272 h 951"/>
                <a:gd name="T44" fmla="*/ 439 w 476"/>
                <a:gd name="T45" fmla="*/ 334 h 951"/>
                <a:gd name="T46" fmla="*/ 439 w 476"/>
                <a:gd name="T47" fmla="*/ 291 h 951"/>
                <a:gd name="T48" fmla="*/ 439 w 476"/>
                <a:gd name="T49" fmla="*/ 334 h 951"/>
                <a:gd name="T50" fmla="*/ 445 w 476"/>
                <a:gd name="T51" fmla="*/ 353 h 951"/>
                <a:gd name="T52" fmla="*/ 468 w 476"/>
                <a:gd name="T53" fmla="*/ 389 h 951"/>
                <a:gd name="T54" fmla="*/ 461 w 476"/>
                <a:gd name="T55" fmla="*/ 451 h 951"/>
                <a:gd name="T56" fmla="*/ 472 w 476"/>
                <a:gd name="T57" fmla="*/ 409 h 951"/>
                <a:gd name="T58" fmla="*/ 461 w 476"/>
                <a:gd name="T59" fmla="*/ 451 h 951"/>
                <a:gd name="T60" fmla="*/ 460 w 476"/>
                <a:gd name="T61" fmla="*/ 511 h 951"/>
                <a:gd name="T62" fmla="*/ 462 w 476"/>
                <a:gd name="T63" fmla="*/ 471 h 951"/>
                <a:gd name="T64" fmla="*/ 476 w 476"/>
                <a:gd name="T65" fmla="*/ 476 h 951"/>
                <a:gd name="T66" fmla="*/ 466 w 476"/>
                <a:gd name="T67" fmla="*/ 573 h 951"/>
                <a:gd name="T68" fmla="*/ 459 w 476"/>
                <a:gd name="T69" fmla="*/ 531 h 951"/>
                <a:gd name="T70" fmla="*/ 466 w 476"/>
                <a:gd name="T71" fmla="*/ 573 h 951"/>
                <a:gd name="T72" fmla="*/ 436 w 476"/>
                <a:gd name="T73" fmla="*/ 628 h 951"/>
                <a:gd name="T74" fmla="*/ 462 w 476"/>
                <a:gd name="T75" fmla="*/ 594 h 951"/>
                <a:gd name="T76" fmla="*/ 426 w 476"/>
                <a:gd name="T77" fmla="*/ 690 h 951"/>
                <a:gd name="T78" fmla="*/ 429 w 476"/>
                <a:gd name="T79" fmla="*/ 647 h 951"/>
                <a:gd name="T80" fmla="*/ 426 w 476"/>
                <a:gd name="T81" fmla="*/ 690 h 951"/>
                <a:gd name="T82" fmla="*/ 382 w 476"/>
                <a:gd name="T83" fmla="*/ 735 h 951"/>
                <a:gd name="T84" fmla="*/ 416 w 476"/>
                <a:gd name="T85" fmla="*/ 708 h 951"/>
                <a:gd name="T86" fmla="*/ 356 w 476"/>
                <a:gd name="T87" fmla="*/ 792 h 951"/>
                <a:gd name="T88" fmla="*/ 371 w 476"/>
                <a:gd name="T89" fmla="*/ 752 h 951"/>
                <a:gd name="T90" fmla="*/ 356 w 476"/>
                <a:gd name="T91" fmla="*/ 792 h 951"/>
                <a:gd name="T92" fmla="*/ 303 w 476"/>
                <a:gd name="T93" fmla="*/ 825 h 951"/>
                <a:gd name="T94" fmla="*/ 342 w 476"/>
                <a:gd name="T95" fmla="*/ 807 h 951"/>
                <a:gd name="T96" fmla="*/ 263 w 476"/>
                <a:gd name="T97" fmla="*/ 873 h 951"/>
                <a:gd name="T98" fmla="*/ 287 w 476"/>
                <a:gd name="T99" fmla="*/ 837 h 951"/>
                <a:gd name="T100" fmla="*/ 263 w 476"/>
                <a:gd name="T101" fmla="*/ 873 h 951"/>
                <a:gd name="T102" fmla="*/ 203 w 476"/>
                <a:gd name="T103" fmla="*/ 891 h 951"/>
                <a:gd name="T104" fmla="*/ 246 w 476"/>
                <a:gd name="T105" fmla="*/ 884 h 951"/>
                <a:gd name="T106" fmla="*/ 152 w 476"/>
                <a:gd name="T107" fmla="*/ 927 h 951"/>
                <a:gd name="T108" fmla="*/ 185 w 476"/>
                <a:gd name="T109" fmla="*/ 899 h 951"/>
                <a:gd name="T110" fmla="*/ 152 w 476"/>
                <a:gd name="T111" fmla="*/ 927 h 951"/>
                <a:gd name="T112" fmla="*/ 90 w 476"/>
                <a:gd name="T113" fmla="*/ 929 h 951"/>
                <a:gd name="T114" fmla="*/ 133 w 476"/>
                <a:gd name="T115" fmla="*/ 933 h 951"/>
                <a:gd name="T116" fmla="*/ 31 w 476"/>
                <a:gd name="T117" fmla="*/ 951 h 951"/>
                <a:gd name="T118" fmla="*/ 70 w 476"/>
                <a:gd name="T119" fmla="*/ 932 h 951"/>
                <a:gd name="T120" fmla="*/ 31 w 476"/>
                <a:gd name="T121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6" h="951">
                  <a:moveTo>
                    <a:pt x="40" y="16"/>
                  </a:moveTo>
                  <a:cubicBezTo>
                    <a:pt x="27" y="15"/>
                    <a:pt x="14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8" y="1"/>
                    <a:pt x="42" y="2"/>
                  </a:cubicBezTo>
                  <a:lnTo>
                    <a:pt x="40" y="16"/>
                  </a:lnTo>
                  <a:close/>
                  <a:moveTo>
                    <a:pt x="100" y="25"/>
                  </a:moveTo>
                  <a:cubicBezTo>
                    <a:pt x="87" y="23"/>
                    <a:pt x="73" y="20"/>
                    <a:pt x="60" y="19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6" y="6"/>
                    <a:pt x="89" y="9"/>
                    <a:pt x="103" y="11"/>
                  </a:cubicBezTo>
                  <a:lnTo>
                    <a:pt x="100" y="25"/>
                  </a:lnTo>
                  <a:close/>
                  <a:moveTo>
                    <a:pt x="157" y="42"/>
                  </a:moveTo>
                  <a:cubicBezTo>
                    <a:pt x="145" y="38"/>
                    <a:pt x="132" y="34"/>
                    <a:pt x="119" y="30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36" y="20"/>
                    <a:pt x="149" y="24"/>
                    <a:pt x="162" y="29"/>
                  </a:cubicBezTo>
                  <a:lnTo>
                    <a:pt x="157" y="42"/>
                  </a:lnTo>
                  <a:close/>
                  <a:moveTo>
                    <a:pt x="212" y="66"/>
                  </a:moveTo>
                  <a:cubicBezTo>
                    <a:pt x="200" y="60"/>
                    <a:pt x="188" y="54"/>
                    <a:pt x="176" y="49"/>
                  </a:cubicBezTo>
                  <a:cubicBezTo>
                    <a:pt x="181" y="36"/>
                    <a:pt x="181" y="36"/>
                    <a:pt x="181" y="36"/>
                  </a:cubicBezTo>
                  <a:cubicBezTo>
                    <a:pt x="194" y="41"/>
                    <a:pt x="207" y="47"/>
                    <a:pt x="219" y="53"/>
                  </a:cubicBezTo>
                  <a:lnTo>
                    <a:pt x="212" y="66"/>
                  </a:lnTo>
                  <a:close/>
                  <a:moveTo>
                    <a:pt x="264" y="97"/>
                  </a:moveTo>
                  <a:cubicBezTo>
                    <a:pt x="253" y="90"/>
                    <a:pt x="241" y="82"/>
                    <a:pt x="230" y="76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49" y="70"/>
                    <a:pt x="261" y="78"/>
                    <a:pt x="272" y="85"/>
                  </a:cubicBezTo>
                  <a:lnTo>
                    <a:pt x="264" y="97"/>
                  </a:lnTo>
                  <a:close/>
                  <a:moveTo>
                    <a:pt x="310" y="135"/>
                  </a:moveTo>
                  <a:cubicBezTo>
                    <a:pt x="301" y="126"/>
                    <a:pt x="290" y="117"/>
                    <a:pt x="280" y="109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99" y="106"/>
                    <a:pt x="310" y="115"/>
                    <a:pt x="320" y="124"/>
                  </a:cubicBezTo>
                  <a:lnTo>
                    <a:pt x="310" y="135"/>
                  </a:lnTo>
                  <a:close/>
                  <a:moveTo>
                    <a:pt x="352" y="178"/>
                  </a:moveTo>
                  <a:cubicBezTo>
                    <a:pt x="344" y="167"/>
                    <a:pt x="334" y="158"/>
                    <a:pt x="325" y="148"/>
                  </a:cubicBezTo>
                  <a:cubicBezTo>
                    <a:pt x="335" y="138"/>
                    <a:pt x="335" y="138"/>
                    <a:pt x="335" y="138"/>
                  </a:cubicBezTo>
                  <a:cubicBezTo>
                    <a:pt x="345" y="148"/>
                    <a:pt x="354" y="158"/>
                    <a:pt x="363" y="168"/>
                  </a:cubicBezTo>
                  <a:lnTo>
                    <a:pt x="352" y="178"/>
                  </a:lnTo>
                  <a:close/>
                  <a:moveTo>
                    <a:pt x="388" y="226"/>
                  </a:moveTo>
                  <a:cubicBezTo>
                    <a:pt x="381" y="215"/>
                    <a:pt x="373" y="204"/>
                    <a:pt x="365" y="193"/>
                  </a:cubicBezTo>
                  <a:cubicBezTo>
                    <a:pt x="376" y="184"/>
                    <a:pt x="376" y="184"/>
                    <a:pt x="376" y="184"/>
                  </a:cubicBezTo>
                  <a:cubicBezTo>
                    <a:pt x="385" y="195"/>
                    <a:pt x="393" y="206"/>
                    <a:pt x="400" y="218"/>
                  </a:cubicBezTo>
                  <a:lnTo>
                    <a:pt x="388" y="226"/>
                  </a:lnTo>
                  <a:close/>
                  <a:moveTo>
                    <a:pt x="417" y="278"/>
                  </a:moveTo>
                  <a:cubicBezTo>
                    <a:pt x="411" y="266"/>
                    <a:pt x="405" y="254"/>
                    <a:pt x="398" y="243"/>
                  </a:cubicBezTo>
                  <a:cubicBezTo>
                    <a:pt x="411" y="235"/>
                    <a:pt x="411" y="235"/>
                    <a:pt x="411" y="235"/>
                  </a:cubicBezTo>
                  <a:cubicBezTo>
                    <a:pt x="418" y="247"/>
                    <a:pt x="424" y="259"/>
                    <a:pt x="430" y="272"/>
                  </a:cubicBezTo>
                  <a:lnTo>
                    <a:pt x="417" y="278"/>
                  </a:lnTo>
                  <a:close/>
                  <a:moveTo>
                    <a:pt x="439" y="334"/>
                  </a:moveTo>
                  <a:cubicBezTo>
                    <a:pt x="435" y="321"/>
                    <a:pt x="431" y="308"/>
                    <a:pt x="425" y="296"/>
                  </a:cubicBezTo>
                  <a:cubicBezTo>
                    <a:pt x="439" y="291"/>
                    <a:pt x="439" y="291"/>
                    <a:pt x="439" y="291"/>
                  </a:cubicBezTo>
                  <a:cubicBezTo>
                    <a:pt x="444" y="303"/>
                    <a:pt x="449" y="316"/>
                    <a:pt x="453" y="329"/>
                  </a:cubicBezTo>
                  <a:lnTo>
                    <a:pt x="439" y="334"/>
                  </a:lnTo>
                  <a:close/>
                  <a:moveTo>
                    <a:pt x="454" y="392"/>
                  </a:moveTo>
                  <a:cubicBezTo>
                    <a:pt x="452" y="379"/>
                    <a:pt x="449" y="366"/>
                    <a:pt x="445" y="353"/>
                  </a:cubicBezTo>
                  <a:cubicBezTo>
                    <a:pt x="459" y="349"/>
                    <a:pt x="459" y="349"/>
                    <a:pt x="459" y="349"/>
                  </a:cubicBezTo>
                  <a:cubicBezTo>
                    <a:pt x="463" y="362"/>
                    <a:pt x="466" y="376"/>
                    <a:pt x="468" y="389"/>
                  </a:cubicBezTo>
                  <a:lnTo>
                    <a:pt x="454" y="392"/>
                  </a:lnTo>
                  <a:close/>
                  <a:moveTo>
                    <a:pt x="461" y="451"/>
                  </a:moveTo>
                  <a:cubicBezTo>
                    <a:pt x="460" y="438"/>
                    <a:pt x="459" y="425"/>
                    <a:pt x="457" y="411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73" y="423"/>
                    <a:pt x="475" y="437"/>
                    <a:pt x="475" y="450"/>
                  </a:cubicBezTo>
                  <a:lnTo>
                    <a:pt x="461" y="451"/>
                  </a:lnTo>
                  <a:close/>
                  <a:moveTo>
                    <a:pt x="475" y="512"/>
                  </a:moveTo>
                  <a:cubicBezTo>
                    <a:pt x="460" y="511"/>
                    <a:pt x="460" y="511"/>
                    <a:pt x="460" y="511"/>
                  </a:cubicBezTo>
                  <a:cubicBezTo>
                    <a:pt x="461" y="500"/>
                    <a:pt x="462" y="488"/>
                    <a:pt x="462" y="476"/>
                  </a:cubicBezTo>
                  <a:cubicBezTo>
                    <a:pt x="462" y="471"/>
                    <a:pt x="462" y="471"/>
                    <a:pt x="462" y="471"/>
                  </a:cubicBezTo>
                  <a:cubicBezTo>
                    <a:pt x="476" y="471"/>
                    <a:pt x="476" y="471"/>
                    <a:pt x="476" y="471"/>
                  </a:cubicBezTo>
                  <a:cubicBezTo>
                    <a:pt x="476" y="476"/>
                    <a:pt x="476" y="476"/>
                    <a:pt x="476" y="476"/>
                  </a:cubicBezTo>
                  <a:cubicBezTo>
                    <a:pt x="476" y="488"/>
                    <a:pt x="476" y="500"/>
                    <a:pt x="475" y="512"/>
                  </a:cubicBezTo>
                  <a:moveTo>
                    <a:pt x="466" y="573"/>
                  </a:moveTo>
                  <a:cubicBezTo>
                    <a:pt x="452" y="571"/>
                    <a:pt x="452" y="571"/>
                    <a:pt x="452" y="571"/>
                  </a:cubicBezTo>
                  <a:cubicBezTo>
                    <a:pt x="455" y="558"/>
                    <a:pt x="457" y="544"/>
                    <a:pt x="459" y="531"/>
                  </a:cubicBezTo>
                  <a:cubicBezTo>
                    <a:pt x="473" y="533"/>
                    <a:pt x="473" y="533"/>
                    <a:pt x="473" y="533"/>
                  </a:cubicBezTo>
                  <a:cubicBezTo>
                    <a:pt x="471" y="546"/>
                    <a:pt x="469" y="560"/>
                    <a:pt x="466" y="573"/>
                  </a:cubicBezTo>
                  <a:moveTo>
                    <a:pt x="450" y="633"/>
                  </a:moveTo>
                  <a:cubicBezTo>
                    <a:pt x="436" y="628"/>
                    <a:pt x="436" y="628"/>
                    <a:pt x="436" y="628"/>
                  </a:cubicBezTo>
                  <a:cubicBezTo>
                    <a:pt x="441" y="616"/>
                    <a:pt x="444" y="603"/>
                    <a:pt x="448" y="590"/>
                  </a:cubicBezTo>
                  <a:cubicBezTo>
                    <a:pt x="462" y="594"/>
                    <a:pt x="462" y="594"/>
                    <a:pt x="462" y="594"/>
                  </a:cubicBezTo>
                  <a:cubicBezTo>
                    <a:pt x="458" y="607"/>
                    <a:pt x="454" y="620"/>
                    <a:pt x="450" y="633"/>
                  </a:cubicBezTo>
                  <a:moveTo>
                    <a:pt x="426" y="690"/>
                  </a:moveTo>
                  <a:cubicBezTo>
                    <a:pt x="413" y="684"/>
                    <a:pt x="413" y="684"/>
                    <a:pt x="413" y="684"/>
                  </a:cubicBezTo>
                  <a:cubicBezTo>
                    <a:pt x="419" y="672"/>
                    <a:pt x="424" y="659"/>
                    <a:pt x="429" y="647"/>
                  </a:cubicBezTo>
                  <a:cubicBezTo>
                    <a:pt x="443" y="652"/>
                    <a:pt x="443" y="652"/>
                    <a:pt x="443" y="652"/>
                  </a:cubicBezTo>
                  <a:cubicBezTo>
                    <a:pt x="437" y="665"/>
                    <a:pt x="432" y="678"/>
                    <a:pt x="426" y="690"/>
                  </a:cubicBezTo>
                  <a:moveTo>
                    <a:pt x="394" y="743"/>
                  </a:moveTo>
                  <a:cubicBezTo>
                    <a:pt x="382" y="735"/>
                    <a:pt x="382" y="735"/>
                    <a:pt x="382" y="735"/>
                  </a:cubicBezTo>
                  <a:cubicBezTo>
                    <a:pt x="390" y="724"/>
                    <a:pt x="397" y="713"/>
                    <a:pt x="403" y="701"/>
                  </a:cubicBezTo>
                  <a:cubicBezTo>
                    <a:pt x="416" y="708"/>
                    <a:pt x="416" y="708"/>
                    <a:pt x="416" y="708"/>
                  </a:cubicBezTo>
                  <a:cubicBezTo>
                    <a:pt x="409" y="720"/>
                    <a:pt x="402" y="732"/>
                    <a:pt x="394" y="743"/>
                  </a:cubicBezTo>
                  <a:moveTo>
                    <a:pt x="356" y="792"/>
                  </a:moveTo>
                  <a:cubicBezTo>
                    <a:pt x="345" y="783"/>
                    <a:pt x="345" y="783"/>
                    <a:pt x="345" y="783"/>
                  </a:cubicBezTo>
                  <a:cubicBezTo>
                    <a:pt x="354" y="773"/>
                    <a:pt x="363" y="762"/>
                    <a:pt x="371" y="752"/>
                  </a:cubicBezTo>
                  <a:cubicBezTo>
                    <a:pt x="382" y="760"/>
                    <a:pt x="382" y="760"/>
                    <a:pt x="382" y="760"/>
                  </a:cubicBezTo>
                  <a:cubicBezTo>
                    <a:pt x="374" y="771"/>
                    <a:pt x="365" y="782"/>
                    <a:pt x="356" y="792"/>
                  </a:cubicBezTo>
                  <a:moveTo>
                    <a:pt x="312" y="836"/>
                  </a:moveTo>
                  <a:cubicBezTo>
                    <a:pt x="303" y="825"/>
                    <a:pt x="303" y="825"/>
                    <a:pt x="303" y="825"/>
                  </a:cubicBezTo>
                  <a:cubicBezTo>
                    <a:pt x="313" y="816"/>
                    <a:pt x="323" y="807"/>
                    <a:pt x="332" y="797"/>
                  </a:cubicBezTo>
                  <a:cubicBezTo>
                    <a:pt x="342" y="807"/>
                    <a:pt x="342" y="807"/>
                    <a:pt x="342" y="807"/>
                  </a:cubicBezTo>
                  <a:cubicBezTo>
                    <a:pt x="333" y="817"/>
                    <a:pt x="323" y="827"/>
                    <a:pt x="312" y="836"/>
                  </a:cubicBezTo>
                  <a:moveTo>
                    <a:pt x="263" y="873"/>
                  </a:moveTo>
                  <a:cubicBezTo>
                    <a:pt x="255" y="861"/>
                    <a:pt x="255" y="861"/>
                    <a:pt x="255" y="861"/>
                  </a:cubicBezTo>
                  <a:cubicBezTo>
                    <a:pt x="266" y="854"/>
                    <a:pt x="277" y="846"/>
                    <a:pt x="287" y="837"/>
                  </a:cubicBezTo>
                  <a:cubicBezTo>
                    <a:pt x="296" y="849"/>
                    <a:pt x="296" y="849"/>
                    <a:pt x="296" y="849"/>
                  </a:cubicBezTo>
                  <a:cubicBezTo>
                    <a:pt x="286" y="857"/>
                    <a:pt x="275" y="865"/>
                    <a:pt x="263" y="873"/>
                  </a:cubicBezTo>
                  <a:moveTo>
                    <a:pt x="209" y="904"/>
                  </a:moveTo>
                  <a:cubicBezTo>
                    <a:pt x="203" y="891"/>
                    <a:pt x="203" y="891"/>
                    <a:pt x="203" y="891"/>
                  </a:cubicBezTo>
                  <a:cubicBezTo>
                    <a:pt x="215" y="885"/>
                    <a:pt x="227" y="879"/>
                    <a:pt x="238" y="872"/>
                  </a:cubicBezTo>
                  <a:cubicBezTo>
                    <a:pt x="246" y="884"/>
                    <a:pt x="246" y="884"/>
                    <a:pt x="246" y="884"/>
                  </a:cubicBezTo>
                  <a:cubicBezTo>
                    <a:pt x="234" y="891"/>
                    <a:pt x="222" y="898"/>
                    <a:pt x="209" y="904"/>
                  </a:cubicBezTo>
                  <a:moveTo>
                    <a:pt x="152" y="927"/>
                  </a:moveTo>
                  <a:cubicBezTo>
                    <a:pt x="148" y="914"/>
                    <a:pt x="148" y="914"/>
                    <a:pt x="148" y="914"/>
                  </a:cubicBezTo>
                  <a:cubicBezTo>
                    <a:pt x="160" y="909"/>
                    <a:pt x="173" y="905"/>
                    <a:pt x="185" y="899"/>
                  </a:cubicBezTo>
                  <a:cubicBezTo>
                    <a:pt x="191" y="912"/>
                    <a:pt x="191" y="912"/>
                    <a:pt x="191" y="912"/>
                  </a:cubicBezTo>
                  <a:cubicBezTo>
                    <a:pt x="178" y="918"/>
                    <a:pt x="165" y="923"/>
                    <a:pt x="152" y="927"/>
                  </a:cubicBezTo>
                  <a:moveTo>
                    <a:pt x="93" y="943"/>
                  </a:moveTo>
                  <a:cubicBezTo>
                    <a:pt x="90" y="929"/>
                    <a:pt x="90" y="929"/>
                    <a:pt x="90" y="929"/>
                  </a:cubicBezTo>
                  <a:cubicBezTo>
                    <a:pt x="103" y="926"/>
                    <a:pt x="116" y="923"/>
                    <a:pt x="129" y="920"/>
                  </a:cubicBezTo>
                  <a:cubicBezTo>
                    <a:pt x="133" y="933"/>
                    <a:pt x="133" y="933"/>
                    <a:pt x="133" y="933"/>
                  </a:cubicBezTo>
                  <a:cubicBezTo>
                    <a:pt x="120" y="937"/>
                    <a:pt x="106" y="940"/>
                    <a:pt x="93" y="943"/>
                  </a:cubicBezTo>
                  <a:moveTo>
                    <a:pt x="31" y="951"/>
                  </a:moveTo>
                  <a:cubicBezTo>
                    <a:pt x="30" y="937"/>
                    <a:pt x="30" y="937"/>
                    <a:pt x="30" y="937"/>
                  </a:cubicBezTo>
                  <a:cubicBezTo>
                    <a:pt x="44" y="936"/>
                    <a:pt x="57" y="934"/>
                    <a:pt x="70" y="932"/>
                  </a:cubicBezTo>
                  <a:cubicBezTo>
                    <a:pt x="72" y="947"/>
                    <a:pt x="72" y="947"/>
                    <a:pt x="72" y="947"/>
                  </a:cubicBezTo>
                  <a:cubicBezTo>
                    <a:pt x="59" y="949"/>
                    <a:pt x="45" y="950"/>
                    <a:pt x="31" y="951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95" name="Freeform 194"/>
            <p:cNvSpPr>
              <a:spLocks noEditPoints="1"/>
            </p:cNvSpPr>
            <p:nvPr/>
          </p:nvSpPr>
          <p:spPr bwMode="auto">
            <a:xfrm>
              <a:off x="9660956" y="812295"/>
              <a:ext cx="2008386" cy="2114973"/>
            </a:xfrm>
            <a:custGeom>
              <a:avLst/>
              <a:gdLst>
                <a:gd name="T0" fmla="*/ 0 w 558"/>
                <a:gd name="T1" fmla="*/ 15 h 587"/>
                <a:gd name="T2" fmla="*/ 42 w 558"/>
                <a:gd name="T3" fmla="*/ 2 h 587"/>
                <a:gd name="T4" fmla="*/ 100 w 558"/>
                <a:gd name="T5" fmla="*/ 24 h 587"/>
                <a:gd name="T6" fmla="*/ 62 w 558"/>
                <a:gd name="T7" fmla="*/ 4 h 587"/>
                <a:gd name="T8" fmla="*/ 100 w 558"/>
                <a:gd name="T9" fmla="*/ 24 h 587"/>
                <a:gd name="T10" fmla="*/ 120 w 558"/>
                <a:gd name="T11" fmla="*/ 28 h 587"/>
                <a:gd name="T12" fmla="*/ 163 w 558"/>
                <a:gd name="T13" fmla="*/ 24 h 587"/>
                <a:gd name="T14" fmla="*/ 215 w 558"/>
                <a:gd name="T15" fmla="*/ 59 h 587"/>
                <a:gd name="T16" fmla="*/ 178 w 558"/>
                <a:gd name="T17" fmla="*/ 44 h 587"/>
                <a:gd name="T18" fmla="*/ 188 w 558"/>
                <a:gd name="T19" fmla="*/ 33 h 587"/>
                <a:gd name="T20" fmla="*/ 215 w 558"/>
                <a:gd name="T21" fmla="*/ 59 h 587"/>
                <a:gd name="T22" fmla="*/ 233 w 558"/>
                <a:gd name="T23" fmla="*/ 67 h 587"/>
                <a:gd name="T24" fmla="*/ 276 w 558"/>
                <a:gd name="T25" fmla="*/ 73 h 587"/>
                <a:gd name="T26" fmla="*/ 319 w 558"/>
                <a:gd name="T27" fmla="*/ 118 h 587"/>
                <a:gd name="T28" fmla="*/ 294 w 558"/>
                <a:gd name="T29" fmla="*/ 83 h 587"/>
                <a:gd name="T30" fmla="*/ 319 w 558"/>
                <a:gd name="T31" fmla="*/ 118 h 587"/>
                <a:gd name="T32" fmla="*/ 335 w 558"/>
                <a:gd name="T33" fmla="*/ 130 h 587"/>
                <a:gd name="T34" fmla="*/ 376 w 558"/>
                <a:gd name="T35" fmla="*/ 145 h 587"/>
                <a:gd name="T36" fmla="*/ 408 w 558"/>
                <a:gd name="T37" fmla="*/ 199 h 587"/>
                <a:gd name="T38" fmla="*/ 391 w 558"/>
                <a:gd name="T39" fmla="*/ 159 h 587"/>
                <a:gd name="T40" fmla="*/ 408 w 558"/>
                <a:gd name="T41" fmla="*/ 199 h 587"/>
                <a:gd name="T42" fmla="*/ 421 w 558"/>
                <a:gd name="T43" fmla="*/ 214 h 587"/>
                <a:gd name="T44" fmla="*/ 457 w 558"/>
                <a:gd name="T45" fmla="*/ 238 h 587"/>
                <a:gd name="T46" fmla="*/ 477 w 558"/>
                <a:gd name="T47" fmla="*/ 297 h 587"/>
                <a:gd name="T48" fmla="*/ 469 w 558"/>
                <a:gd name="T49" fmla="*/ 255 h 587"/>
                <a:gd name="T50" fmla="*/ 477 w 558"/>
                <a:gd name="T51" fmla="*/ 297 h 587"/>
                <a:gd name="T52" fmla="*/ 486 w 558"/>
                <a:gd name="T53" fmla="*/ 315 h 587"/>
                <a:gd name="T54" fmla="*/ 516 w 558"/>
                <a:gd name="T55" fmla="*/ 346 h 587"/>
                <a:gd name="T56" fmla="*/ 523 w 558"/>
                <a:gd name="T57" fmla="*/ 408 h 587"/>
                <a:gd name="T58" fmla="*/ 524 w 558"/>
                <a:gd name="T59" fmla="*/ 365 h 587"/>
                <a:gd name="T60" fmla="*/ 523 w 558"/>
                <a:gd name="T61" fmla="*/ 408 h 587"/>
                <a:gd name="T62" fmla="*/ 528 w 558"/>
                <a:gd name="T63" fmla="*/ 427 h 587"/>
                <a:gd name="T64" fmla="*/ 550 w 558"/>
                <a:gd name="T65" fmla="*/ 464 h 587"/>
                <a:gd name="T66" fmla="*/ 543 w 558"/>
                <a:gd name="T67" fmla="*/ 526 h 587"/>
                <a:gd name="T68" fmla="*/ 553 w 558"/>
                <a:gd name="T69" fmla="*/ 484 h 587"/>
                <a:gd name="T70" fmla="*/ 543 w 558"/>
                <a:gd name="T71" fmla="*/ 526 h 587"/>
                <a:gd name="T72" fmla="*/ 543 w 558"/>
                <a:gd name="T73" fmla="*/ 586 h 587"/>
                <a:gd name="T74" fmla="*/ 544 w 558"/>
                <a:gd name="T75" fmla="*/ 546 h 587"/>
                <a:gd name="T76" fmla="*/ 558 w 558"/>
                <a:gd name="T77" fmla="*/ 55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587">
                  <a:moveTo>
                    <a:pt x="40" y="16"/>
                  </a:moveTo>
                  <a:cubicBezTo>
                    <a:pt x="27" y="15"/>
                    <a:pt x="14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8" y="1"/>
                    <a:pt x="42" y="2"/>
                  </a:cubicBezTo>
                  <a:lnTo>
                    <a:pt x="40" y="16"/>
                  </a:lnTo>
                  <a:close/>
                  <a:moveTo>
                    <a:pt x="100" y="24"/>
                  </a:moveTo>
                  <a:cubicBezTo>
                    <a:pt x="87" y="21"/>
                    <a:pt x="74" y="19"/>
                    <a:pt x="60" y="18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76" y="5"/>
                    <a:pt x="89" y="7"/>
                    <a:pt x="103" y="10"/>
                  </a:cubicBezTo>
                  <a:lnTo>
                    <a:pt x="100" y="24"/>
                  </a:lnTo>
                  <a:close/>
                  <a:moveTo>
                    <a:pt x="158" y="38"/>
                  </a:moveTo>
                  <a:cubicBezTo>
                    <a:pt x="146" y="34"/>
                    <a:pt x="133" y="31"/>
                    <a:pt x="120" y="28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36" y="17"/>
                    <a:pt x="150" y="20"/>
                    <a:pt x="163" y="24"/>
                  </a:cubicBezTo>
                  <a:lnTo>
                    <a:pt x="158" y="38"/>
                  </a:lnTo>
                  <a:close/>
                  <a:moveTo>
                    <a:pt x="215" y="59"/>
                  </a:moveTo>
                  <a:cubicBezTo>
                    <a:pt x="205" y="54"/>
                    <a:pt x="194" y="50"/>
                    <a:pt x="183" y="46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99" y="37"/>
                    <a:pt x="210" y="41"/>
                    <a:pt x="221" y="45"/>
                  </a:cubicBezTo>
                  <a:lnTo>
                    <a:pt x="215" y="59"/>
                  </a:lnTo>
                  <a:close/>
                  <a:moveTo>
                    <a:pt x="269" y="85"/>
                  </a:moveTo>
                  <a:cubicBezTo>
                    <a:pt x="257" y="79"/>
                    <a:pt x="245" y="73"/>
                    <a:pt x="233" y="67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52" y="60"/>
                    <a:pt x="264" y="66"/>
                    <a:pt x="276" y="73"/>
                  </a:cubicBezTo>
                  <a:lnTo>
                    <a:pt x="269" y="85"/>
                  </a:lnTo>
                  <a:close/>
                  <a:moveTo>
                    <a:pt x="319" y="118"/>
                  </a:moveTo>
                  <a:cubicBezTo>
                    <a:pt x="309" y="110"/>
                    <a:pt x="297" y="103"/>
                    <a:pt x="286" y="96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305" y="91"/>
                    <a:pt x="317" y="98"/>
                    <a:pt x="328" y="106"/>
                  </a:cubicBezTo>
                  <a:lnTo>
                    <a:pt x="319" y="118"/>
                  </a:lnTo>
                  <a:close/>
                  <a:moveTo>
                    <a:pt x="366" y="156"/>
                  </a:moveTo>
                  <a:cubicBezTo>
                    <a:pt x="356" y="147"/>
                    <a:pt x="346" y="138"/>
                    <a:pt x="335" y="130"/>
                  </a:cubicBezTo>
                  <a:cubicBezTo>
                    <a:pt x="344" y="119"/>
                    <a:pt x="344" y="119"/>
                    <a:pt x="344" y="119"/>
                  </a:cubicBezTo>
                  <a:cubicBezTo>
                    <a:pt x="355" y="127"/>
                    <a:pt x="366" y="136"/>
                    <a:pt x="376" y="145"/>
                  </a:cubicBezTo>
                  <a:lnTo>
                    <a:pt x="366" y="156"/>
                  </a:lnTo>
                  <a:close/>
                  <a:moveTo>
                    <a:pt x="408" y="199"/>
                  </a:moveTo>
                  <a:cubicBezTo>
                    <a:pt x="399" y="189"/>
                    <a:pt x="390" y="179"/>
                    <a:pt x="381" y="170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400" y="169"/>
                    <a:pt x="410" y="179"/>
                    <a:pt x="419" y="189"/>
                  </a:cubicBezTo>
                  <a:lnTo>
                    <a:pt x="408" y="199"/>
                  </a:lnTo>
                  <a:close/>
                  <a:moveTo>
                    <a:pt x="445" y="246"/>
                  </a:moveTo>
                  <a:cubicBezTo>
                    <a:pt x="438" y="235"/>
                    <a:pt x="430" y="224"/>
                    <a:pt x="421" y="214"/>
                  </a:cubicBezTo>
                  <a:cubicBezTo>
                    <a:pt x="432" y="205"/>
                    <a:pt x="432" y="205"/>
                    <a:pt x="432" y="205"/>
                  </a:cubicBezTo>
                  <a:cubicBezTo>
                    <a:pt x="441" y="215"/>
                    <a:pt x="449" y="227"/>
                    <a:pt x="457" y="238"/>
                  </a:cubicBezTo>
                  <a:lnTo>
                    <a:pt x="445" y="246"/>
                  </a:lnTo>
                  <a:close/>
                  <a:moveTo>
                    <a:pt x="477" y="297"/>
                  </a:moveTo>
                  <a:cubicBezTo>
                    <a:pt x="471" y="285"/>
                    <a:pt x="464" y="274"/>
                    <a:pt x="457" y="263"/>
                  </a:cubicBezTo>
                  <a:cubicBezTo>
                    <a:pt x="469" y="255"/>
                    <a:pt x="469" y="255"/>
                    <a:pt x="469" y="255"/>
                  </a:cubicBezTo>
                  <a:cubicBezTo>
                    <a:pt x="476" y="266"/>
                    <a:pt x="483" y="278"/>
                    <a:pt x="490" y="290"/>
                  </a:cubicBezTo>
                  <a:lnTo>
                    <a:pt x="477" y="297"/>
                  </a:lnTo>
                  <a:close/>
                  <a:moveTo>
                    <a:pt x="503" y="351"/>
                  </a:moveTo>
                  <a:cubicBezTo>
                    <a:pt x="498" y="339"/>
                    <a:pt x="492" y="327"/>
                    <a:pt x="486" y="315"/>
                  </a:cubicBezTo>
                  <a:cubicBezTo>
                    <a:pt x="499" y="308"/>
                    <a:pt x="499" y="308"/>
                    <a:pt x="499" y="308"/>
                  </a:cubicBezTo>
                  <a:cubicBezTo>
                    <a:pt x="505" y="320"/>
                    <a:pt x="511" y="333"/>
                    <a:pt x="516" y="346"/>
                  </a:cubicBezTo>
                  <a:lnTo>
                    <a:pt x="503" y="351"/>
                  </a:lnTo>
                  <a:close/>
                  <a:moveTo>
                    <a:pt x="523" y="408"/>
                  </a:moveTo>
                  <a:cubicBezTo>
                    <a:pt x="519" y="395"/>
                    <a:pt x="515" y="382"/>
                    <a:pt x="510" y="370"/>
                  </a:cubicBezTo>
                  <a:cubicBezTo>
                    <a:pt x="524" y="365"/>
                    <a:pt x="524" y="365"/>
                    <a:pt x="524" y="365"/>
                  </a:cubicBezTo>
                  <a:cubicBezTo>
                    <a:pt x="529" y="378"/>
                    <a:pt x="533" y="391"/>
                    <a:pt x="537" y="404"/>
                  </a:cubicBezTo>
                  <a:lnTo>
                    <a:pt x="523" y="408"/>
                  </a:lnTo>
                  <a:close/>
                  <a:moveTo>
                    <a:pt x="536" y="466"/>
                  </a:moveTo>
                  <a:cubicBezTo>
                    <a:pt x="534" y="453"/>
                    <a:pt x="531" y="440"/>
                    <a:pt x="528" y="427"/>
                  </a:cubicBezTo>
                  <a:cubicBezTo>
                    <a:pt x="542" y="424"/>
                    <a:pt x="542" y="424"/>
                    <a:pt x="542" y="424"/>
                  </a:cubicBezTo>
                  <a:cubicBezTo>
                    <a:pt x="545" y="437"/>
                    <a:pt x="548" y="451"/>
                    <a:pt x="550" y="464"/>
                  </a:cubicBezTo>
                  <a:lnTo>
                    <a:pt x="536" y="466"/>
                  </a:lnTo>
                  <a:close/>
                  <a:moveTo>
                    <a:pt x="543" y="526"/>
                  </a:moveTo>
                  <a:cubicBezTo>
                    <a:pt x="542" y="513"/>
                    <a:pt x="541" y="499"/>
                    <a:pt x="539" y="486"/>
                  </a:cubicBezTo>
                  <a:cubicBezTo>
                    <a:pt x="553" y="484"/>
                    <a:pt x="553" y="484"/>
                    <a:pt x="553" y="484"/>
                  </a:cubicBezTo>
                  <a:cubicBezTo>
                    <a:pt x="555" y="498"/>
                    <a:pt x="557" y="512"/>
                    <a:pt x="557" y="525"/>
                  </a:cubicBezTo>
                  <a:lnTo>
                    <a:pt x="543" y="526"/>
                  </a:lnTo>
                  <a:close/>
                  <a:moveTo>
                    <a:pt x="558" y="587"/>
                  </a:moveTo>
                  <a:cubicBezTo>
                    <a:pt x="543" y="586"/>
                    <a:pt x="543" y="586"/>
                    <a:pt x="543" y="586"/>
                  </a:cubicBezTo>
                  <a:cubicBezTo>
                    <a:pt x="544" y="577"/>
                    <a:pt x="544" y="567"/>
                    <a:pt x="544" y="558"/>
                  </a:cubicBezTo>
                  <a:cubicBezTo>
                    <a:pt x="544" y="554"/>
                    <a:pt x="544" y="550"/>
                    <a:pt x="544" y="546"/>
                  </a:cubicBezTo>
                  <a:cubicBezTo>
                    <a:pt x="558" y="546"/>
                    <a:pt x="558" y="546"/>
                    <a:pt x="558" y="546"/>
                  </a:cubicBezTo>
                  <a:cubicBezTo>
                    <a:pt x="558" y="550"/>
                    <a:pt x="558" y="554"/>
                    <a:pt x="558" y="558"/>
                  </a:cubicBezTo>
                  <a:cubicBezTo>
                    <a:pt x="558" y="568"/>
                    <a:pt x="558" y="577"/>
                    <a:pt x="558" y="587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96" name="Freeform 195"/>
            <p:cNvSpPr>
              <a:spLocks noEditPoints="1"/>
            </p:cNvSpPr>
            <p:nvPr/>
          </p:nvSpPr>
          <p:spPr bwMode="auto">
            <a:xfrm>
              <a:off x="7357174" y="516899"/>
              <a:ext cx="2303782" cy="2306827"/>
            </a:xfrm>
            <a:custGeom>
              <a:avLst/>
              <a:gdLst>
                <a:gd name="T0" fmla="*/ 614 w 640"/>
                <a:gd name="T1" fmla="*/ 1 h 640"/>
                <a:gd name="T2" fmla="*/ 640 w 640"/>
                <a:gd name="T3" fmla="*/ 14 h 640"/>
                <a:gd name="T4" fmla="*/ 555 w 640"/>
                <a:gd name="T5" fmla="*/ 20 h 640"/>
                <a:gd name="T6" fmla="*/ 594 w 640"/>
                <a:gd name="T7" fmla="*/ 2 h 640"/>
                <a:gd name="T8" fmla="*/ 555 w 640"/>
                <a:gd name="T9" fmla="*/ 20 h 640"/>
                <a:gd name="T10" fmla="*/ 493 w 640"/>
                <a:gd name="T11" fmla="*/ 17 h 640"/>
                <a:gd name="T12" fmla="*/ 536 w 640"/>
                <a:gd name="T13" fmla="*/ 23 h 640"/>
                <a:gd name="T14" fmla="*/ 439 w 640"/>
                <a:gd name="T15" fmla="*/ 48 h 640"/>
                <a:gd name="T16" fmla="*/ 473 w 640"/>
                <a:gd name="T17" fmla="*/ 22 h 640"/>
                <a:gd name="T18" fmla="*/ 439 w 640"/>
                <a:gd name="T19" fmla="*/ 48 h 640"/>
                <a:gd name="T20" fmla="*/ 377 w 640"/>
                <a:gd name="T21" fmla="*/ 56 h 640"/>
                <a:gd name="T22" fmla="*/ 420 w 640"/>
                <a:gd name="T23" fmla="*/ 54 h 640"/>
                <a:gd name="T24" fmla="*/ 330 w 640"/>
                <a:gd name="T25" fmla="*/ 97 h 640"/>
                <a:gd name="T26" fmla="*/ 359 w 640"/>
                <a:gd name="T27" fmla="*/ 65 h 640"/>
                <a:gd name="T28" fmla="*/ 330 w 640"/>
                <a:gd name="T29" fmla="*/ 97 h 640"/>
                <a:gd name="T30" fmla="*/ 271 w 640"/>
                <a:gd name="T31" fmla="*/ 117 h 640"/>
                <a:gd name="T32" fmla="*/ 313 w 640"/>
                <a:gd name="T33" fmla="*/ 107 h 640"/>
                <a:gd name="T34" fmla="*/ 233 w 640"/>
                <a:gd name="T35" fmla="*/ 166 h 640"/>
                <a:gd name="T36" fmla="*/ 255 w 640"/>
                <a:gd name="T37" fmla="*/ 129 h 640"/>
                <a:gd name="T38" fmla="*/ 233 w 640"/>
                <a:gd name="T39" fmla="*/ 166 h 640"/>
                <a:gd name="T40" fmla="*/ 179 w 640"/>
                <a:gd name="T41" fmla="*/ 197 h 640"/>
                <a:gd name="T42" fmla="*/ 218 w 640"/>
                <a:gd name="T43" fmla="*/ 179 h 640"/>
                <a:gd name="T44" fmla="*/ 150 w 640"/>
                <a:gd name="T45" fmla="*/ 252 h 640"/>
                <a:gd name="T46" fmla="*/ 165 w 640"/>
                <a:gd name="T47" fmla="*/ 212 h 640"/>
                <a:gd name="T48" fmla="*/ 150 w 640"/>
                <a:gd name="T49" fmla="*/ 252 h 640"/>
                <a:gd name="T50" fmla="*/ 103 w 640"/>
                <a:gd name="T51" fmla="*/ 293 h 640"/>
                <a:gd name="T52" fmla="*/ 138 w 640"/>
                <a:gd name="T53" fmla="*/ 268 h 640"/>
                <a:gd name="T54" fmla="*/ 85 w 640"/>
                <a:gd name="T55" fmla="*/ 352 h 640"/>
                <a:gd name="T56" fmla="*/ 92 w 640"/>
                <a:gd name="T57" fmla="*/ 310 h 640"/>
                <a:gd name="T58" fmla="*/ 85 w 640"/>
                <a:gd name="T59" fmla="*/ 352 h 640"/>
                <a:gd name="T60" fmla="*/ 46 w 640"/>
                <a:gd name="T61" fmla="*/ 401 h 640"/>
                <a:gd name="T62" fmla="*/ 76 w 640"/>
                <a:gd name="T63" fmla="*/ 370 h 640"/>
                <a:gd name="T64" fmla="*/ 40 w 640"/>
                <a:gd name="T65" fmla="*/ 463 h 640"/>
                <a:gd name="T66" fmla="*/ 39 w 640"/>
                <a:gd name="T67" fmla="*/ 420 h 640"/>
                <a:gd name="T68" fmla="*/ 40 w 640"/>
                <a:gd name="T69" fmla="*/ 463 h 640"/>
                <a:gd name="T70" fmla="*/ 12 w 640"/>
                <a:gd name="T71" fmla="*/ 519 h 640"/>
                <a:gd name="T72" fmla="*/ 35 w 640"/>
                <a:gd name="T73" fmla="*/ 482 h 640"/>
                <a:gd name="T74" fmla="*/ 17 w 640"/>
                <a:gd name="T75" fmla="*/ 580 h 640"/>
                <a:gd name="T76" fmla="*/ 8 w 640"/>
                <a:gd name="T77" fmla="*/ 538 h 640"/>
                <a:gd name="T78" fmla="*/ 17 w 640"/>
                <a:gd name="T79" fmla="*/ 580 h 640"/>
                <a:gd name="T80" fmla="*/ 0 w 640"/>
                <a:gd name="T81" fmla="*/ 640 h 640"/>
                <a:gd name="T82" fmla="*/ 16 w 640"/>
                <a:gd name="T83" fmla="*/ 6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0" h="640">
                  <a:moveTo>
                    <a:pt x="615" y="15"/>
                  </a:moveTo>
                  <a:cubicBezTo>
                    <a:pt x="614" y="1"/>
                    <a:pt x="614" y="1"/>
                    <a:pt x="614" y="1"/>
                  </a:cubicBezTo>
                  <a:cubicBezTo>
                    <a:pt x="623" y="0"/>
                    <a:pt x="632" y="0"/>
                    <a:pt x="640" y="0"/>
                  </a:cubicBezTo>
                  <a:cubicBezTo>
                    <a:pt x="640" y="14"/>
                    <a:pt x="640" y="14"/>
                    <a:pt x="640" y="14"/>
                  </a:cubicBezTo>
                  <a:cubicBezTo>
                    <a:pt x="632" y="14"/>
                    <a:pt x="623" y="15"/>
                    <a:pt x="615" y="15"/>
                  </a:cubicBezTo>
                  <a:moveTo>
                    <a:pt x="555" y="20"/>
                  </a:moveTo>
                  <a:cubicBezTo>
                    <a:pt x="553" y="6"/>
                    <a:pt x="553" y="6"/>
                    <a:pt x="553" y="6"/>
                  </a:cubicBezTo>
                  <a:cubicBezTo>
                    <a:pt x="567" y="4"/>
                    <a:pt x="580" y="3"/>
                    <a:pt x="594" y="2"/>
                  </a:cubicBezTo>
                  <a:cubicBezTo>
                    <a:pt x="595" y="16"/>
                    <a:pt x="595" y="16"/>
                    <a:pt x="595" y="16"/>
                  </a:cubicBezTo>
                  <a:cubicBezTo>
                    <a:pt x="582" y="17"/>
                    <a:pt x="568" y="18"/>
                    <a:pt x="555" y="20"/>
                  </a:cubicBezTo>
                  <a:moveTo>
                    <a:pt x="496" y="31"/>
                  </a:moveTo>
                  <a:cubicBezTo>
                    <a:pt x="493" y="17"/>
                    <a:pt x="493" y="17"/>
                    <a:pt x="493" y="17"/>
                  </a:cubicBezTo>
                  <a:cubicBezTo>
                    <a:pt x="506" y="14"/>
                    <a:pt x="520" y="11"/>
                    <a:pt x="533" y="9"/>
                  </a:cubicBezTo>
                  <a:cubicBezTo>
                    <a:pt x="536" y="23"/>
                    <a:pt x="536" y="23"/>
                    <a:pt x="536" y="23"/>
                  </a:cubicBezTo>
                  <a:cubicBezTo>
                    <a:pt x="523" y="25"/>
                    <a:pt x="509" y="28"/>
                    <a:pt x="496" y="31"/>
                  </a:cubicBezTo>
                  <a:moveTo>
                    <a:pt x="439" y="48"/>
                  </a:moveTo>
                  <a:cubicBezTo>
                    <a:pt x="434" y="34"/>
                    <a:pt x="434" y="34"/>
                    <a:pt x="434" y="34"/>
                  </a:cubicBezTo>
                  <a:cubicBezTo>
                    <a:pt x="447" y="30"/>
                    <a:pt x="460" y="26"/>
                    <a:pt x="473" y="22"/>
                  </a:cubicBezTo>
                  <a:cubicBezTo>
                    <a:pt x="477" y="36"/>
                    <a:pt x="477" y="36"/>
                    <a:pt x="477" y="36"/>
                  </a:cubicBezTo>
                  <a:cubicBezTo>
                    <a:pt x="464" y="39"/>
                    <a:pt x="451" y="43"/>
                    <a:pt x="439" y="48"/>
                  </a:cubicBezTo>
                  <a:moveTo>
                    <a:pt x="383" y="70"/>
                  </a:moveTo>
                  <a:cubicBezTo>
                    <a:pt x="377" y="56"/>
                    <a:pt x="377" y="56"/>
                    <a:pt x="377" y="56"/>
                  </a:cubicBezTo>
                  <a:cubicBezTo>
                    <a:pt x="390" y="51"/>
                    <a:pt x="402" y="46"/>
                    <a:pt x="415" y="41"/>
                  </a:cubicBezTo>
                  <a:cubicBezTo>
                    <a:pt x="420" y="54"/>
                    <a:pt x="420" y="54"/>
                    <a:pt x="420" y="54"/>
                  </a:cubicBezTo>
                  <a:cubicBezTo>
                    <a:pt x="408" y="59"/>
                    <a:pt x="395" y="64"/>
                    <a:pt x="383" y="70"/>
                  </a:cubicBezTo>
                  <a:moveTo>
                    <a:pt x="330" y="97"/>
                  </a:moveTo>
                  <a:cubicBezTo>
                    <a:pt x="323" y="84"/>
                    <a:pt x="323" y="84"/>
                    <a:pt x="323" y="84"/>
                  </a:cubicBezTo>
                  <a:cubicBezTo>
                    <a:pt x="335" y="77"/>
                    <a:pt x="347" y="71"/>
                    <a:pt x="359" y="65"/>
                  </a:cubicBezTo>
                  <a:cubicBezTo>
                    <a:pt x="365" y="78"/>
                    <a:pt x="365" y="78"/>
                    <a:pt x="365" y="78"/>
                  </a:cubicBezTo>
                  <a:cubicBezTo>
                    <a:pt x="354" y="84"/>
                    <a:pt x="342" y="90"/>
                    <a:pt x="330" y="97"/>
                  </a:cubicBezTo>
                  <a:moveTo>
                    <a:pt x="280" y="129"/>
                  </a:moveTo>
                  <a:cubicBezTo>
                    <a:pt x="271" y="117"/>
                    <a:pt x="271" y="117"/>
                    <a:pt x="271" y="117"/>
                  </a:cubicBezTo>
                  <a:cubicBezTo>
                    <a:pt x="283" y="109"/>
                    <a:pt x="294" y="102"/>
                    <a:pt x="306" y="95"/>
                  </a:cubicBezTo>
                  <a:cubicBezTo>
                    <a:pt x="313" y="107"/>
                    <a:pt x="313" y="107"/>
                    <a:pt x="313" y="107"/>
                  </a:cubicBezTo>
                  <a:cubicBezTo>
                    <a:pt x="302" y="114"/>
                    <a:pt x="291" y="121"/>
                    <a:pt x="280" y="129"/>
                  </a:cubicBezTo>
                  <a:moveTo>
                    <a:pt x="233" y="166"/>
                  </a:moveTo>
                  <a:cubicBezTo>
                    <a:pt x="223" y="155"/>
                    <a:pt x="223" y="155"/>
                    <a:pt x="223" y="155"/>
                  </a:cubicBezTo>
                  <a:cubicBezTo>
                    <a:pt x="234" y="146"/>
                    <a:pt x="244" y="137"/>
                    <a:pt x="255" y="129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53" y="148"/>
                    <a:pt x="243" y="157"/>
                    <a:pt x="233" y="166"/>
                  </a:cubicBezTo>
                  <a:moveTo>
                    <a:pt x="189" y="207"/>
                  </a:moveTo>
                  <a:cubicBezTo>
                    <a:pt x="179" y="197"/>
                    <a:pt x="179" y="197"/>
                    <a:pt x="179" y="197"/>
                  </a:cubicBezTo>
                  <a:cubicBezTo>
                    <a:pt x="188" y="187"/>
                    <a:pt x="198" y="177"/>
                    <a:pt x="208" y="168"/>
                  </a:cubicBezTo>
                  <a:cubicBezTo>
                    <a:pt x="218" y="179"/>
                    <a:pt x="218" y="179"/>
                    <a:pt x="218" y="179"/>
                  </a:cubicBezTo>
                  <a:cubicBezTo>
                    <a:pt x="208" y="188"/>
                    <a:pt x="198" y="197"/>
                    <a:pt x="189" y="207"/>
                  </a:cubicBezTo>
                  <a:moveTo>
                    <a:pt x="150" y="252"/>
                  </a:moveTo>
                  <a:cubicBezTo>
                    <a:pt x="138" y="243"/>
                    <a:pt x="138" y="243"/>
                    <a:pt x="138" y="243"/>
                  </a:cubicBezTo>
                  <a:cubicBezTo>
                    <a:pt x="147" y="232"/>
                    <a:pt x="156" y="222"/>
                    <a:pt x="165" y="212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67" y="231"/>
                    <a:pt x="158" y="241"/>
                    <a:pt x="150" y="252"/>
                  </a:cubicBezTo>
                  <a:moveTo>
                    <a:pt x="115" y="300"/>
                  </a:moveTo>
                  <a:cubicBezTo>
                    <a:pt x="103" y="293"/>
                    <a:pt x="103" y="293"/>
                    <a:pt x="103" y="293"/>
                  </a:cubicBezTo>
                  <a:cubicBezTo>
                    <a:pt x="110" y="281"/>
                    <a:pt x="118" y="270"/>
                    <a:pt x="126" y="259"/>
                  </a:cubicBezTo>
                  <a:cubicBezTo>
                    <a:pt x="138" y="268"/>
                    <a:pt x="138" y="268"/>
                    <a:pt x="138" y="268"/>
                  </a:cubicBezTo>
                  <a:cubicBezTo>
                    <a:pt x="130" y="278"/>
                    <a:pt x="122" y="289"/>
                    <a:pt x="115" y="300"/>
                  </a:cubicBezTo>
                  <a:moveTo>
                    <a:pt x="85" y="352"/>
                  </a:moveTo>
                  <a:cubicBezTo>
                    <a:pt x="72" y="346"/>
                    <a:pt x="72" y="346"/>
                    <a:pt x="72" y="346"/>
                  </a:cubicBezTo>
                  <a:cubicBezTo>
                    <a:pt x="78" y="333"/>
                    <a:pt x="85" y="321"/>
                    <a:pt x="92" y="310"/>
                  </a:cubicBezTo>
                  <a:cubicBezTo>
                    <a:pt x="104" y="317"/>
                    <a:pt x="104" y="317"/>
                    <a:pt x="104" y="317"/>
                  </a:cubicBezTo>
                  <a:cubicBezTo>
                    <a:pt x="97" y="329"/>
                    <a:pt x="91" y="340"/>
                    <a:pt x="85" y="352"/>
                  </a:cubicBezTo>
                  <a:moveTo>
                    <a:pt x="60" y="407"/>
                  </a:moveTo>
                  <a:cubicBezTo>
                    <a:pt x="46" y="401"/>
                    <a:pt x="46" y="401"/>
                    <a:pt x="46" y="401"/>
                  </a:cubicBezTo>
                  <a:cubicBezTo>
                    <a:pt x="51" y="389"/>
                    <a:pt x="57" y="376"/>
                    <a:pt x="63" y="364"/>
                  </a:cubicBezTo>
                  <a:cubicBezTo>
                    <a:pt x="76" y="370"/>
                    <a:pt x="76" y="370"/>
                    <a:pt x="76" y="370"/>
                  </a:cubicBezTo>
                  <a:cubicBezTo>
                    <a:pt x="70" y="382"/>
                    <a:pt x="65" y="394"/>
                    <a:pt x="60" y="407"/>
                  </a:cubicBezTo>
                  <a:moveTo>
                    <a:pt x="40" y="463"/>
                  </a:moveTo>
                  <a:cubicBezTo>
                    <a:pt x="26" y="459"/>
                    <a:pt x="26" y="459"/>
                    <a:pt x="26" y="459"/>
                  </a:cubicBezTo>
                  <a:cubicBezTo>
                    <a:pt x="30" y="446"/>
                    <a:pt x="34" y="433"/>
                    <a:pt x="39" y="420"/>
                  </a:cubicBezTo>
                  <a:cubicBezTo>
                    <a:pt x="53" y="425"/>
                    <a:pt x="53" y="425"/>
                    <a:pt x="53" y="425"/>
                  </a:cubicBezTo>
                  <a:cubicBezTo>
                    <a:pt x="48" y="438"/>
                    <a:pt x="44" y="450"/>
                    <a:pt x="40" y="463"/>
                  </a:cubicBezTo>
                  <a:moveTo>
                    <a:pt x="26" y="521"/>
                  </a:moveTo>
                  <a:cubicBezTo>
                    <a:pt x="12" y="519"/>
                    <a:pt x="12" y="519"/>
                    <a:pt x="12" y="519"/>
                  </a:cubicBezTo>
                  <a:cubicBezTo>
                    <a:pt x="14" y="505"/>
                    <a:pt x="17" y="492"/>
                    <a:pt x="21" y="479"/>
                  </a:cubicBezTo>
                  <a:cubicBezTo>
                    <a:pt x="35" y="482"/>
                    <a:pt x="35" y="482"/>
                    <a:pt x="35" y="482"/>
                  </a:cubicBezTo>
                  <a:cubicBezTo>
                    <a:pt x="31" y="495"/>
                    <a:pt x="28" y="508"/>
                    <a:pt x="26" y="521"/>
                  </a:cubicBezTo>
                  <a:moveTo>
                    <a:pt x="17" y="580"/>
                  </a:moveTo>
                  <a:cubicBezTo>
                    <a:pt x="3" y="579"/>
                    <a:pt x="3" y="579"/>
                    <a:pt x="3" y="579"/>
                  </a:cubicBezTo>
                  <a:cubicBezTo>
                    <a:pt x="4" y="566"/>
                    <a:pt x="6" y="552"/>
                    <a:pt x="8" y="538"/>
                  </a:cubicBezTo>
                  <a:cubicBezTo>
                    <a:pt x="22" y="541"/>
                    <a:pt x="22" y="541"/>
                    <a:pt x="22" y="541"/>
                  </a:cubicBezTo>
                  <a:cubicBezTo>
                    <a:pt x="20" y="554"/>
                    <a:pt x="19" y="567"/>
                    <a:pt x="17" y="580"/>
                  </a:cubicBezTo>
                  <a:moveTo>
                    <a:pt x="15" y="640"/>
                  </a:moveTo>
                  <a:cubicBezTo>
                    <a:pt x="0" y="640"/>
                    <a:pt x="0" y="640"/>
                    <a:pt x="0" y="640"/>
                  </a:cubicBezTo>
                  <a:cubicBezTo>
                    <a:pt x="0" y="627"/>
                    <a:pt x="1" y="613"/>
                    <a:pt x="2" y="599"/>
                  </a:cubicBezTo>
                  <a:cubicBezTo>
                    <a:pt x="16" y="600"/>
                    <a:pt x="16" y="600"/>
                    <a:pt x="16" y="600"/>
                  </a:cubicBezTo>
                  <a:cubicBezTo>
                    <a:pt x="15" y="613"/>
                    <a:pt x="15" y="627"/>
                    <a:pt x="15" y="640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97" name="Freeform 196"/>
            <p:cNvSpPr>
              <a:spLocks noEditPoints="1"/>
            </p:cNvSpPr>
            <p:nvPr/>
          </p:nvSpPr>
          <p:spPr bwMode="auto">
            <a:xfrm>
              <a:off x="7361742" y="2956197"/>
              <a:ext cx="1594223" cy="2058634"/>
            </a:xfrm>
            <a:custGeom>
              <a:avLst/>
              <a:gdLst>
                <a:gd name="T0" fmla="*/ 0 w 443"/>
                <a:gd name="T1" fmla="*/ 0 h 571"/>
                <a:gd name="T2" fmla="*/ 17 w 443"/>
                <a:gd name="T3" fmla="*/ 28 h 571"/>
                <a:gd name="T4" fmla="*/ 12 w 443"/>
                <a:gd name="T5" fmla="*/ 90 h 571"/>
                <a:gd name="T6" fmla="*/ 19 w 443"/>
                <a:gd name="T7" fmla="*/ 48 h 571"/>
                <a:gd name="T8" fmla="*/ 12 w 443"/>
                <a:gd name="T9" fmla="*/ 90 h 571"/>
                <a:gd name="T10" fmla="*/ 16 w 443"/>
                <a:gd name="T11" fmla="*/ 110 h 571"/>
                <a:gd name="T12" fmla="*/ 40 w 443"/>
                <a:gd name="T13" fmla="*/ 145 h 571"/>
                <a:gd name="T14" fmla="*/ 47 w 443"/>
                <a:gd name="T15" fmla="*/ 207 h 571"/>
                <a:gd name="T16" fmla="*/ 47 w 443"/>
                <a:gd name="T17" fmla="*/ 164 h 571"/>
                <a:gd name="T18" fmla="*/ 47 w 443"/>
                <a:gd name="T19" fmla="*/ 207 h 571"/>
                <a:gd name="T20" fmla="*/ 55 w 443"/>
                <a:gd name="T21" fmla="*/ 226 h 571"/>
                <a:gd name="T22" fmla="*/ 86 w 443"/>
                <a:gd name="T23" fmla="*/ 256 h 571"/>
                <a:gd name="T24" fmla="*/ 104 w 443"/>
                <a:gd name="T25" fmla="*/ 315 h 571"/>
                <a:gd name="T26" fmla="*/ 96 w 443"/>
                <a:gd name="T27" fmla="*/ 273 h 571"/>
                <a:gd name="T28" fmla="*/ 104 w 443"/>
                <a:gd name="T29" fmla="*/ 315 h 571"/>
                <a:gd name="T30" fmla="*/ 116 w 443"/>
                <a:gd name="T31" fmla="*/ 332 h 571"/>
                <a:gd name="T32" fmla="*/ 152 w 443"/>
                <a:gd name="T33" fmla="*/ 355 h 571"/>
                <a:gd name="T34" fmla="*/ 181 w 443"/>
                <a:gd name="T35" fmla="*/ 410 h 571"/>
                <a:gd name="T36" fmla="*/ 164 w 443"/>
                <a:gd name="T37" fmla="*/ 371 h 571"/>
                <a:gd name="T38" fmla="*/ 181 w 443"/>
                <a:gd name="T39" fmla="*/ 410 h 571"/>
                <a:gd name="T40" fmla="*/ 195 w 443"/>
                <a:gd name="T41" fmla="*/ 424 h 571"/>
                <a:gd name="T42" fmla="*/ 235 w 443"/>
                <a:gd name="T43" fmla="*/ 441 h 571"/>
                <a:gd name="T44" fmla="*/ 274 w 443"/>
                <a:gd name="T45" fmla="*/ 489 h 571"/>
                <a:gd name="T46" fmla="*/ 250 w 443"/>
                <a:gd name="T47" fmla="*/ 453 h 571"/>
                <a:gd name="T48" fmla="*/ 274 w 443"/>
                <a:gd name="T49" fmla="*/ 489 h 571"/>
                <a:gd name="T50" fmla="*/ 291 w 443"/>
                <a:gd name="T51" fmla="*/ 500 h 571"/>
                <a:gd name="T52" fmla="*/ 333 w 443"/>
                <a:gd name="T53" fmla="*/ 509 h 571"/>
                <a:gd name="T54" fmla="*/ 381 w 443"/>
                <a:gd name="T55" fmla="*/ 549 h 571"/>
                <a:gd name="T56" fmla="*/ 351 w 443"/>
                <a:gd name="T57" fmla="*/ 519 h 571"/>
                <a:gd name="T58" fmla="*/ 381 w 443"/>
                <a:gd name="T59" fmla="*/ 549 h 571"/>
                <a:gd name="T60" fmla="*/ 400 w 443"/>
                <a:gd name="T61" fmla="*/ 557 h 571"/>
                <a:gd name="T62" fmla="*/ 443 w 443"/>
                <a:gd name="T63" fmla="*/ 55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3" h="571">
                  <a:moveTo>
                    <a:pt x="3" y="30"/>
                  </a:moveTo>
                  <a:cubicBezTo>
                    <a:pt x="2" y="20"/>
                    <a:pt x="1" y="1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16" y="19"/>
                    <a:pt x="17" y="28"/>
                  </a:cubicBezTo>
                  <a:lnTo>
                    <a:pt x="3" y="30"/>
                  </a:lnTo>
                  <a:close/>
                  <a:moveTo>
                    <a:pt x="12" y="90"/>
                  </a:moveTo>
                  <a:cubicBezTo>
                    <a:pt x="9" y="77"/>
                    <a:pt x="7" y="63"/>
                    <a:pt x="5" y="5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1" y="61"/>
                    <a:pt x="23" y="74"/>
                    <a:pt x="26" y="87"/>
                  </a:cubicBezTo>
                  <a:lnTo>
                    <a:pt x="12" y="90"/>
                  </a:lnTo>
                  <a:close/>
                  <a:moveTo>
                    <a:pt x="27" y="149"/>
                  </a:moveTo>
                  <a:cubicBezTo>
                    <a:pt x="23" y="136"/>
                    <a:pt x="19" y="123"/>
                    <a:pt x="16" y="110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3" y="119"/>
                    <a:pt x="37" y="132"/>
                    <a:pt x="40" y="145"/>
                  </a:cubicBezTo>
                  <a:lnTo>
                    <a:pt x="27" y="149"/>
                  </a:lnTo>
                  <a:close/>
                  <a:moveTo>
                    <a:pt x="47" y="207"/>
                  </a:moveTo>
                  <a:cubicBezTo>
                    <a:pt x="42" y="194"/>
                    <a:pt x="37" y="181"/>
                    <a:pt x="33" y="169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51" y="177"/>
                    <a:pt x="56" y="189"/>
                    <a:pt x="61" y="201"/>
                  </a:cubicBezTo>
                  <a:lnTo>
                    <a:pt x="47" y="207"/>
                  </a:lnTo>
                  <a:close/>
                  <a:moveTo>
                    <a:pt x="73" y="262"/>
                  </a:moveTo>
                  <a:cubicBezTo>
                    <a:pt x="67" y="250"/>
                    <a:pt x="61" y="238"/>
                    <a:pt x="55" y="226"/>
                  </a:cubicBezTo>
                  <a:cubicBezTo>
                    <a:pt x="68" y="220"/>
                    <a:pt x="68" y="220"/>
                    <a:pt x="68" y="220"/>
                  </a:cubicBezTo>
                  <a:cubicBezTo>
                    <a:pt x="74" y="232"/>
                    <a:pt x="80" y="244"/>
                    <a:pt x="86" y="256"/>
                  </a:cubicBezTo>
                  <a:lnTo>
                    <a:pt x="73" y="262"/>
                  </a:lnTo>
                  <a:close/>
                  <a:moveTo>
                    <a:pt x="104" y="315"/>
                  </a:moveTo>
                  <a:cubicBezTo>
                    <a:pt x="97" y="304"/>
                    <a:pt x="90" y="292"/>
                    <a:pt x="83" y="280"/>
                  </a:cubicBezTo>
                  <a:cubicBezTo>
                    <a:pt x="96" y="273"/>
                    <a:pt x="96" y="273"/>
                    <a:pt x="96" y="273"/>
                  </a:cubicBezTo>
                  <a:cubicBezTo>
                    <a:pt x="102" y="284"/>
                    <a:pt x="109" y="296"/>
                    <a:pt x="116" y="307"/>
                  </a:cubicBezTo>
                  <a:lnTo>
                    <a:pt x="104" y="315"/>
                  </a:lnTo>
                  <a:close/>
                  <a:moveTo>
                    <a:pt x="141" y="364"/>
                  </a:moveTo>
                  <a:cubicBezTo>
                    <a:pt x="132" y="354"/>
                    <a:pt x="124" y="343"/>
                    <a:pt x="116" y="332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5" y="334"/>
                    <a:pt x="143" y="345"/>
                    <a:pt x="152" y="355"/>
                  </a:cubicBezTo>
                  <a:lnTo>
                    <a:pt x="141" y="364"/>
                  </a:lnTo>
                  <a:close/>
                  <a:moveTo>
                    <a:pt x="181" y="410"/>
                  </a:moveTo>
                  <a:cubicBezTo>
                    <a:pt x="172" y="400"/>
                    <a:pt x="162" y="390"/>
                    <a:pt x="153" y="380"/>
                  </a:cubicBezTo>
                  <a:cubicBezTo>
                    <a:pt x="164" y="371"/>
                    <a:pt x="164" y="371"/>
                    <a:pt x="164" y="371"/>
                  </a:cubicBezTo>
                  <a:cubicBezTo>
                    <a:pt x="173" y="381"/>
                    <a:pt x="182" y="391"/>
                    <a:pt x="191" y="400"/>
                  </a:cubicBezTo>
                  <a:lnTo>
                    <a:pt x="181" y="410"/>
                  </a:lnTo>
                  <a:close/>
                  <a:moveTo>
                    <a:pt x="226" y="452"/>
                  </a:moveTo>
                  <a:cubicBezTo>
                    <a:pt x="215" y="443"/>
                    <a:pt x="205" y="434"/>
                    <a:pt x="195" y="424"/>
                  </a:cubicBezTo>
                  <a:cubicBezTo>
                    <a:pt x="205" y="414"/>
                    <a:pt x="205" y="414"/>
                    <a:pt x="205" y="414"/>
                  </a:cubicBezTo>
                  <a:cubicBezTo>
                    <a:pt x="215" y="423"/>
                    <a:pt x="225" y="432"/>
                    <a:pt x="235" y="441"/>
                  </a:cubicBezTo>
                  <a:lnTo>
                    <a:pt x="226" y="452"/>
                  </a:lnTo>
                  <a:close/>
                  <a:moveTo>
                    <a:pt x="274" y="489"/>
                  </a:moveTo>
                  <a:cubicBezTo>
                    <a:pt x="263" y="481"/>
                    <a:pt x="252" y="473"/>
                    <a:pt x="242" y="465"/>
                  </a:cubicBezTo>
                  <a:cubicBezTo>
                    <a:pt x="250" y="453"/>
                    <a:pt x="250" y="453"/>
                    <a:pt x="250" y="453"/>
                  </a:cubicBezTo>
                  <a:cubicBezTo>
                    <a:pt x="261" y="462"/>
                    <a:pt x="272" y="470"/>
                    <a:pt x="283" y="477"/>
                  </a:cubicBezTo>
                  <a:lnTo>
                    <a:pt x="274" y="489"/>
                  </a:lnTo>
                  <a:close/>
                  <a:moveTo>
                    <a:pt x="326" y="522"/>
                  </a:moveTo>
                  <a:cubicBezTo>
                    <a:pt x="314" y="515"/>
                    <a:pt x="303" y="508"/>
                    <a:pt x="291" y="500"/>
                  </a:cubicBezTo>
                  <a:cubicBezTo>
                    <a:pt x="299" y="488"/>
                    <a:pt x="299" y="488"/>
                    <a:pt x="299" y="488"/>
                  </a:cubicBezTo>
                  <a:cubicBezTo>
                    <a:pt x="310" y="496"/>
                    <a:pt x="322" y="503"/>
                    <a:pt x="333" y="509"/>
                  </a:cubicBezTo>
                  <a:lnTo>
                    <a:pt x="326" y="522"/>
                  </a:lnTo>
                  <a:close/>
                  <a:moveTo>
                    <a:pt x="381" y="549"/>
                  </a:moveTo>
                  <a:cubicBezTo>
                    <a:pt x="369" y="544"/>
                    <a:pt x="356" y="538"/>
                    <a:pt x="344" y="531"/>
                  </a:cubicBezTo>
                  <a:cubicBezTo>
                    <a:pt x="351" y="519"/>
                    <a:pt x="351" y="519"/>
                    <a:pt x="351" y="519"/>
                  </a:cubicBezTo>
                  <a:cubicBezTo>
                    <a:pt x="363" y="525"/>
                    <a:pt x="375" y="531"/>
                    <a:pt x="387" y="536"/>
                  </a:cubicBezTo>
                  <a:lnTo>
                    <a:pt x="381" y="549"/>
                  </a:lnTo>
                  <a:close/>
                  <a:moveTo>
                    <a:pt x="438" y="571"/>
                  </a:moveTo>
                  <a:cubicBezTo>
                    <a:pt x="425" y="567"/>
                    <a:pt x="412" y="562"/>
                    <a:pt x="400" y="557"/>
                  </a:cubicBezTo>
                  <a:cubicBezTo>
                    <a:pt x="405" y="544"/>
                    <a:pt x="405" y="544"/>
                    <a:pt x="405" y="544"/>
                  </a:cubicBezTo>
                  <a:cubicBezTo>
                    <a:pt x="417" y="549"/>
                    <a:pt x="430" y="553"/>
                    <a:pt x="443" y="557"/>
                  </a:cubicBezTo>
                  <a:lnTo>
                    <a:pt x="438" y="571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98" name="Freeform 197"/>
            <p:cNvSpPr>
              <a:spLocks noEditPoints="1"/>
            </p:cNvSpPr>
            <p:nvPr/>
          </p:nvSpPr>
          <p:spPr bwMode="auto">
            <a:xfrm>
              <a:off x="9077777" y="5007217"/>
              <a:ext cx="583178" cy="121813"/>
            </a:xfrm>
            <a:custGeom>
              <a:avLst/>
              <a:gdLst>
                <a:gd name="T0" fmla="*/ 40 w 162"/>
                <a:gd name="T1" fmla="*/ 23 h 34"/>
                <a:gd name="T2" fmla="*/ 0 w 162"/>
                <a:gd name="T3" fmla="*/ 14 h 34"/>
                <a:gd name="T4" fmla="*/ 3 w 162"/>
                <a:gd name="T5" fmla="*/ 0 h 34"/>
                <a:gd name="T6" fmla="*/ 43 w 162"/>
                <a:gd name="T7" fmla="*/ 8 h 34"/>
                <a:gd name="T8" fmla="*/ 40 w 162"/>
                <a:gd name="T9" fmla="*/ 23 h 34"/>
                <a:gd name="T10" fmla="*/ 101 w 162"/>
                <a:gd name="T11" fmla="*/ 31 h 34"/>
                <a:gd name="T12" fmla="*/ 60 w 162"/>
                <a:gd name="T13" fmla="*/ 26 h 34"/>
                <a:gd name="T14" fmla="*/ 62 w 162"/>
                <a:gd name="T15" fmla="*/ 12 h 34"/>
                <a:gd name="T16" fmla="*/ 102 w 162"/>
                <a:gd name="T17" fmla="*/ 17 h 34"/>
                <a:gd name="T18" fmla="*/ 101 w 162"/>
                <a:gd name="T19" fmla="*/ 31 h 34"/>
                <a:gd name="T20" fmla="*/ 162 w 162"/>
                <a:gd name="T21" fmla="*/ 34 h 34"/>
                <a:gd name="T22" fmla="*/ 121 w 162"/>
                <a:gd name="T23" fmla="*/ 33 h 34"/>
                <a:gd name="T24" fmla="*/ 122 w 162"/>
                <a:gd name="T25" fmla="*/ 19 h 34"/>
                <a:gd name="T26" fmla="*/ 162 w 162"/>
                <a:gd name="T27" fmla="*/ 20 h 34"/>
                <a:gd name="T28" fmla="*/ 162 w 162"/>
                <a:gd name="T2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4">
                  <a:moveTo>
                    <a:pt x="40" y="23"/>
                  </a:moveTo>
                  <a:cubicBezTo>
                    <a:pt x="26" y="20"/>
                    <a:pt x="13" y="17"/>
                    <a:pt x="0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6" y="3"/>
                    <a:pt x="29" y="6"/>
                    <a:pt x="43" y="8"/>
                  </a:cubicBezTo>
                  <a:lnTo>
                    <a:pt x="40" y="23"/>
                  </a:lnTo>
                  <a:close/>
                  <a:moveTo>
                    <a:pt x="101" y="31"/>
                  </a:moveTo>
                  <a:cubicBezTo>
                    <a:pt x="87" y="30"/>
                    <a:pt x="74" y="28"/>
                    <a:pt x="60" y="2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75" y="14"/>
                    <a:pt x="89" y="16"/>
                    <a:pt x="102" y="17"/>
                  </a:cubicBezTo>
                  <a:lnTo>
                    <a:pt x="101" y="31"/>
                  </a:lnTo>
                  <a:close/>
                  <a:moveTo>
                    <a:pt x="162" y="34"/>
                  </a:moveTo>
                  <a:cubicBezTo>
                    <a:pt x="149" y="34"/>
                    <a:pt x="135" y="34"/>
                    <a:pt x="121" y="33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36" y="20"/>
                    <a:pt x="149" y="20"/>
                    <a:pt x="162" y="20"/>
                  </a:cubicBezTo>
                  <a:lnTo>
                    <a:pt x="162" y="34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9721862" y="4883882"/>
              <a:ext cx="205559" cy="465933"/>
            </a:xfrm>
            <a:custGeom>
              <a:avLst/>
              <a:gdLst>
                <a:gd name="T0" fmla="*/ 55 w 135"/>
                <a:gd name="T1" fmla="*/ 306 h 306"/>
                <a:gd name="T2" fmla="*/ 135 w 135"/>
                <a:gd name="T3" fmla="*/ 306 h 306"/>
                <a:gd name="T4" fmla="*/ 135 w 135"/>
                <a:gd name="T5" fmla="*/ 0 h 306"/>
                <a:gd name="T6" fmla="*/ 0 w 135"/>
                <a:gd name="T7" fmla="*/ 0 h 306"/>
                <a:gd name="T8" fmla="*/ 55 w 135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306">
                  <a:moveTo>
                    <a:pt x="55" y="306"/>
                  </a:moveTo>
                  <a:lnTo>
                    <a:pt x="135" y="306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55" y="306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10041620" y="4593054"/>
              <a:ext cx="630380" cy="756762"/>
            </a:xfrm>
            <a:custGeom>
              <a:avLst/>
              <a:gdLst>
                <a:gd name="T0" fmla="*/ 175 w 175"/>
                <a:gd name="T1" fmla="*/ 101 h 210"/>
                <a:gd name="T2" fmla="*/ 164 w 175"/>
                <a:gd name="T3" fmla="*/ 85 h 210"/>
                <a:gd name="T4" fmla="*/ 92 w 175"/>
                <a:gd name="T5" fmla="*/ 85 h 210"/>
                <a:gd name="T6" fmla="*/ 91 w 175"/>
                <a:gd name="T7" fmla="*/ 65 h 210"/>
                <a:gd name="T8" fmla="*/ 93 w 175"/>
                <a:gd name="T9" fmla="*/ 24 h 210"/>
                <a:gd name="T10" fmla="*/ 67 w 175"/>
                <a:gd name="T11" fmla="*/ 0 h 210"/>
                <a:gd name="T12" fmla="*/ 54 w 175"/>
                <a:gd name="T13" fmla="*/ 9 h 210"/>
                <a:gd name="T14" fmla="*/ 54 w 175"/>
                <a:gd name="T15" fmla="*/ 40 h 210"/>
                <a:gd name="T16" fmla="*/ 20 w 175"/>
                <a:gd name="T17" fmla="*/ 94 h 210"/>
                <a:gd name="T18" fmla="*/ 0 w 175"/>
                <a:gd name="T19" fmla="*/ 97 h 210"/>
                <a:gd name="T20" fmla="*/ 0 w 175"/>
                <a:gd name="T21" fmla="*/ 193 h 210"/>
                <a:gd name="T22" fmla="*/ 4 w 175"/>
                <a:gd name="T23" fmla="*/ 193 h 210"/>
                <a:gd name="T24" fmla="*/ 47 w 175"/>
                <a:gd name="T25" fmla="*/ 210 h 210"/>
                <a:gd name="T26" fmla="*/ 134 w 175"/>
                <a:gd name="T27" fmla="*/ 210 h 210"/>
                <a:gd name="T28" fmla="*/ 147 w 175"/>
                <a:gd name="T29" fmla="*/ 193 h 210"/>
                <a:gd name="T30" fmla="*/ 139 w 175"/>
                <a:gd name="T31" fmla="*/ 179 h 210"/>
                <a:gd name="T32" fmla="*/ 158 w 175"/>
                <a:gd name="T33" fmla="*/ 162 h 210"/>
                <a:gd name="T34" fmla="*/ 149 w 175"/>
                <a:gd name="T35" fmla="*/ 149 h 210"/>
                <a:gd name="T36" fmla="*/ 165 w 175"/>
                <a:gd name="T37" fmla="*/ 131 h 210"/>
                <a:gd name="T38" fmla="*/ 159 w 175"/>
                <a:gd name="T39" fmla="*/ 117 h 210"/>
                <a:gd name="T40" fmla="*/ 175 w 175"/>
                <a:gd name="T41" fmla="*/ 10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10">
                  <a:moveTo>
                    <a:pt x="175" y="101"/>
                  </a:moveTo>
                  <a:cubicBezTo>
                    <a:pt x="175" y="87"/>
                    <a:pt x="164" y="85"/>
                    <a:pt x="164" y="85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2" y="85"/>
                    <a:pt x="87" y="78"/>
                    <a:pt x="91" y="65"/>
                  </a:cubicBezTo>
                  <a:cubicBezTo>
                    <a:pt x="95" y="52"/>
                    <a:pt x="96" y="33"/>
                    <a:pt x="93" y="24"/>
                  </a:cubicBezTo>
                  <a:cubicBezTo>
                    <a:pt x="89" y="16"/>
                    <a:pt x="83" y="1"/>
                    <a:pt x="67" y="0"/>
                  </a:cubicBezTo>
                  <a:cubicBezTo>
                    <a:pt x="57" y="2"/>
                    <a:pt x="54" y="9"/>
                    <a:pt x="54" y="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25" y="94"/>
                    <a:pt x="20" y="94"/>
                  </a:cubicBezTo>
                  <a:cubicBezTo>
                    <a:pt x="16" y="95"/>
                    <a:pt x="0" y="97"/>
                    <a:pt x="0" y="97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3"/>
                    <a:pt x="40" y="210"/>
                    <a:pt x="47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47" y="207"/>
                    <a:pt x="147" y="193"/>
                  </a:cubicBezTo>
                  <a:cubicBezTo>
                    <a:pt x="147" y="185"/>
                    <a:pt x="139" y="179"/>
                    <a:pt x="139" y="179"/>
                  </a:cubicBezTo>
                  <a:cubicBezTo>
                    <a:pt x="139" y="179"/>
                    <a:pt x="158" y="178"/>
                    <a:pt x="158" y="162"/>
                  </a:cubicBezTo>
                  <a:cubicBezTo>
                    <a:pt x="158" y="155"/>
                    <a:pt x="149" y="149"/>
                    <a:pt x="149" y="149"/>
                  </a:cubicBezTo>
                  <a:cubicBezTo>
                    <a:pt x="149" y="149"/>
                    <a:pt x="166" y="146"/>
                    <a:pt x="165" y="131"/>
                  </a:cubicBezTo>
                  <a:cubicBezTo>
                    <a:pt x="164" y="122"/>
                    <a:pt x="159" y="117"/>
                    <a:pt x="159" y="117"/>
                  </a:cubicBezTo>
                  <a:cubicBezTo>
                    <a:pt x="159" y="117"/>
                    <a:pt x="175" y="114"/>
                    <a:pt x="175" y="101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201" name="Freeform 200"/>
            <p:cNvSpPr>
              <a:spLocks noEditPoints="1"/>
            </p:cNvSpPr>
            <p:nvPr/>
          </p:nvSpPr>
          <p:spPr bwMode="auto">
            <a:xfrm>
              <a:off x="5654842" y="3904813"/>
              <a:ext cx="915118" cy="609063"/>
            </a:xfrm>
            <a:custGeom>
              <a:avLst/>
              <a:gdLst>
                <a:gd name="T0" fmla="*/ 83 w 254"/>
                <a:gd name="T1" fmla="*/ 132 h 169"/>
                <a:gd name="T2" fmla="*/ 35 w 254"/>
                <a:gd name="T3" fmla="*/ 84 h 169"/>
                <a:gd name="T4" fmla="*/ 83 w 254"/>
                <a:gd name="T5" fmla="*/ 36 h 169"/>
                <a:gd name="T6" fmla="*/ 131 w 254"/>
                <a:gd name="T7" fmla="*/ 84 h 169"/>
                <a:gd name="T8" fmla="*/ 83 w 254"/>
                <a:gd name="T9" fmla="*/ 132 h 169"/>
                <a:gd name="T10" fmla="*/ 124 w 254"/>
                <a:gd name="T11" fmla="*/ 10 h 169"/>
                <a:gd name="T12" fmla="*/ 84 w 254"/>
                <a:gd name="T13" fmla="*/ 0 h 169"/>
                <a:gd name="T14" fmla="*/ 0 w 254"/>
                <a:gd name="T15" fmla="*/ 86 h 169"/>
                <a:gd name="T16" fmla="*/ 86 w 254"/>
                <a:gd name="T17" fmla="*/ 169 h 169"/>
                <a:gd name="T18" fmla="*/ 125 w 254"/>
                <a:gd name="T19" fmla="*/ 159 h 169"/>
                <a:gd name="T20" fmla="*/ 254 w 254"/>
                <a:gd name="T21" fmla="*/ 83 h 169"/>
                <a:gd name="T22" fmla="*/ 124 w 254"/>
                <a:gd name="T23" fmla="*/ 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169">
                  <a:moveTo>
                    <a:pt x="83" y="132"/>
                  </a:moveTo>
                  <a:cubicBezTo>
                    <a:pt x="56" y="132"/>
                    <a:pt x="35" y="110"/>
                    <a:pt x="35" y="84"/>
                  </a:cubicBezTo>
                  <a:cubicBezTo>
                    <a:pt x="35" y="57"/>
                    <a:pt x="56" y="36"/>
                    <a:pt x="83" y="36"/>
                  </a:cubicBezTo>
                  <a:cubicBezTo>
                    <a:pt x="109" y="36"/>
                    <a:pt x="131" y="57"/>
                    <a:pt x="131" y="84"/>
                  </a:cubicBezTo>
                  <a:cubicBezTo>
                    <a:pt x="131" y="110"/>
                    <a:pt x="109" y="132"/>
                    <a:pt x="83" y="132"/>
                  </a:cubicBezTo>
                  <a:moveTo>
                    <a:pt x="124" y="10"/>
                  </a:moveTo>
                  <a:cubicBezTo>
                    <a:pt x="112" y="4"/>
                    <a:pt x="98" y="0"/>
                    <a:pt x="84" y="0"/>
                  </a:cubicBezTo>
                  <a:cubicBezTo>
                    <a:pt x="37" y="1"/>
                    <a:pt x="0" y="39"/>
                    <a:pt x="0" y="86"/>
                  </a:cubicBezTo>
                  <a:cubicBezTo>
                    <a:pt x="1" y="132"/>
                    <a:pt x="39" y="169"/>
                    <a:pt x="86" y="169"/>
                  </a:cubicBezTo>
                  <a:cubicBezTo>
                    <a:pt x="109" y="169"/>
                    <a:pt x="125" y="159"/>
                    <a:pt x="125" y="159"/>
                  </a:cubicBezTo>
                  <a:cubicBezTo>
                    <a:pt x="254" y="83"/>
                    <a:pt x="254" y="83"/>
                    <a:pt x="254" y="83"/>
                  </a:cubicBezTo>
                  <a:lnTo>
                    <a:pt x="124" y="1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9686840" y="2574010"/>
              <a:ext cx="248194" cy="249716"/>
            </a:xfrm>
            <a:custGeom>
              <a:avLst/>
              <a:gdLst>
                <a:gd name="T0" fmla="*/ 13 w 69"/>
                <a:gd name="T1" fmla="*/ 57 h 69"/>
                <a:gd name="T2" fmla="*/ 13 w 69"/>
                <a:gd name="T3" fmla="*/ 13 h 69"/>
                <a:gd name="T4" fmla="*/ 56 w 69"/>
                <a:gd name="T5" fmla="*/ 12 h 69"/>
                <a:gd name="T6" fmla="*/ 57 w 69"/>
                <a:gd name="T7" fmla="*/ 56 h 69"/>
                <a:gd name="T8" fmla="*/ 13 w 69"/>
                <a:gd name="T9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13" y="57"/>
                  </a:moveTo>
                  <a:cubicBezTo>
                    <a:pt x="1" y="45"/>
                    <a:pt x="0" y="25"/>
                    <a:pt x="13" y="13"/>
                  </a:cubicBezTo>
                  <a:cubicBezTo>
                    <a:pt x="25" y="0"/>
                    <a:pt x="44" y="0"/>
                    <a:pt x="56" y="12"/>
                  </a:cubicBezTo>
                  <a:cubicBezTo>
                    <a:pt x="69" y="24"/>
                    <a:pt x="69" y="44"/>
                    <a:pt x="57" y="56"/>
                  </a:cubicBezTo>
                  <a:cubicBezTo>
                    <a:pt x="45" y="69"/>
                    <a:pt x="25" y="69"/>
                    <a:pt x="13" y="57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203" name="Freeform 202"/>
            <p:cNvSpPr>
              <a:spLocks noEditPoints="1"/>
            </p:cNvSpPr>
            <p:nvPr/>
          </p:nvSpPr>
          <p:spPr bwMode="auto">
            <a:xfrm>
              <a:off x="8879832" y="2012149"/>
              <a:ext cx="1626199" cy="1553111"/>
            </a:xfrm>
            <a:custGeom>
              <a:avLst/>
              <a:gdLst>
                <a:gd name="T0" fmla="*/ 339 w 452"/>
                <a:gd name="T1" fmla="*/ 269 h 431"/>
                <a:gd name="T2" fmla="*/ 182 w 452"/>
                <a:gd name="T3" fmla="*/ 269 h 431"/>
                <a:gd name="T4" fmla="*/ 182 w 452"/>
                <a:gd name="T5" fmla="*/ 112 h 431"/>
                <a:gd name="T6" fmla="*/ 339 w 452"/>
                <a:gd name="T7" fmla="*/ 112 h 431"/>
                <a:gd name="T8" fmla="*/ 339 w 452"/>
                <a:gd name="T9" fmla="*/ 269 h 431"/>
                <a:gd name="T10" fmla="*/ 387 w 452"/>
                <a:gd name="T11" fmla="*/ 76 h 431"/>
                <a:gd name="T12" fmla="*/ 140 w 452"/>
                <a:gd name="T13" fmla="*/ 65 h 431"/>
                <a:gd name="T14" fmla="*/ 93 w 452"/>
                <a:gd name="T15" fmla="*/ 136 h 431"/>
                <a:gd name="T16" fmla="*/ 0 w 452"/>
                <a:gd name="T17" fmla="*/ 431 h 431"/>
                <a:gd name="T18" fmla="*/ 302 w 452"/>
                <a:gd name="T19" fmla="*/ 364 h 431"/>
                <a:gd name="T20" fmla="*/ 376 w 452"/>
                <a:gd name="T21" fmla="*/ 323 h 431"/>
                <a:gd name="T22" fmla="*/ 387 w 452"/>
                <a:gd name="T23" fmla="*/ 7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2" h="431">
                  <a:moveTo>
                    <a:pt x="339" y="269"/>
                  </a:moveTo>
                  <a:cubicBezTo>
                    <a:pt x="296" y="313"/>
                    <a:pt x="225" y="313"/>
                    <a:pt x="182" y="269"/>
                  </a:cubicBezTo>
                  <a:cubicBezTo>
                    <a:pt x="138" y="226"/>
                    <a:pt x="138" y="156"/>
                    <a:pt x="182" y="112"/>
                  </a:cubicBezTo>
                  <a:cubicBezTo>
                    <a:pt x="225" y="69"/>
                    <a:pt x="296" y="69"/>
                    <a:pt x="339" y="112"/>
                  </a:cubicBezTo>
                  <a:cubicBezTo>
                    <a:pt x="383" y="156"/>
                    <a:pt x="383" y="226"/>
                    <a:pt x="339" y="269"/>
                  </a:cubicBezTo>
                  <a:moveTo>
                    <a:pt x="387" y="76"/>
                  </a:moveTo>
                  <a:cubicBezTo>
                    <a:pt x="322" y="4"/>
                    <a:pt x="212" y="0"/>
                    <a:pt x="140" y="65"/>
                  </a:cubicBezTo>
                  <a:cubicBezTo>
                    <a:pt x="104" y="97"/>
                    <a:pt x="93" y="136"/>
                    <a:pt x="93" y="136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302" y="364"/>
                    <a:pt x="302" y="364"/>
                    <a:pt x="302" y="364"/>
                  </a:cubicBezTo>
                  <a:cubicBezTo>
                    <a:pt x="329" y="357"/>
                    <a:pt x="354" y="343"/>
                    <a:pt x="376" y="323"/>
                  </a:cubicBezTo>
                  <a:cubicBezTo>
                    <a:pt x="448" y="258"/>
                    <a:pt x="452" y="147"/>
                    <a:pt x="387" y="76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5899990" y="4153006"/>
              <a:ext cx="111155" cy="111155"/>
            </a:xfrm>
            <a:custGeom>
              <a:avLst/>
              <a:gdLst>
                <a:gd name="T0" fmla="*/ 30 w 31"/>
                <a:gd name="T1" fmla="*/ 15 h 31"/>
                <a:gd name="T2" fmla="*/ 16 w 31"/>
                <a:gd name="T3" fmla="*/ 30 h 31"/>
                <a:gd name="T4" fmla="*/ 0 w 31"/>
                <a:gd name="T5" fmla="*/ 16 h 31"/>
                <a:gd name="T6" fmla="*/ 15 w 31"/>
                <a:gd name="T7" fmla="*/ 0 h 31"/>
                <a:gd name="T8" fmla="*/ 30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15"/>
                  </a:moveTo>
                  <a:cubicBezTo>
                    <a:pt x="31" y="24"/>
                    <a:pt x="24" y="30"/>
                    <a:pt x="16" y="30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0"/>
                  </a:cubicBezTo>
                  <a:cubicBezTo>
                    <a:pt x="24" y="0"/>
                    <a:pt x="30" y="7"/>
                    <a:pt x="30" y="15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1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Violet">
    <p:bg>
      <p:bgPr>
        <a:gradFill>
          <a:gsLst>
            <a:gs pos="8000">
              <a:schemeClr val="accent6">
                <a:lumMod val="75000"/>
              </a:schemeClr>
            </a:gs>
            <a:gs pos="100000">
              <a:srgbClr val="C6007E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invGray">
          <a:xfrm>
            <a:off x="397194" y="5182913"/>
            <a:ext cx="481489" cy="0"/>
          </a:xfrm>
          <a:prstGeom prst="line">
            <a:avLst/>
          </a:prstGeom>
          <a:ln w="76200" cap="rnd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416" y="1668466"/>
            <a:ext cx="4109285" cy="3231161"/>
          </a:xfrm>
        </p:spPr>
        <p:txBody>
          <a:bodyPr/>
          <a:lstStyle>
            <a:lvl1pPr marL="0" algn="l" defTabSz="685800" rtl="0" eaLnBrk="1" latinLnBrk="0" hangingPunct="1">
              <a:lnSpc>
                <a:spcPct val="82000"/>
              </a:lnSpc>
              <a:spcBef>
                <a:spcPct val="0"/>
              </a:spcBef>
              <a:buNone/>
              <a:defRPr lang="en-US" sz="36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1274" y="5449657"/>
            <a:ext cx="4089797" cy="745089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4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9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 Violet">
    <p:bg>
      <p:bgPr>
        <a:gradFill>
          <a:gsLst>
            <a:gs pos="8000">
              <a:schemeClr val="accent6">
                <a:lumMod val="75000"/>
              </a:schemeClr>
            </a:gs>
            <a:gs pos="100000">
              <a:srgbClr val="C6007E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70164" y="1807"/>
            <a:ext cx="3773837" cy="6854386"/>
          </a:xfrm>
        </p:spPr>
        <p:txBody>
          <a:bodyPr/>
          <a:lstStyle/>
          <a:p>
            <a:pPr lvl="4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8892" y="1655129"/>
            <a:ext cx="4821737" cy="2258094"/>
          </a:xfrm>
        </p:spPr>
        <p:txBody>
          <a:bodyPr anchor="b">
            <a:noAutofit/>
          </a:bodyPr>
          <a:lstStyle>
            <a:lvl1pPr>
              <a:defRPr sz="5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 bwMode="invGray">
          <a:xfrm>
            <a:off x="397194" y="4155166"/>
            <a:ext cx="481489" cy="0"/>
          </a:xfrm>
          <a:prstGeom prst="line">
            <a:avLst/>
          </a:prstGeom>
          <a:ln w="76200" cap="rnd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6"/>
          <p:cNvSpPr>
            <a:spLocks noGrp="1"/>
          </p:cNvSpPr>
          <p:nvPr>
            <p:ph type="body" sz="quarter" idx="11"/>
          </p:nvPr>
        </p:nvSpPr>
        <p:spPr>
          <a:xfrm>
            <a:off x="362547" y="4421821"/>
            <a:ext cx="4793456" cy="1776735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4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225"/>
              </a:spcBef>
              <a:buFont typeface="Tahoma" panose="020B0604030504040204" pitchFamily="34" charset="0"/>
              <a:buNone/>
              <a:def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0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Violet">
    <p:bg>
      <p:bgPr>
        <a:gradFill>
          <a:gsLst>
            <a:gs pos="1000">
              <a:schemeClr val="accent6">
                <a:lumMod val="75000"/>
              </a:schemeClr>
            </a:gs>
            <a:gs pos="100000">
              <a:srgbClr val="C6007E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invGray">
          <a:xfrm>
            <a:off x="397194" y="1413308"/>
            <a:ext cx="481489" cy="0"/>
          </a:xfrm>
          <a:prstGeom prst="line">
            <a:avLst/>
          </a:prstGeom>
          <a:ln w="76200" cap="rnd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4"/>
          <p:cNvSpPr>
            <a:spLocks noGrp="1"/>
          </p:cNvSpPr>
          <p:nvPr>
            <p:ph type="body" sz="quarter" idx="10" hasCustomPrompt="1"/>
          </p:nvPr>
        </p:nvSpPr>
        <p:spPr>
          <a:xfrm>
            <a:off x="220517" y="1659452"/>
            <a:ext cx="5634184" cy="1078950"/>
          </a:xfrm>
        </p:spPr>
        <p:txBody>
          <a:bodyPr>
            <a:noAutofit/>
          </a:bodyPr>
          <a:lstStyle>
            <a:lvl1pPr marL="173038" indent="-173038">
              <a:lnSpc>
                <a:spcPct val="96000"/>
              </a:lnSpc>
              <a:spcBef>
                <a:spcPts val="0"/>
              </a:spcBef>
              <a:buClr>
                <a:schemeClr val="bg1"/>
              </a:buClr>
              <a:buFont typeface="Microsoft Sans Serif" panose="020B0604020202020204" pitchFamily="34" charset="0"/>
              <a:buChar char="“"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>
                <a:solidFill>
                  <a:schemeClr val="bg1"/>
                </a:solidFill>
                <a:latin typeface="+mn-lt"/>
              </a:defRPr>
            </a:lvl2pPr>
            <a:lvl3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3pPr>
            <a:lvl4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4pPr>
            <a:lvl5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5pPr>
            <a:lvl6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6pPr>
            <a:lvl7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7pPr>
            <a:lvl8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8pPr>
            <a:lvl9pPr marL="457200" indent="-228600">
              <a:lnSpc>
                <a:spcPct val="107000"/>
              </a:lnSpc>
              <a:spcBef>
                <a:spcPts val="1800"/>
              </a:spcBef>
              <a:buClr>
                <a:schemeClr val="bg1"/>
              </a:buClr>
              <a:buFont typeface="Microsoft Sans Serif" panose="020B0604020202020204" pitchFamily="34" charset="0"/>
              <a:buChar char="—"/>
              <a:defRPr sz="16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styles”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3376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4131" y="415937"/>
            <a:ext cx="8407679" cy="42902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989" y="1375913"/>
            <a:ext cx="8407679" cy="4983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1" y="6541748"/>
            <a:ext cx="535067" cy="11541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6858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685800" rtl="0" eaLnBrk="1" latinLnBrk="0" hangingPunct="1">
                <a:lnSpc>
                  <a:spcPct val="125000"/>
                </a:lnSpc>
              </a:pPr>
              <a:t>‹#›</a:t>
            </a:fld>
            <a:endParaRPr lang="en-US" sz="6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30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2800" kern="1200" baseline="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685800" rtl="0" eaLnBrk="1" latinLnBrk="0" hangingPunct="1">
        <a:lnSpc>
          <a:spcPct val="94000"/>
        </a:lnSpc>
        <a:spcBef>
          <a:spcPts val="900"/>
        </a:spcBef>
        <a:buClr>
          <a:schemeClr val="accent4">
            <a:lumMod val="75000"/>
          </a:schemeClr>
        </a:buClr>
        <a:buFont typeface="Microsoft Sans Serif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56032" indent="-128016" algn="l" defTabSz="685800" rtl="0" eaLnBrk="1" latinLnBrk="0" hangingPunct="1">
        <a:lnSpc>
          <a:spcPct val="94000"/>
        </a:lnSpc>
        <a:spcBef>
          <a:spcPts val="0"/>
        </a:spcBef>
        <a:buClr>
          <a:schemeClr val="tx1">
            <a:lumMod val="50000"/>
            <a:lumOff val="50000"/>
          </a:schemeClr>
        </a:buClr>
        <a:buFont typeface="Microsoft Sans Serif" panose="020B0604020202020204" pitchFamily="34" charset="0"/>
        <a:buChar char="◦"/>
        <a:defRPr sz="1600" kern="12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384048" indent="-128016" algn="l" defTabSz="685800" rtl="0" eaLnBrk="1" latinLnBrk="0" hangingPunct="1">
        <a:lnSpc>
          <a:spcPct val="107000"/>
        </a:lnSpc>
        <a:spcBef>
          <a:spcPts val="0"/>
        </a:spcBef>
        <a:buClr>
          <a:schemeClr val="tx1">
            <a:lumMod val="50000"/>
            <a:lumOff val="50000"/>
          </a:schemeClr>
        </a:buClr>
        <a:buFont typeface="Microsoft Sans Serif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512064" indent="-129779" algn="l" defTabSz="685800" rtl="0" eaLnBrk="1" latinLnBrk="0" hangingPunct="1">
        <a:lnSpc>
          <a:spcPct val="107000"/>
        </a:lnSpc>
        <a:spcBef>
          <a:spcPts val="0"/>
        </a:spcBef>
        <a:buClr>
          <a:schemeClr val="tx1">
            <a:lumMod val="50000"/>
            <a:lumOff val="50000"/>
          </a:schemeClr>
        </a:buClr>
        <a:buFont typeface="Microsoft Sans Serif" panose="020B0604020202020204" pitchFamily="34" charset="0"/>
        <a:buChar char="◦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98000"/>
        </a:lnSpc>
        <a:spcBef>
          <a:spcPts val="1500"/>
        </a:spcBef>
        <a:buFont typeface="Microsoft Sans Serif" panose="020B0604020202020204" pitchFamily="34" charset="0"/>
        <a:buChar char="​"/>
        <a:defRPr sz="2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94000"/>
        </a:lnSpc>
        <a:spcBef>
          <a:spcPts val="0"/>
        </a:spcBef>
        <a:buFont typeface="Microsoft Sans Serif" panose="020B0604020202020204" pitchFamily="34" charset="0"/>
        <a:buChar char="​"/>
        <a:defRPr sz="1800" kern="12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ct val="94000"/>
        </a:lnSpc>
        <a:spcBef>
          <a:spcPts val="900"/>
        </a:spcBef>
        <a:buFont typeface="Microsoft Sans Serif" panose="020B0604020202020204" pitchFamily="34" charset="0"/>
        <a:buChar char="​"/>
        <a:defRPr sz="1600" kern="12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ct val="89000"/>
        </a:lnSpc>
        <a:spcBef>
          <a:spcPts val="1500"/>
        </a:spcBef>
        <a:buFont typeface="Microsoft Sans Serif" panose="020B0604020202020204" pitchFamily="34" charset="0"/>
        <a:buChar char="​"/>
        <a:defRPr sz="4400" kern="12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88000"/>
        </a:lnSpc>
        <a:spcBef>
          <a:spcPts val="1500"/>
        </a:spcBef>
        <a:buFont typeface="Microsoft Sans Serif" panose="020B0604020202020204" pitchFamily="34" charset="0"/>
        <a:buChar char="​"/>
        <a:defRPr sz="6800" kern="12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03" userDrawn="1">
          <p15:clr>
            <a:srgbClr val="F26B43"/>
          </p15:clr>
        </p15:guide>
        <p15:guide id="2" pos="174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orient="horz" pos="314" userDrawn="1">
          <p15:clr>
            <a:srgbClr val="F26B43"/>
          </p15:clr>
        </p15:guide>
        <p15:guide id="5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846" y="2762052"/>
            <a:ext cx="7851981" cy="1461939"/>
          </a:xfrm>
        </p:spPr>
        <p:txBody>
          <a:bodyPr/>
          <a:lstStyle/>
          <a:p>
            <a:r>
              <a:rPr lang="en-US" dirty="0" smtClean="0"/>
              <a:t>Register Data-Flow Framework</a:t>
            </a:r>
            <a:br>
              <a:rPr lang="en-US" dirty="0" smtClean="0"/>
            </a:br>
            <a:r>
              <a:rPr lang="en-US" sz="11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A brief introduction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846" y="4768506"/>
            <a:ext cx="5149414" cy="276999"/>
          </a:xfrm>
        </p:spPr>
        <p:txBody>
          <a:bodyPr/>
          <a:lstStyle/>
          <a:p>
            <a:r>
              <a:rPr lang="en-US" dirty="0" smtClean="0"/>
              <a:t>Krzysztof Parzyszek, Qualcomm Innovation Center,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6176" y="1372812"/>
            <a:ext cx="7512245" cy="4492412"/>
          </a:xfrm>
        </p:spPr>
        <p:txBody>
          <a:bodyPr/>
          <a:lstStyle/>
          <a:p>
            <a:r>
              <a:rPr lang="en-US" sz="2000" dirty="0"/>
              <a:t>RDF is a framework that hides the complexity of data-flow analysis between registers after register allocation.</a:t>
            </a:r>
          </a:p>
          <a:p>
            <a:r>
              <a:rPr lang="en-US" sz="2000" dirty="0"/>
              <a:t>The goal is to enable implementation of arbitrarily detailed data-flow optimizations: the precision of information is key.</a:t>
            </a:r>
          </a:p>
          <a:p>
            <a:r>
              <a:rPr lang="en-US" sz="2000" dirty="0"/>
              <a:t>Central concept is a data-flow graph </a:t>
            </a:r>
            <a:r>
              <a:rPr lang="en-US" sz="2000" dirty="0" smtClean="0"/>
              <a:t>(DFG) that </a:t>
            </a:r>
            <a:r>
              <a:rPr lang="en-US" sz="2000" dirty="0"/>
              <a:t>abstracts the data flow in a form closely resembling </a:t>
            </a:r>
            <a:r>
              <a:rPr lang="en-US" sz="2000" dirty="0" smtClean="0"/>
              <a:t>SSA.</a:t>
            </a:r>
          </a:p>
          <a:p>
            <a:pPr lvl="1"/>
            <a:r>
              <a:rPr lang="en-US" sz="1800" dirty="0" smtClean="0"/>
              <a:t>Implemented </a:t>
            </a:r>
            <a:r>
              <a:rPr lang="en-US" sz="1800" dirty="0"/>
              <a:t>in RDFGraph.cpp/.h.</a:t>
            </a:r>
          </a:p>
          <a:p>
            <a:r>
              <a:rPr lang="en-US" sz="2000" dirty="0"/>
              <a:t>Includes utilities to recalculate liveness: block live-ins and </a:t>
            </a:r>
            <a:r>
              <a:rPr lang="en-US" sz="2000" dirty="0" smtClean="0"/>
              <a:t>“kill” flags.</a:t>
            </a:r>
          </a:p>
          <a:p>
            <a:pPr lvl="1"/>
            <a:r>
              <a:rPr lang="en-US" sz="1800" dirty="0" smtClean="0"/>
              <a:t>Implemented </a:t>
            </a:r>
            <a:r>
              <a:rPr lang="en-US" sz="1800" dirty="0"/>
              <a:t>in RDFLiveness.cpp.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6176" y="358635"/>
            <a:ext cx="52430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RDF?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8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3855" y="1396563"/>
            <a:ext cx="7512245" cy="4658666"/>
          </a:xfrm>
        </p:spPr>
        <p:txBody>
          <a:bodyPr/>
          <a:lstStyle/>
          <a:p>
            <a:r>
              <a:rPr lang="en-US" sz="2000" dirty="0"/>
              <a:t>The graph represents an entire function:</a:t>
            </a:r>
          </a:p>
          <a:p>
            <a:pPr lvl="1"/>
            <a:r>
              <a:rPr lang="en-US" sz="1800" dirty="0"/>
              <a:t>Nodes: basic blocks, statements, as well as register uses and </a:t>
            </a:r>
            <a:r>
              <a:rPr lang="en-US" sz="1800" dirty="0" err="1"/>
              <a:t>defs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Edges: membership, data-flow.</a:t>
            </a:r>
          </a:p>
          <a:p>
            <a:r>
              <a:rPr lang="en-US" sz="2000" dirty="0"/>
              <a:t>Nodes:</a:t>
            </a:r>
          </a:p>
          <a:p>
            <a:pPr lvl="1"/>
            <a:r>
              <a:rPr lang="en-US" sz="1800" dirty="0"/>
              <a:t>Container nodes (aka “code nodes”) reflect the function structure:</a:t>
            </a:r>
          </a:p>
          <a:p>
            <a:pPr lvl="2"/>
            <a:r>
              <a:rPr lang="en-US" sz="1600" dirty="0"/>
              <a:t>function contains basic block blocks,</a:t>
            </a:r>
          </a:p>
          <a:p>
            <a:pPr lvl="2"/>
            <a:r>
              <a:rPr lang="en-US" sz="1600" dirty="0"/>
              <a:t>basic block contains instructions (phi nodes and statements),</a:t>
            </a:r>
          </a:p>
          <a:p>
            <a:pPr lvl="2"/>
            <a:r>
              <a:rPr lang="en-US" sz="1600" dirty="0"/>
              <a:t>instruction contains register </a:t>
            </a:r>
            <a:r>
              <a:rPr lang="en-US" sz="1600" dirty="0" err="1"/>
              <a:t>defs</a:t>
            </a:r>
            <a:r>
              <a:rPr lang="en-US" sz="1600" dirty="0"/>
              <a:t> and uses.</a:t>
            </a:r>
          </a:p>
          <a:p>
            <a:pPr lvl="1"/>
            <a:r>
              <a:rPr lang="en-US" sz="1800" dirty="0"/>
              <a:t>Reference nodes represent the </a:t>
            </a:r>
            <a:r>
              <a:rPr lang="en-US" sz="1800" dirty="0" err="1"/>
              <a:t>defs</a:t>
            </a:r>
            <a:r>
              <a:rPr lang="en-US" sz="1800" dirty="0"/>
              <a:t> and uses of registers.</a:t>
            </a:r>
          </a:p>
          <a:p>
            <a:r>
              <a:rPr lang="en-US" sz="2000" dirty="0"/>
              <a:t>Edges:</a:t>
            </a:r>
          </a:p>
          <a:p>
            <a:pPr lvl="1"/>
            <a:r>
              <a:rPr lang="en-US" sz="1800" dirty="0"/>
              <a:t>Structural, e.g. “first member”, “next member”.</a:t>
            </a:r>
          </a:p>
          <a:p>
            <a:pPr lvl="2"/>
            <a:r>
              <a:rPr lang="en-US" sz="1600" dirty="0"/>
              <a:t>There are helper functions to assist in member traversal.</a:t>
            </a:r>
          </a:p>
          <a:p>
            <a:pPr lvl="1"/>
            <a:r>
              <a:rPr lang="en-US" sz="1800" dirty="0"/>
              <a:t>Data-flow, e.g. “reaching </a:t>
            </a:r>
            <a:r>
              <a:rPr lang="en-US" sz="1800" dirty="0" err="1"/>
              <a:t>def</a:t>
            </a:r>
            <a:r>
              <a:rPr lang="en-US" sz="1800" dirty="0"/>
              <a:t>”, “first reached use”.</a:t>
            </a:r>
          </a:p>
          <a:p>
            <a:r>
              <a:rPr lang="en-US" sz="2000" dirty="0"/>
              <a:t>See </a:t>
            </a:r>
            <a:r>
              <a:rPr lang="en-US" sz="2000" dirty="0" err="1"/>
              <a:t>RDFGraph.h</a:t>
            </a:r>
            <a:r>
              <a:rPr lang="en-US" sz="2000" dirty="0"/>
              <a:t> and RDFGraph.cpp for details.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3855" y="358635"/>
            <a:ext cx="52430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Structure of DFG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2431" y="1278232"/>
            <a:ext cx="8458724" cy="5442607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Before Hexagon RDF optimizations               DFG dump:[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# Machine code for function foo: [...]         f1: Function: foo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Function Live Ins: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%R0</a:t>
            </a:r>
            <a:r>
              <a:rPr lang="en-US" sz="1100" dirty="0">
                <a:latin typeface="Consolas" panose="020B0609020204030204" pitchFamily="49" charset="0"/>
              </a:rPr>
              <a:t>, %R1, %R2</a:t>
            </a:r>
          </a:p>
          <a:p>
            <a:pPr marL="0" indent="0">
              <a:buNone/>
            </a:pPr>
            <a:endParaRPr lang="en-US" sz="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BB#0: derived from LLVM BB %entry              b2: --- BB#0 --- </a:t>
            </a:r>
            <a:r>
              <a:rPr lang="en-US" sz="1100" dirty="0" err="1">
                <a:latin typeface="Consolas" panose="020B0609020204030204" pitchFamily="49" charset="0"/>
              </a:rPr>
              <a:t>preds</a:t>
            </a:r>
            <a:r>
              <a:rPr lang="en-US" sz="1100" dirty="0">
                <a:latin typeface="Consolas" panose="020B0609020204030204" pitchFamily="49" charset="0"/>
              </a:rPr>
              <a:t>(0):   </a:t>
            </a:r>
            <a:r>
              <a:rPr lang="en-US" sz="1100" dirty="0" err="1">
                <a:latin typeface="Consolas" panose="020B0609020204030204" pitchFamily="49" charset="0"/>
              </a:rPr>
              <a:t>succs</a:t>
            </a:r>
            <a:r>
              <a:rPr lang="en-US" sz="1100" dirty="0">
                <a:latin typeface="Consolas" panose="020B0609020204030204" pitchFamily="49" charset="0"/>
              </a:rPr>
              <a:t>(2): BB#1, BB#2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Live Ins: %R0 %R1 %R2                        p25: phi [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+d26</a:t>
            </a:r>
            <a:r>
              <a:rPr lang="en-US" sz="1100" dirty="0">
                <a:latin typeface="Consolas" panose="020B0609020204030204" pitchFamily="49" charset="0"/>
              </a:rPr>
              <a:t>&lt;R0&gt;(,d14,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u34</a:t>
            </a:r>
            <a:r>
              <a:rPr lang="en-US" sz="1100" dirty="0">
                <a:latin typeface="Consolas" panose="020B0609020204030204" pitchFamily="49" charset="0"/>
              </a:rPr>
              <a:t>):]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                         p27: phi [+d28&lt;R1&gt;(,,u20):]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                         p29: phi [+d30&lt;R2&gt;(,,u12):]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%P0&lt;</a:t>
            </a:r>
            <a:r>
              <a:rPr lang="en-US" sz="1100" dirty="0" err="1">
                <a:latin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</a:rPr>
              <a:t>&gt; = C2_cmpgti 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%R0</a:t>
            </a:r>
            <a:r>
              <a:rPr lang="en-US" sz="1100" dirty="0">
                <a:latin typeface="Consolas" panose="020B0609020204030204" pitchFamily="49" charset="0"/>
              </a:rPr>
              <a:t>, 0                s3: C2_cmpgti [d4&lt;P0&gt;(,,u8):, 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u5</a:t>
            </a:r>
            <a:r>
              <a:rPr lang="en-US" sz="1100" dirty="0">
                <a:latin typeface="Consolas" panose="020B0609020204030204" pitchFamily="49" charset="0"/>
              </a:rPr>
              <a:t>&lt;R0&gt;(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+d26</a:t>
            </a:r>
            <a:r>
              <a:rPr lang="en-US" sz="1100" dirty="0">
                <a:latin typeface="Consolas" panose="020B0609020204030204" pitchFamily="49" charset="0"/>
              </a:rPr>
              <a:t>):]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J2_jumpf %P0, &lt;BB#2&gt;, %PC&lt;imp-</a:t>
            </a:r>
            <a:r>
              <a:rPr lang="en-US" sz="1100" dirty="0" err="1">
                <a:latin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</a:rPr>
              <a:t>&gt;         s6: J2_jumpf BB#2 [/+d7&lt;PC&gt;!(,d22,):, u8&lt;P0&gt;(d4):]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Successors according to CFG: BB#1 </a:t>
            </a:r>
            <a:r>
              <a:rPr lang="en-US" sz="1100" dirty="0">
                <a:latin typeface="Consolas" panose="020B0609020204030204" pitchFamily="49" charset="0"/>
              </a:rPr>
              <a:t>BB#2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BB#1: derived from LLVM BB %</a:t>
            </a:r>
            <a:r>
              <a:rPr lang="en-US" sz="1100" dirty="0" err="1">
                <a:latin typeface="Consolas" panose="020B0609020204030204" pitchFamily="49" charset="0"/>
              </a:rPr>
              <a:t>if.then</a:t>
            </a:r>
            <a:r>
              <a:rPr lang="en-US" sz="1100" dirty="0">
                <a:latin typeface="Consolas" panose="020B0609020204030204" pitchFamily="49" charset="0"/>
              </a:rPr>
              <a:t>            b10: --- BB#1 --- </a:t>
            </a:r>
            <a:r>
              <a:rPr lang="en-US" sz="1100" dirty="0" err="1">
                <a:latin typeface="Consolas" panose="020B0609020204030204" pitchFamily="49" charset="0"/>
              </a:rPr>
              <a:t>preds</a:t>
            </a:r>
            <a:r>
              <a:rPr lang="en-US" sz="1100" dirty="0">
                <a:latin typeface="Consolas" panose="020B0609020204030204" pitchFamily="49" charset="0"/>
              </a:rPr>
              <a:t>(1): BB#0  </a:t>
            </a:r>
            <a:r>
              <a:rPr lang="en-US" sz="1100" dirty="0" err="1">
                <a:latin typeface="Consolas" panose="020B0609020204030204" pitchFamily="49" charset="0"/>
              </a:rPr>
              <a:t>succs</a:t>
            </a:r>
            <a:r>
              <a:rPr lang="en-US" sz="1100" dirty="0">
                <a:latin typeface="Consolas" panose="020B0609020204030204" pitchFamily="49" charset="0"/>
              </a:rPr>
              <a:t>(1): BB#2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Live Ins: %R0 %R1 %R2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Predecessors according to CFG: BB#0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S4_storeiri_io %R2, 0, 0; mem:ST4[%p]      s11: S4_storeiri_io [u12&lt;R2&gt;(+d30):]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%R0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</a:rPr>
              <a:t>&gt; = A2_addi 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%R0</a:t>
            </a:r>
            <a:r>
              <a:rPr lang="en-US" sz="1100" dirty="0">
                <a:latin typeface="Consolas" panose="020B0609020204030204" pitchFamily="49" charset="0"/>
              </a:rPr>
              <a:t>, 1                  s13: A2_addi [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d14</a:t>
            </a:r>
            <a:r>
              <a:rPr lang="en-US" sz="1100" dirty="0">
                <a:latin typeface="Consolas" panose="020B0609020204030204" pitchFamily="49" charset="0"/>
              </a:rPr>
              <a:t>&lt;R0&gt;(+d26,,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u33</a:t>
            </a:r>
            <a:r>
              <a:rPr lang="en-US" sz="1100" dirty="0">
                <a:latin typeface="Consolas" panose="020B0609020204030204" pitchFamily="49" charset="0"/>
              </a:rPr>
              <a:t>):, 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u15</a:t>
            </a:r>
            <a:r>
              <a:rPr lang="en-US" sz="1100" dirty="0">
                <a:latin typeface="Consolas" panose="020B0609020204030204" pitchFamily="49" charset="0"/>
              </a:rPr>
              <a:t>&lt;R0&gt;(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+d26</a:t>
            </a:r>
            <a:r>
              <a:rPr lang="en-US" sz="1100" dirty="0">
                <a:latin typeface="Consolas" panose="020B0609020204030204" pitchFamily="49" charset="0"/>
              </a:rPr>
              <a:t>):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u5</a:t>
            </a:r>
            <a:r>
              <a:rPr lang="en-US" sz="11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Successors according to CFG: BB#2</a:t>
            </a:r>
          </a:p>
          <a:p>
            <a:pPr marL="0" indent="0">
              <a:buNone/>
            </a:pPr>
            <a:endParaRPr lang="en-US" sz="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BB#2: derived from LLVM BB %</a:t>
            </a:r>
            <a:r>
              <a:rPr lang="en-US" sz="1100" dirty="0" err="1">
                <a:latin typeface="Consolas" panose="020B0609020204030204" pitchFamily="49" charset="0"/>
              </a:rPr>
              <a:t>if.end</a:t>
            </a:r>
            <a:r>
              <a:rPr lang="en-US" sz="1100" dirty="0">
                <a:latin typeface="Consolas" panose="020B0609020204030204" pitchFamily="49" charset="0"/>
              </a:rPr>
              <a:t>             b16: --- BB#2 --- </a:t>
            </a:r>
            <a:r>
              <a:rPr lang="en-US" sz="1100" dirty="0" err="1">
                <a:latin typeface="Consolas" panose="020B0609020204030204" pitchFamily="49" charset="0"/>
              </a:rPr>
              <a:t>preds</a:t>
            </a:r>
            <a:r>
              <a:rPr lang="en-US" sz="1100" dirty="0">
                <a:latin typeface="Consolas" panose="020B0609020204030204" pitchFamily="49" charset="0"/>
              </a:rPr>
              <a:t>(2): BB#1, BB#0  </a:t>
            </a:r>
            <a:r>
              <a:rPr lang="en-US" sz="1100" dirty="0" err="1">
                <a:latin typeface="Consolas" panose="020B0609020204030204" pitchFamily="49" charset="0"/>
              </a:rPr>
              <a:t>succs</a:t>
            </a:r>
            <a:r>
              <a:rPr lang="en-US" sz="1100" dirty="0">
                <a:latin typeface="Consolas" panose="020B0609020204030204" pitchFamily="49" charset="0"/>
              </a:rPr>
              <a:t>(0):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Live Ins: %R0 %R1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Predecessors according to CFG: BB#1 BB#0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                         p31: phi [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+d32</a:t>
            </a:r>
            <a:r>
              <a:rPr lang="en-US" sz="1100" dirty="0">
                <a:latin typeface="Consolas" panose="020B0609020204030204" pitchFamily="49" charset="0"/>
              </a:rPr>
              <a:t>&lt;R0&gt;(,d18,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u19</a:t>
            </a:r>
            <a:r>
              <a:rPr lang="en-US" sz="1100" dirty="0">
                <a:latin typeface="Consolas" panose="020B0609020204030204" pitchFamily="49" charset="0"/>
              </a:rPr>
              <a:t>):,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u33</a:t>
            </a:r>
            <a:r>
              <a:rPr lang="en-US" sz="1100" dirty="0">
                <a:latin typeface="Consolas" panose="020B0609020204030204" pitchFamily="49" charset="0"/>
              </a:rPr>
              <a:t>&lt;R0&gt;(d14,b10):, 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                                                                 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u34</a:t>
            </a:r>
            <a:r>
              <a:rPr lang="en-US" sz="1100" dirty="0">
                <a:latin typeface="Consolas" panose="020B0609020204030204" pitchFamily="49" charset="0"/>
              </a:rPr>
              <a:t>&lt;R0</a:t>
            </a:r>
            <a:r>
              <a:rPr lang="en-US" sz="1100" dirty="0"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+d26</a:t>
            </a:r>
            <a:r>
              <a:rPr lang="en-US" sz="1100" dirty="0">
                <a:latin typeface="Consolas" panose="020B0609020204030204" pitchFamily="49" charset="0"/>
              </a:rPr>
              <a:t>,b2):</a:t>
            </a:r>
            <a:r>
              <a:rPr lang="en-US" sz="1100" b="1" dirty="0">
                <a:solidFill>
                  <a:srgbClr val="FFC000"/>
                </a:solidFill>
                <a:latin typeface="Consolas" panose="020B0609020204030204" pitchFamily="49" charset="0"/>
              </a:rPr>
              <a:t>u15</a:t>
            </a:r>
            <a:r>
              <a:rPr lang="en-US" sz="11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%R0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</a:rPr>
              <a:t>&gt; = A2_add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%R0</a:t>
            </a:r>
            <a:r>
              <a:rPr lang="en-US" sz="1100" dirty="0">
                <a:latin typeface="Consolas" panose="020B0609020204030204" pitchFamily="49" charset="0"/>
              </a:rPr>
              <a:t>, %R1                 s17: A2_add [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d18</a:t>
            </a:r>
            <a:r>
              <a:rPr lang="en-US" sz="1100" dirty="0">
                <a:latin typeface="Consolas" panose="020B0609020204030204" pitchFamily="49" charset="0"/>
              </a:rPr>
              <a:t>&lt;R0&gt;(+d32,,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u24</a:t>
            </a:r>
            <a:r>
              <a:rPr lang="en-US" sz="1100" dirty="0">
                <a:latin typeface="Consolas" panose="020B0609020204030204" pitchFamily="49" charset="0"/>
              </a:rPr>
              <a:t>):,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                                                                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u19</a:t>
            </a:r>
            <a:r>
              <a:rPr lang="en-US" sz="1100" dirty="0">
                <a:latin typeface="Consolas" panose="020B0609020204030204" pitchFamily="49" charset="0"/>
              </a:rPr>
              <a:t>&lt;R0</a:t>
            </a:r>
            <a:r>
              <a:rPr lang="en-US" sz="1100" dirty="0"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+d32</a:t>
            </a:r>
            <a:r>
              <a:rPr lang="en-US" sz="1100" dirty="0">
                <a:latin typeface="Consolas" panose="020B0609020204030204" pitchFamily="49" charset="0"/>
              </a:rPr>
              <a:t>):, </a:t>
            </a:r>
            <a:r>
              <a:rPr lang="en-US" sz="1100" dirty="0">
                <a:latin typeface="Consolas" panose="020B0609020204030204" pitchFamily="49" charset="0"/>
              </a:rPr>
              <a:t>u20&lt;R1</a:t>
            </a:r>
            <a:r>
              <a:rPr lang="en-US" sz="1100" dirty="0">
                <a:latin typeface="Consolas" panose="020B0609020204030204" pitchFamily="49" charset="0"/>
              </a:rPr>
              <a:t>&gt;(+d28):]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PS_jmpret</a:t>
            </a:r>
            <a:r>
              <a:rPr lang="en-US" sz="1100" dirty="0">
                <a:latin typeface="Consolas" panose="020B0609020204030204" pitchFamily="49" charset="0"/>
              </a:rPr>
              <a:t> %R31, %PC&lt;imp-</a:t>
            </a:r>
            <a:r>
              <a:rPr lang="en-US" sz="1100" dirty="0" err="1">
                <a:latin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</a:rPr>
              <a:t>&gt;,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%R0</a:t>
            </a:r>
            <a:r>
              <a:rPr lang="en-US" sz="1100" dirty="0">
                <a:latin typeface="Consolas" panose="020B0609020204030204" pitchFamily="49" charset="0"/>
              </a:rPr>
              <a:t>&lt;imp..&gt;   s21: </a:t>
            </a:r>
            <a:r>
              <a:rPr lang="en-US" sz="1100" dirty="0" err="1">
                <a:latin typeface="Consolas" panose="020B0609020204030204" pitchFamily="49" charset="0"/>
              </a:rPr>
              <a:t>PS_jmpret</a:t>
            </a:r>
            <a:r>
              <a:rPr lang="en-US" sz="1100" dirty="0">
                <a:latin typeface="Consolas" panose="020B0609020204030204" pitchFamily="49" charset="0"/>
              </a:rPr>
              <a:t> [d22&lt;PC&gt;!(/+d7,,):, u23&lt;R31&gt;!():, 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                                        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u24</a:t>
            </a:r>
            <a:r>
              <a:rPr lang="en-US" sz="1100" dirty="0">
                <a:latin typeface="Consolas" panose="020B0609020204030204" pitchFamily="49" charset="0"/>
              </a:rPr>
              <a:t>&lt;R0</a:t>
            </a:r>
            <a:r>
              <a:rPr lang="en-US" sz="1100" dirty="0">
                <a:latin typeface="Consolas" panose="020B0609020204030204" pitchFamily="49" charset="0"/>
              </a:rPr>
              <a:t>&gt;!(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d18</a:t>
            </a:r>
            <a:r>
              <a:rPr lang="en-US" sz="1100" dirty="0">
                <a:latin typeface="Consolas" panose="020B0609020204030204" pitchFamily="49" charset="0"/>
              </a:rPr>
              <a:t>):]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# End machine code for function foo.           </a:t>
            </a:r>
            <a:r>
              <a:rPr lang="en-US" sz="1100" dirty="0">
                <a:latin typeface="Consolas" panose="020B0609020204030204" pitchFamily="49" charset="0"/>
              </a:rPr>
              <a:t>]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55" y="355302"/>
            <a:ext cx="733057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Structure of DFG: example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566410" y="2369575"/>
            <a:ext cx="301986" cy="3173975"/>
          </a:xfrm>
          <a:prstGeom prst="straightConnector1">
            <a:avLst/>
          </a:prstGeom>
          <a:ln w="19050" cap="rnd">
            <a:solidFill>
              <a:srgbClr val="FFC000"/>
            </a:solidFill>
            <a:round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758311" y="4397437"/>
            <a:ext cx="76829" cy="1111823"/>
          </a:xfrm>
          <a:prstGeom prst="straightConnector1">
            <a:avLst/>
          </a:prstGeom>
          <a:ln w="19050" cap="rnd">
            <a:solidFill>
              <a:srgbClr val="FFC000"/>
            </a:solidFill>
            <a:round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366710" y="2923707"/>
            <a:ext cx="1314250" cy="1305393"/>
          </a:xfrm>
          <a:prstGeom prst="straightConnector1">
            <a:avLst/>
          </a:prstGeom>
          <a:ln w="19050" cap="rnd">
            <a:solidFill>
              <a:srgbClr val="FFC000"/>
            </a:solidFill>
            <a:round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474970" y="5509260"/>
            <a:ext cx="327250" cy="445770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357305" y="5897880"/>
            <a:ext cx="643445" cy="462396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2431" y="1002127"/>
            <a:ext cx="407803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Highlighted: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-to-use and sibling links for R0</a:t>
            </a:r>
            <a:endParaRPr lang="en-US" sz="12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176257" y="4435289"/>
            <a:ext cx="213113" cy="891091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993917" y="1860271"/>
            <a:ext cx="1923803" cy="36813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4840" y="1386477"/>
            <a:ext cx="8148260" cy="3031301"/>
          </a:xfrm>
        </p:spPr>
        <p:txBody>
          <a:bodyPr/>
          <a:lstStyle/>
          <a:p>
            <a:r>
              <a:rPr lang="en-US" dirty="0" smtClean="0"/>
              <a:t>Post-RA optimizations can invalidate liveness information.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Liveness</a:t>
            </a:r>
            <a:r>
              <a:rPr lang="en-US" dirty="0" smtClean="0"/>
              <a:t> class can recalculate it based on the DFG: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ecompute</a:t>
            </a:r>
            <a:r>
              <a:rPr lang="en-US" dirty="0" smtClean="0"/>
              <a:t> block live-ins (with precise lane masks), and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ecompute</a:t>
            </a:r>
            <a:r>
              <a:rPr lang="en-US" dirty="0" smtClean="0"/>
              <a:t> “kill” flags.</a:t>
            </a:r>
          </a:p>
          <a:p>
            <a:r>
              <a:rPr lang="en-US" dirty="0" smtClean="0"/>
              <a:t>Other useful routines, such as </a:t>
            </a:r>
            <a:r>
              <a:rPr lang="en-US" dirty="0" err="1" smtClean="0">
                <a:latin typeface="Consolas" panose="020B0609020204030204" pitchFamily="49" charset="0"/>
              </a:rPr>
              <a:t>getAllReachingDefs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RDFLiveness.cpp and </a:t>
            </a:r>
            <a:r>
              <a:rPr lang="en-US" dirty="0" err="1" smtClean="0"/>
              <a:t>RDFLiveness.h</a:t>
            </a:r>
            <a:r>
              <a:rPr lang="en-US" dirty="0"/>
              <a:t> </a:t>
            </a:r>
            <a:r>
              <a:rPr lang="en-US" dirty="0" smtClean="0"/>
              <a:t>for more information.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840" y="359079"/>
            <a:ext cx="52430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Liveness calculation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6270" y="1364351"/>
            <a:ext cx="7512245" cy="4504287"/>
          </a:xfrm>
        </p:spPr>
        <p:txBody>
          <a:bodyPr/>
          <a:lstStyle/>
          <a:p>
            <a:r>
              <a:rPr lang="en-US" dirty="0" smtClean="0"/>
              <a:t>Two generic optimizations: copy propagation and dead code elimination. Both have target-specific specializations (via callbacks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CP allows non-”COPY” instructions which can still transfer a register value.</a:t>
            </a:r>
          </a:p>
          <a:p>
            <a:pPr lvl="1"/>
            <a:r>
              <a:rPr lang="en-US" dirty="0" smtClean="0"/>
              <a:t>DCE can delete dead references, e.g. auto-update in post-increment instructions.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/>
              <a:t>RDFCopy.cpp and RDFDeadCode.cpp.</a:t>
            </a:r>
          </a:p>
          <a:p>
            <a:r>
              <a:rPr lang="en-US" dirty="0" smtClean="0"/>
              <a:t>Addressing mode optimization: composing a single load/store with a complex addressing mode out of elementary instructions scattered over multiple </a:t>
            </a:r>
            <a:r>
              <a:rPr lang="en-US" dirty="0" smtClean="0"/>
              <a:t>blocks.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 smtClean="0"/>
              <a:t>in HexagonOptAddrMode.cpp.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410" y="359079"/>
            <a:ext cx="52430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Current uses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286" y="1396562"/>
            <a:ext cx="7512245" cy="4785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i</a:t>
            </a:r>
            <a:r>
              <a:rPr lang="en-US" dirty="0" smtClean="0"/>
              <a:t>llustration of RDF use in a simple copy propagation: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5285" y="358635"/>
            <a:ext cx="70099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Trivial copy propagation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285" y="1886990"/>
            <a:ext cx="7817457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for (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NodeAddr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BlockNode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*&gt; BA :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DFG.getFunc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().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-&gt;members(DFG)) {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for (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NodeAddr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StmtNode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*&gt; SA :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BA.Addr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members_if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(DFG,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IsStmt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for (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NodeAddr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UseNode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*&gt; UA :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SA.Addr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members_if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(DFG,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IsUse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  auto D =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DFG.addr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DefNode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*&gt;(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UA.Addr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getReachingDef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NodeAddr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InstrNode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*&gt; I =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D.Addr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getOwner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(DFG);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  if (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IsPhi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(I))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   continue;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MachineInstr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*MI =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NodeAddr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StmtNode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*&gt;(I)-&gt;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getCode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  if (!MI-&gt;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isCopy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   continue;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NodeAddr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UseNode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*&gt; U = // first use in I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  if (U-&gt;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getReachingDef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 == /*reaching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def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of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reg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at SA*/)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UA.Addr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getOperand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setReg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U.Addr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getOperand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()-&gt;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getReg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6240" y="1396562"/>
            <a:ext cx="7512245" cy="4504287"/>
          </a:xfrm>
        </p:spPr>
        <p:txBody>
          <a:bodyPr/>
          <a:lstStyle/>
          <a:p>
            <a:r>
              <a:rPr lang="en-US" dirty="0" smtClean="0"/>
              <a:t>Ensuring that it works correctly on all targets. From the functional perspective the code supports all required features, but the multi-target testing has been very limited so far.</a:t>
            </a:r>
          </a:p>
          <a:p>
            <a:r>
              <a:rPr lang="en-US" dirty="0" smtClean="0"/>
              <a:t>Developing more optimizations using it. So far most of the effort was on making the framework flexible and robust.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6240" y="358635"/>
            <a:ext cx="52430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Future work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lcomm">
  <a:themeElements>
    <a:clrScheme name="Qualcom_March_17_2016">
      <a:dk1>
        <a:sysClr val="windowText" lastClr="000000"/>
      </a:dk1>
      <a:lt1>
        <a:sysClr val="window" lastClr="FFFFFF"/>
      </a:lt1>
      <a:dk2>
        <a:srgbClr val="0033A0"/>
      </a:dk2>
      <a:lt2>
        <a:srgbClr val="C6007E"/>
      </a:lt2>
      <a:accent1>
        <a:srgbClr val="FFB700"/>
      </a:accent1>
      <a:accent2>
        <a:srgbClr val="F38B00"/>
      </a:accent2>
      <a:accent3>
        <a:srgbClr val="E23B1A"/>
      </a:accent3>
      <a:accent4>
        <a:srgbClr val="A2DAD6"/>
      </a:accent4>
      <a:accent5>
        <a:srgbClr val="116182"/>
      </a:accent5>
      <a:accent6>
        <a:srgbClr val="7A4183"/>
      </a:accent6>
      <a:hlink>
        <a:srgbClr val="5EBEB8"/>
      </a:hlink>
      <a:folHlink>
        <a:srgbClr val="368782"/>
      </a:folHlink>
    </a:clrScheme>
    <a:fontScheme name="Qualcom-2015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75000"/>
          </a:schemeClr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rnd">
          <a:solidFill>
            <a:schemeClr val="tx1">
              <a:lumMod val="50000"/>
              <a:lumOff val="50000"/>
            </a:schemeClr>
          </a:solidFill>
          <a:round/>
          <a:headEnd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50" dirty="0" err="1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2AEDC5-2423-484D-B072-1D68DDB39113}" vid="{4F12C068-3A22-4E50-81D9-6F9562E56D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4x3_Corporate_External_Template_May_2016_D</Template>
  <TotalTime>478</TotalTime>
  <Words>917</Words>
  <Application>Microsoft Office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Consolas</vt:lpstr>
      <vt:lpstr>Microsoft Sans Serif</vt:lpstr>
      <vt:lpstr>Tahoma</vt:lpstr>
      <vt:lpstr>Qualcomm</vt:lpstr>
      <vt:lpstr>Register Data-Flow Framework   A brief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Data Flow Framework</dc:title>
  <dc:creator>Parzyszek, Krzysztof</dc:creator>
  <cp:lastModifiedBy>Parzyszek, Krzysztof</cp:lastModifiedBy>
  <cp:revision>101</cp:revision>
  <dcterms:created xsi:type="dcterms:W3CDTF">2017-01-19T15:00:51Z</dcterms:created>
  <dcterms:modified xsi:type="dcterms:W3CDTF">2017-02-03T21:44:37Z</dcterms:modified>
</cp:coreProperties>
</file>