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64F82-F51D-40C0-80EC-FA3748F88C3B}" v="60" dt="2024-05-15T12:51:20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炜立 何" userId="b0a433485d7d2e8c" providerId="LiveId" clId="{A2E64F82-F51D-40C0-80EC-FA3748F88C3B}"/>
    <pc:docChg chg="undo custSel addSld modSld">
      <pc:chgData name="炜立 何" userId="b0a433485d7d2e8c" providerId="LiveId" clId="{A2E64F82-F51D-40C0-80EC-FA3748F88C3B}" dt="2024-05-15T12:51:25.964" v="488" actId="1076"/>
      <pc:docMkLst>
        <pc:docMk/>
      </pc:docMkLst>
      <pc:sldChg chg="addSp delSp modSp new mod">
        <pc:chgData name="炜立 何" userId="b0a433485d7d2e8c" providerId="LiveId" clId="{A2E64F82-F51D-40C0-80EC-FA3748F88C3B}" dt="2024-05-14T12:10:52.432" v="321" actId="20577"/>
        <pc:sldMkLst>
          <pc:docMk/>
          <pc:sldMk cId="2915771718" sldId="256"/>
        </pc:sldMkLst>
        <pc:spChg chg="del">
          <ac:chgData name="炜立 何" userId="b0a433485d7d2e8c" providerId="LiveId" clId="{A2E64F82-F51D-40C0-80EC-FA3748F88C3B}" dt="2024-05-14T11:49:03.368" v="2" actId="478"/>
          <ac:spMkLst>
            <pc:docMk/>
            <pc:sldMk cId="2915771718" sldId="256"/>
            <ac:spMk id="2" creationId="{41D983C5-00C8-35C2-E2C5-CA8FD44D7C3A}"/>
          </ac:spMkLst>
        </pc:spChg>
        <pc:spChg chg="del">
          <ac:chgData name="炜立 何" userId="b0a433485d7d2e8c" providerId="LiveId" clId="{A2E64F82-F51D-40C0-80EC-FA3748F88C3B}" dt="2024-05-14T11:48:52.958" v="1" actId="478"/>
          <ac:spMkLst>
            <pc:docMk/>
            <pc:sldMk cId="2915771718" sldId="256"/>
            <ac:spMk id="3" creationId="{06126F83-9340-A994-67F9-04B24637600A}"/>
          </ac:spMkLst>
        </pc:spChg>
        <pc:spChg chg="add mod">
          <ac:chgData name="炜立 何" userId="b0a433485d7d2e8c" providerId="LiveId" clId="{A2E64F82-F51D-40C0-80EC-FA3748F88C3B}" dt="2024-05-14T11:49:42.979" v="17" actId="14100"/>
          <ac:spMkLst>
            <pc:docMk/>
            <pc:sldMk cId="2915771718" sldId="256"/>
            <ac:spMk id="4" creationId="{45193989-5DE0-2E88-1AD9-DC4B9F4EEBBA}"/>
          </ac:spMkLst>
        </pc:spChg>
        <pc:spChg chg="add mod">
          <ac:chgData name="炜立 何" userId="b0a433485d7d2e8c" providerId="LiveId" clId="{A2E64F82-F51D-40C0-80EC-FA3748F88C3B}" dt="2024-05-14T11:50:53.866" v="35" actId="1076"/>
          <ac:spMkLst>
            <pc:docMk/>
            <pc:sldMk cId="2915771718" sldId="256"/>
            <ac:spMk id="5" creationId="{3F5CB67A-FE6F-3E98-6F92-5AC6531EA3A2}"/>
          </ac:spMkLst>
        </pc:spChg>
        <pc:spChg chg="add mod">
          <ac:chgData name="炜立 何" userId="b0a433485d7d2e8c" providerId="LiveId" clId="{A2E64F82-F51D-40C0-80EC-FA3748F88C3B}" dt="2024-05-14T11:50:29.731" v="28" actId="1076"/>
          <ac:spMkLst>
            <pc:docMk/>
            <pc:sldMk cId="2915771718" sldId="256"/>
            <ac:spMk id="6" creationId="{50CF31F4-2A33-339A-66FC-214FCF6C9D08}"/>
          </ac:spMkLst>
        </pc:spChg>
        <pc:spChg chg="add mod">
          <ac:chgData name="炜立 何" userId="b0a433485d7d2e8c" providerId="LiveId" clId="{A2E64F82-F51D-40C0-80EC-FA3748F88C3B}" dt="2024-05-14T12:07:30.220" v="236" actId="1076"/>
          <ac:spMkLst>
            <pc:docMk/>
            <pc:sldMk cId="2915771718" sldId="256"/>
            <ac:spMk id="7" creationId="{951AC58D-67D8-36A2-7337-1CC8EA477F1F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8" creationId="{8B64B349-41C9-DEF0-A333-584E3572B361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9" creationId="{ABB715B1-933D-6B12-35EB-3A0A94CE478F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10" creationId="{C207691F-9DE9-54F9-02AE-8E493118D726}"/>
          </ac:spMkLst>
        </pc:spChg>
        <pc:spChg chg="add mod">
          <ac:chgData name="炜立 何" userId="b0a433485d7d2e8c" providerId="LiveId" clId="{A2E64F82-F51D-40C0-80EC-FA3748F88C3B}" dt="2024-05-14T11:50:43.052" v="32" actId="1076"/>
          <ac:spMkLst>
            <pc:docMk/>
            <pc:sldMk cId="2915771718" sldId="256"/>
            <ac:spMk id="11" creationId="{5C220F95-7711-0152-51BB-EED63A38B5FA}"/>
          </ac:spMkLst>
        </pc:spChg>
        <pc:spChg chg="add mod">
          <ac:chgData name="炜立 何" userId="b0a433485d7d2e8c" providerId="LiveId" clId="{A2E64F82-F51D-40C0-80EC-FA3748F88C3B}" dt="2024-05-14T11:50:43.052" v="32" actId="1076"/>
          <ac:spMkLst>
            <pc:docMk/>
            <pc:sldMk cId="2915771718" sldId="256"/>
            <ac:spMk id="12" creationId="{B7838806-A837-4CD0-7D65-D6D3A76C8E70}"/>
          </ac:spMkLst>
        </pc:spChg>
        <pc:spChg chg="add mod">
          <ac:chgData name="炜立 何" userId="b0a433485d7d2e8c" providerId="LiveId" clId="{A2E64F82-F51D-40C0-80EC-FA3748F88C3B}" dt="2024-05-14T11:50:43.052" v="32" actId="1076"/>
          <ac:spMkLst>
            <pc:docMk/>
            <pc:sldMk cId="2915771718" sldId="256"/>
            <ac:spMk id="13" creationId="{1A869984-3555-9081-979A-C32FA3DC9246}"/>
          </ac:spMkLst>
        </pc:spChg>
        <pc:spChg chg="add mod">
          <ac:chgData name="炜立 何" userId="b0a433485d7d2e8c" providerId="LiveId" clId="{A2E64F82-F51D-40C0-80EC-FA3748F88C3B}" dt="2024-05-14T11:50:52.051" v="34" actId="1076"/>
          <ac:spMkLst>
            <pc:docMk/>
            <pc:sldMk cId="2915771718" sldId="256"/>
            <ac:spMk id="14" creationId="{8152EB3A-575F-2B88-F486-C983EA31849A}"/>
          </ac:spMkLst>
        </pc:spChg>
        <pc:spChg chg="add mod">
          <ac:chgData name="炜立 何" userId="b0a433485d7d2e8c" providerId="LiveId" clId="{A2E64F82-F51D-40C0-80EC-FA3748F88C3B}" dt="2024-05-14T11:50:52.051" v="34" actId="1076"/>
          <ac:spMkLst>
            <pc:docMk/>
            <pc:sldMk cId="2915771718" sldId="256"/>
            <ac:spMk id="15" creationId="{8D881696-76F9-F6B6-1A7D-E06840D08CC7}"/>
          </ac:spMkLst>
        </pc:spChg>
        <pc:spChg chg="add mod">
          <ac:chgData name="炜立 何" userId="b0a433485d7d2e8c" providerId="LiveId" clId="{A2E64F82-F51D-40C0-80EC-FA3748F88C3B}" dt="2024-05-14T11:50:52.051" v="34" actId="1076"/>
          <ac:spMkLst>
            <pc:docMk/>
            <pc:sldMk cId="2915771718" sldId="256"/>
            <ac:spMk id="16" creationId="{1E497D5C-16F1-FE4F-67F8-51E7019DF609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17" creationId="{1F1FF632-1ABA-E40B-05F2-C9AF29552AC8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18" creationId="{60ECDE9F-1477-103A-BFB4-E48B1D1C8177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19" creationId="{BC7323B9-87DA-2CFD-39F7-80868621E97D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20" creationId="{50F3537D-946D-E0FE-534F-7B4B6496A73C}"/>
          </ac:spMkLst>
        </pc:spChg>
        <pc:spChg chg="add mod">
          <ac:chgData name="炜立 何" userId="b0a433485d7d2e8c" providerId="LiveId" clId="{A2E64F82-F51D-40C0-80EC-FA3748F88C3B}" dt="2024-05-14T11:58:42.355" v="84" actId="1076"/>
          <ac:spMkLst>
            <pc:docMk/>
            <pc:sldMk cId="2915771718" sldId="256"/>
            <ac:spMk id="53" creationId="{1A44D16E-308A-37E4-E0B2-2149AAE5D446}"/>
          </ac:spMkLst>
        </pc:spChg>
        <pc:spChg chg="add mod">
          <ac:chgData name="炜立 何" userId="b0a433485d7d2e8c" providerId="LiveId" clId="{A2E64F82-F51D-40C0-80EC-FA3748F88C3B}" dt="2024-05-14T12:07:34.556" v="237" actId="1076"/>
          <ac:spMkLst>
            <pc:docMk/>
            <pc:sldMk cId="2915771718" sldId="256"/>
            <ac:spMk id="54" creationId="{51A36048-F332-3FD0-D56A-0CE556FF1E3F}"/>
          </ac:spMkLst>
        </pc:spChg>
        <pc:spChg chg="add mod">
          <ac:chgData name="炜立 何" userId="b0a433485d7d2e8c" providerId="LiveId" clId="{A2E64F82-F51D-40C0-80EC-FA3748F88C3B}" dt="2024-05-14T11:59:04.228" v="90" actId="20577"/>
          <ac:spMkLst>
            <pc:docMk/>
            <pc:sldMk cId="2915771718" sldId="256"/>
            <ac:spMk id="55" creationId="{941A6C9F-CFEE-7472-72D4-90DB3C1F28C2}"/>
          </ac:spMkLst>
        </pc:spChg>
        <pc:spChg chg="add mod">
          <ac:chgData name="炜立 何" userId="b0a433485d7d2e8c" providerId="LiveId" clId="{A2E64F82-F51D-40C0-80EC-FA3748F88C3B}" dt="2024-05-14T11:59:21.788" v="93" actId="20577"/>
          <ac:spMkLst>
            <pc:docMk/>
            <pc:sldMk cId="2915771718" sldId="256"/>
            <ac:spMk id="56" creationId="{CB5352BC-3D9F-326F-7864-2048A0522D75}"/>
          </ac:spMkLst>
        </pc:spChg>
        <pc:spChg chg="add mod">
          <ac:chgData name="炜立 何" userId="b0a433485d7d2e8c" providerId="LiveId" clId="{A2E64F82-F51D-40C0-80EC-FA3748F88C3B}" dt="2024-05-14T12:00:38.251" v="137" actId="1076"/>
          <ac:spMkLst>
            <pc:docMk/>
            <pc:sldMk cId="2915771718" sldId="256"/>
            <ac:spMk id="57" creationId="{03F4313E-BBAC-7D64-74D4-A59C65C98B39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58" creationId="{4497BD9F-885E-0BA3-29B0-3FC80C99B510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63" creationId="{E0190777-20CD-9D5D-C187-23ED59575DD6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64" creationId="{DF3B4A6C-09E8-49D4-AAD2-ABFC94703DFB}"/>
          </ac:spMkLst>
        </pc:spChg>
        <pc:spChg chg="add mod">
          <ac:chgData name="炜立 何" userId="b0a433485d7d2e8c" providerId="LiveId" clId="{A2E64F82-F51D-40C0-80EC-FA3748F88C3B}" dt="2024-05-14T12:00:30.628" v="134" actId="1076"/>
          <ac:spMkLst>
            <pc:docMk/>
            <pc:sldMk cId="2915771718" sldId="256"/>
            <ac:spMk id="65" creationId="{4D263721-AE25-509E-4F2C-3FE36C87455C}"/>
          </ac:spMkLst>
        </pc:spChg>
        <pc:spChg chg="add mod">
          <ac:chgData name="炜立 何" userId="b0a433485d7d2e8c" providerId="LiveId" clId="{A2E64F82-F51D-40C0-80EC-FA3748F88C3B}" dt="2024-05-14T12:00:30.628" v="134" actId="1076"/>
          <ac:spMkLst>
            <pc:docMk/>
            <pc:sldMk cId="2915771718" sldId="256"/>
            <ac:spMk id="66" creationId="{AEBC7AB2-E8C3-F235-3E11-EA5A674AC2C6}"/>
          </ac:spMkLst>
        </pc:spChg>
        <pc:spChg chg="add mod">
          <ac:chgData name="炜立 何" userId="b0a433485d7d2e8c" providerId="LiveId" clId="{A2E64F82-F51D-40C0-80EC-FA3748F88C3B}" dt="2024-05-14T12:00:30.628" v="134" actId="1076"/>
          <ac:spMkLst>
            <pc:docMk/>
            <pc:sldMk cId="2915771718" sldId="256"/>
            <ac:spMk id="67" creationId="{7B899876-B53D-803A-DC4B-15D9041B5F10}"/>
          </ac:spMkLst>
        </pc:spChg>
        <pc:spChg chg="add mod">
          <ac:chgData name="炜立 何" userId="b0a433485d7d2e8c" providerId="LiveId" clId="{A2E64F82-F51D-40C0-80EC-FA3748F88C3B}" dt="2024-05-14T12:00:35.659" v="136" actId="1076"/>
          <ac:spMkLst>
            <pc:docMk/>
            <pc:sldMk cId="2915771718" sldId="256"/>
            <ac:spMk id="68" creationId="{AF40DAA9-67EF-546D-A4A5-E40417B40DC3}"/>
          </ac:spMkLst>
        </pc:spChg>
        <pc:spChg chg="add mod">
          <ac:chgData name="炜立 何" userId="b0a433485d7d2e8c" providerId="LiveId" clId="{A2E64F82-F51D-40C0-80EC-FA3748F88C3B}" dt="2024-05-14T12:00:35.659" v="136" actId="1076"/>
          <ac:spMkLst>
            <pc:docMk/>
            <pc:sldMk cId="2915771718" sldId="256"/>
            <ac:spMk id="69" creationId="{62E1D390-9F61-2684-3341-E9DA0B523C60}"/>
          </ac:spMkLst>
        </pc:spChg>
        <pc:spChg chg="add mod">
          <ac:chgData name="炜立 何" userId="b0a433485d7d2e8c" providerId="LiveId" clId="{A2E64F82-F51D-40C0-80EC-FA3748F88C3B}" dt="2024-05-14T12:00:35.659" v="136" actId="1076"/>
          <ac:spMkLst>
            <pc:docMk/>
            <pc:sldMk cId="2915771718" sldId="256"/>
            <ac:spMk id="70" creationId="{435A6521-AA31-33ED-0B8E-096D503DA6BA}"/>
          </ac:spMkLst>
        </pc:spChg>
        <pc:spChg chg="add mod">
          <ac:chgData name="炜立 何" userId="b0a433485d7d2e8c" providerId="LiveId" clId="{A2E64F82-F51D-40C0-80EC-FA3748F88C3B}" dt="2024-05-14T12:01:00.363" v="192" actId="1076"/>
          <ac:spMkLst>
            <pc:docMk/>
            <pc:sldMk cId="2915771718" sldId="256"/>
            <ac:spMk id="71" creationId="{EA7ED40C-8FED-ABCF-7070-8E2612084F47}"/>
          </ac:spMkLst>
        </pc:spChg>
        <pc:spChg chg="add mod">
          <ac:chgData name="炜立 何" userId="b0a433485d7d2e8c" providerId="LiveId" clId="{A2E64F82-F51D-40C0-80EC-FA3748F88C3B}" dt="2024-05-14T12:10:15.532" v="302" actId="1076"/>
          <ac:spMkLst>
            <pc:docMk/>
            <pc:sldMk cId="2915771718" sldId="256"/>
            <ac:spMk id="72" creationId="{36F6D617-DAF8-842B-F225-FE040019A555}"/>
          </ac:spMkLst>
        </pc:spChg>
        <pc:spChg chg="add mod">
          <ac:chgData name="炜立 何" userId="b0a433485d7d2e8c" providerId="LiveId" clId="{A2E64F82-F51D-40C0-80EC-FA3748F88C3B}" dt="2024-05-14T12:08:10.826" v="251" actId="1076"/>
          <ac:spMkLst>
            <pc:docMk/>
            <pc:sldMk cId="2915771718" sldId="256"/>
            <ac:spMk id="73" creationId="{9FBAA789-6A52-DAA8-CD1F-08E415D4E800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74" creationId="{3EE7294B-32DF-1917-D329-27270C7B4844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75" creationId="{EFE24261-E440-2144-443D-F23D9513FB8B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76" creationId="{9BF1F4A8-C913-5259-89D9-18112F8A9AC8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77" creationId="{A68D9BEA-585E-4999-ABF2-AA25030145A7}"/>
          </ac:spMkLst>
        </pc:spChg>
        <pc:spChg chg="add mod">
          <ac:chgData name="炜立 何" userId="b0a433485d7d2e8c" providerId="LiveId" clId="{A2E64F82-F51D-40C0-80EC-FA3748F88C3B}" dt="2024-05-14T12:07:27.056" v="235" actId="1076"/>
          <ac:spMkLst>
            <pc:docMk/>
            <pc:sldMk cId="2915771718" sldId="256"/>
            <ac:spMk id="78" creationId="{AFAC53EC-3FAD-7DAA-39A8-456C074AB3C6}"/>
          </ac:spMkLst>
        </pc:spChg>
        <pc:spChg chg="add mod">
          <ac:chgData name="炜立 何" userId="b0a433485d7d2e8c" providerId="LiveId" clId="{A2E64F82-F51D-40C0-80EC-FA3748F88C3B}" dt="2024-05-14T12:09:11.042" v="278" actId="1076"/>
          <ac:spMkLst>
            <pc:docMk/>
            <pc:sldMk cId="2915771718" sldId="256"/>
            <ac:spMk id="79" creationId="{15F76631-F5A2-82C5-A5AB-7AB9D1827D0F}"/>
          </ac:spMkLst>
        </pc:spChg>
        <pc:spChg chg="add mod">
          <ac:chgData name="炜立 何" userId="b0a433485d7d2e8c" providerId="LiveId" clId="{A2E64F82-F51D-40C0-80EC-FA3748F88C3B}" dt="2024-05-14T12:07:39.364" v="238" actId="1076"/>
          <ac:spMkLst>
            <pc:docMk/>
            <pc:sldMk cId="2915771718" sldId="256"/>
            <ac:spMk id="80" creationId="{543BBB69-E092-A235-A5EF-D640CD891702}"/>
          </ac:spMkLst>
        </pc:spChg>
        <pc:spChg chg="add mod">
          <ac:chgData name="炜立 何" userId="b0a433485d7d2e8c" providerId="LiveId" clId="{A2E64F82-F51D-40C0-80EC-FA3748F88C3B}" dt="2024-05-14T12:07:39.364" v="238" actId="1076"/>
          <ac:spMkLst>
            <pc:docMk/>
            <pc:sldMk cId="2915771718" sldId="256"/>
            <ac:spMk id="82" creationId="{E9023B7E-CA29-594F-C65A-47AA6451D9EA}"/>
          </ac:spMkLst>
        </pc:spChg>
        <pc:spChg chg="add mod">
          <ac:chgData name="炜立 何" userId="b0a433485d7d2e8c" providerId="LiveId" clId="{A2E64F82-F51D-40C0-80EC-FA3748F88C3B}" dt="2024-05-14T12:08:28.404" v="260" actId="20577"/>
          <ac:spMkLst>
            <pc:docMk/>
            <pc:sldMk cId="2915771718" sldId="256"/>
            <ac:spMk id="83" creationId="{23334F29-D939-C448-48D9-41BBF83AD0D8}"/>
          </ac:spMkLst>
        </pc:spChg>
        <pc:spChg chg="add mod">
          <ac:chgData name="炜立 何" userId="b0a433485d7d2e8c" providerId="LiveId" clId="{A2E64F82-F51D-40C0-80EC-FA3748F88C3B}" dt="2024-05-14T12:08:10.826" v="251" actId="1076"/>
          <ac:spMkLst>
            <pc:docMk/>
            <pc:sldMk cId="2915771718" sldId="256"/>
            <ac:spMk id="85" creationId="{E65E59A3-486B-F023-518D-BA5144BB3975}"/>
          </ac:spMkLst>
        </pc:spChg>
        <pc:spChg chg="add mod">
          <ac:chgData name="炜立 何" userId="b0a433485d7d2e8c" providerId="LiveId" clId="{A2E64F82-F51D-40C0-80EC-FA3748F88C3B}" dt="2024-05-14T12:08:10.826" v="251" actId="1076"/>
          <ac:spMkLst>
            <pc:docMk/>
            <pc:sldMk cId="2915771718" sldId="256"/>
            <ac:spMk id="86" creationId="{0208361B-36BE-D400-407B-1A9FDC6B7602}"/>
          </ac:spMkLst>
        </pc:spChg>
        <pc:spChg chg="add mod">
          <ac:chgData name="炜立 何" userId="b0a433485d7d2e8c" providerId="LiveId" clId="{A2E64F82-F51D-40C0-80EC-FA3748F88C3B}" dt="2024-05-14T12:08:10.826" v="251" actId="1076"/>
          <ac:spMkLst>
            <pc:docMk/>
            <pc:sldMk cId="2915771718" sldId="256"/>
            <ac:spMk id="89" creationId="{E5E3BF10-2938-7414-F560-761B21B49639}"/>
          </ac:spMkLst>
        </pc:spChg>
        <pc:spChg chg="add mod">
          <ac:chgData name="炜立 何" userId="b0a433485d7d2e8c" providerId="LiveId" clId="{A2E64F82-F51D-40C0-80EC-FA3748F88C3B}" dt="2024-05-14T12:08:10.826" v="251" actId="1076"/>
          <ac:spMkLst>
            <pc:docMk/>
            <pc:sldMk cId="2915771718" sldId="256"/>
            <ac:spMk id="90" creationId="{C61E6755-0933-7073-2409-963B52522E34}"/>
          </ac:spMkLst>
        </pc:spChg>
        <pc:spChg chg="add mod">
          <ac:chgData name="炜立 何" userId="b0a433485d7d2e8c" providerId="LiveId" clId="{A2E64F82-F51D-40C0-80EC-FA3748F88C3B}" dt="2024-05-14T12:08:10.826" v="251" actId="1076"/>
          <ac:spMkLst>
            <pc:docMk/>
            <pc:sldMk cId="2915771718" sldId="256"/>
            <ac:spMk id="91" creationId="{CB2EF9B7-3325-3989-487A-8B878366C720}"/>
          </ac:spMkLst>
        </pc:spChg>
        <pc:spChg chg="add mod">
          <ac:chgData name="炜立 何" userId="b0a433485d7d2e8c" providerId="LiveId" clId="{A2E64F82-F51D-40C0-80EC-FA3748F88C3B}" dt="2024-05-14T12:08:23.258" v="257" actId="1076"/>
          <ac:spMkLst>
            <pc:docMk/>
            <pc:sldMk cId="2915771718" sldId="256"/>
            <ac:spMk id="92" creationId="{6E313862-963C-B91C-76D4-F78972743D88}"/>
          </ac:spMkLst>
        </pc:spChg>
        <pc:spChg chg="add mod">
          <ac:chgData name="炜立 何" userId="b0a433485d7d2e8c" providerId="LiveId" clId="{A2E64F82-F51D-40C0-80EC-FA3748F88C3B}" dt="2024-05-14T12:08:23.258" v="257" actId="1076"/>
          <ac:spMkLst>
            <pc:docMk/>
            <pc:sldMk cId="2915771718" sldId="256"/>
            <ac:spMk id="93" creationId="{92D6B355-9D92-3595-153A-2064A1AF19BE}"/>
          </ac:spMkLst>
        </pc:spChg>
        <pc:spChg chg="add mod">
          <ac:chgData name="炜立 何" userId="b0a433485d7d2e8c" providerId="LiveId" clId="{A2E64F82-F51D-40C0-80EC-FA3748F88C3B}" dt="2024-05-14T12:08:23.258" v="257" actId="1076"/>
          <ac:spMkLst>
            <pc:docMk/>
            <pc:sldMk cId="2915771718" sldId="256"/>
            <ac:spMk id="94" creationId="{9C9EFAC1-6B05-A3DC-EF2C-303F99B72B69}"/>
          </ac:spMkLst>
        </pc:spChg>
        <pc:spChg chg="add mod">
          <ac:chgData name="炜立 何" userId="b0a433485d7d2e8c" providerId="LiveId" clId="{A2E64F82-F51D-40C0-80EC-FA3748F88C3B}" dt="2024-05-14T12:08:23.258" v="257" actId="1076"/>
          <ac:spMkLst>
            <pc:docMk/>
            <pc:sldMk cId="2915771718" sldId="256"/>
            <ac:spMk id="97" creationId="{BEC76F92-022B-A8CE-E87A-C467C415EF46}"/>
          </ac:spMkLst>
        </pc:spChg>
        <pc:spChg chg="add mod">
          <ac:chgData name="炜立 何" userId="b0a433485d7d2e8c" providerId="LiveId" clId="{A2E64F82-F51D-40C0-80EC-FA3748F88C3B}" dt="2024-05-14T12:08:23.258" v="257" actId="1076"/>
          <ac:spMkLst>
            <pc:docMk/>
            <pc:sldMk cId="2915771718" sldId="256"/>
            <ac:spMk id="98" creationId="{7C33E7DC-F248-A5E2-9A98-6D8B41EEE34E}"/>
          </ac:spMkLst>
        </pc:spChg>
        <pc:spChg chg="add mod">
          <ac:chgData name="炜立 何" userId="b0a433485d7d2e8c" providerId="LiveId" clId="{A2E64F82-F51D-40C0-80EC-FA3748F88C3B}" dt="2024-05-14T12:08:23.258" v="257" actId="1076"/>
          <ac:spMkLst>
            <pc:docMk/>
            <pc:sldMk cId="2915771718" sldId="256"/>
            <ac:spMk id="99" creationId="{C4A8E232-BCB1-48D7-A084-43EC4320531C}"/>
          </ac:spMkLst>
        </pc:spChg>
        <pc:spChg chg="add mod">
          <ac:chgData name="炜立 何" userId="b0a433485d7d2e8c" providerId="LiveId" clId="{A2E64F82-F51D-40C0-80EC-FA3748F88C3B}" dt="2024-05-14T12:08:23.258" v="257" actId="1076"/>
          <ac:spMkLst>
            <pc:docMk/>
            <pc:sldMk cId="2915771718" sldId="256"/>
            <ac:spMk id="100" creationId="{F290CA94-9F57-852F-3B8B-887975B50756}"/>
          </ac:spMkLst>
        </pc:spChg>
        <pc:spChg chg="add mod">
          <ac:chgData name="炜立 何" userId="b0a433485d7d2e8c" providerId="LiveId" clId="{A2E64F82-F51D-40C0-80EC-FA3748F88C3B}" dt="2024-05-14T12:08:40.144" v="262" actId="1076"/>
          <ac:spMkLst>
            <pc:docMk/>
            <pc:sldMk cId="2915771718" sldId="256"/>
            <ac:spMk id="101" creationId="{8EBF4D09-3D6C-E24B-27B7-52A4622125D2}"/>
          </ac:spMkLst>
        </pc:spChg>
        <pc:spChg chg="add mod">
          <ac:chgData name="炜立 何" userId="b0a433485d7d2e8c" providerId="LiveId" clId="{A2E64F82-F51D-40C0-80EC-FA3748F88C3B}" dt="2024-05-14T12:08:40.144" v="262" actId="1076"/>
          <ac:spMkLst>
            <pc:docMk/>
            <pc:sldMk cId="2915771718" sldId="256"/>
            <ac:spMk id="102" creationId="{D7047CB3-4859-76C5-F86A-D0FC622D81DD}"/>
          </ac:spMkLst>
        </pc:spChg>
        <pc:spChg chg="add mod">
          <ac:chgData name="炜立 何" userId="b0a433485d7d2e8c" providerId="LiveId" clId="{A2E64F82-F51D-40C0-80EC-FA3748F88C3B}" dt="2024-05-14T12:08:53.529" v="270" actId="20577"/>
          <ac:spMkLst>
            <pc:docMk/>
            <pc:sldMk cId="2915771718" sldId="256"/>
            <ac:spMk id="105" creationId="{B0795718-F020-24BF-97DF-6B0752878D97}"/>
          </ac:spMkLst>
        </pc:spChg>
        <pc:spChg chg="add mod">
          <ac:chgData name="炜立 何" userId="b0a433485d7d2e8c" providerId="LiveId" clId="{A2E64F82-F51D-40C0-80EC-FA3748F88C3B}" dt="2024-05-14T12:09:28.932" v="282" actId="1076"/>
          <ac:spMkLst>
            <pc:docMk/>
            <pc:sldMk cId="2915771718" sldId="256"/>
            <ac:spMk id="106" creationId="{6EB6A499-FC87-1B9A-97AD-498173ECD9EB}"/>
          </ac:spMkLst>
        </pc:spChg>
        <pc:spChg chg="add mod">
          <ac:chgData name="炜立 何" userId="b0a433485d7d2e8c" providerId="LiveId" clId="{A2E64F82-F51D-40C0-80EC-FA3748F88C3B}" dt="2024-05-14T12:09:00.091" v="271" actId="1076"/>
          <ac:spMkLst>
            <pc:docMk/>
            <pc:sldMk cId="2915771718" sldId="256"/>
            <ac:spMk id="107" creationId="{E84F3135-10FA-EE22-17EA-DB3CE4CE56F2}"/>
          </ac:spMkLst>
        </pc:spChg>
        <pc:spChg chg="add mod">
          <ac:chgData name="炜立 何" userId="b0a433485d7d2e8c" providerId="LiveId" clId="{A2E64F82-F51D-40C0-80EC-FA3748F88C3B}" dt="2024-05-14T12:08:40.144" v="262" actId="1076"/>
          <ac:spMkLst>
            <pc:docMk/>
            <pc:sldMk cId="2915771718" sldId="256"/>
            <ac:spMk id="108" creationId="{E1333586-FF3F-B0CB-6014-DF658585D899}"/>
          </ac:spMkLst>
        </pc:spChg>
        <pc:spChg chg="add mod">
          <ac:chgData name="炜立 何" userId="b0a433485d7d2e8c" providerId="LiveId" clId="{A2E64F82-F51D-40C0-80EC-FA3748F88C3B}" dt="2024-05-14T12:09:22.516" v="280" actId="1076"/>
          <ac:spMkLst>
            <pc:docMk/>
            <pc:sldMk cId="2915771718" sldId="256"/>
            <ac:spMk id="109" creationId="{1FEAFE75-7A81-267B-E11F-50C4AE846515}"/>
          </ac:spMkLst>
        </pc:spChg>
        <pc:spChg chg="add mod">
          <ac:chgData name="炜立 何" userId="b0a433485d7d2e8c" providerId="LiveId" clId="{A2E64F82-F51D-40C0-80EC-FA3748F88C3B}" dt="2024-05-14T12:09:24.156" v="281" actId="20577"/>
          <ac:spMkLst>
            <pc:docMk/>
            <pc:sldMk cId="2915771718" sldId="256"/>
            <ac:spMk id="111" creationId="{60834903-BB58-4603-B2F5-A0337441D944}"/>
          </ac:spMkLst>
        </pc:spChg>
        <pc:spChg chg="add mod">
          <ac:chgData name="炜立 何" userId="b0a433485d7d2e8c" providerId="LiveId" clId="{A2E64F82-F51D-40C0-80EC-FA3748F88C3B}" dt="2024-05-14T12:09:40.104" v="286" actId="20577"/>
          <ac:spMkLst>
            <pc:docMk/>
            <pc:sldMk cId="2915771718" sldId="256"/>
            <ac:spMk id="112" creationId="{76E3A531-3240-DCFF-2FB3-6045FFDB40E3}"/>
          </ac:spMkLst>
        </pc:spChg>
        <pc:spChg chg="add mod">
          <ac:chgData name="炜立 何" userId="b0a433485d7d2e8c" providerId="LiveId" clId="{A2E64F82-F51D-40C0-80EC-FA3748F88C3B}" dt="2024-05-14T12:09:57.981" v="288" actId="1076"/>
          <ac:spMkLst>
            <pc:docMk/>
            <pc:sldMk cId="2915771718" sldId="256"/>
            <ac:spMk id="113" creationId="{13D77F27-F98A-51D8-3923-E4EE119C6227}"/>
          </ac:spMkLst>
        </pc:spChg>
        <pc:spChg chg="add mod">
          <ac:chgData name="炜立 何" userId="b0a433485d7d2e8c" providerId="LiveId" clId="{A2E64F82-F51D-40C0-80EC-FA3748F88C3B}" dt="2024-05-14T12:09:57.981" v="288" actId="1076"/>
          <ac:spMkLst>
            <pc:docMk/>
            <pc:sldMk cId="2915771718" sldId="256"/>
            <ac:spMk id="114" creationId="{BFED1B75-005E-E874-7B1E-F63FCC8B9D34}"/>
          </ac:spMkLst>
        </pc:spChg>
        <pc:spChg chg="add mod">
          <ac:chgData name="炜立 何" userId="b0a433485d7d2e8c" providerId="LiveId" clId="{A2E64F82-F51D-40C0-80EC-FA3748F88C3B}" dt="2024-05-14T12:10:05.976" v="294" actId="20577"/>
          <ac:spMkLst>
            <pc:docMk/>
            <pc:sldMk cId="2915771718" sldId="256"/>
            <ac:spMk id="117" creationId="{764F8775-4BDB-D2C7-7D79-941DD81B97AE}"/>
          </ac:spMkLst>
        </pc:spChg>
        <pc:spChg chg="add mod">
          <ac:chgData name="炜立 何" userId="b0a433485d7d2e8c" providerId="LiveId" clId="{A2E64F82-F51D-40C0-80EC-FA3748F88C3B}" dt="2024-05-14T12:10:10.357" v="301" actId="20577"/>
          <ac:spMkLst>
            <pc:docMk/>
            <pc:sldMk cId="2915771718" sldId="256"/>
            <ac:spMk id="118" creationId="{0CD2735F-42B5-6E44-77FC-2538BB892E43}"/>
          </ac:spMkLst>
        </pc:spChg>
        <pc:spChg chg="add mod">
          <ac:chgData name="炜立 何" userId="b0a433485d7d2e8c" providerId="LiveId" clId="{A2E64F82-F51D-40C0-80EC-FA3748F88C3B}" dt="2024-05-14T12:09:57.981" v="288" actId="1076"/>
          <ac:spMkLst>
            <pc:docMk/>
            <pc:sldMk cId="2915771718" sldId="256"/>
            <ac:spMk id="119" creationId="{09BF6326-235A-AEF2-CCA1-1D290513CA52}"/>
          </ac:spMkLst>
        </pc:spChg>
        <pc:spChg chg="add mod">
          <ac:chgData name="炜立 何" userId="b0a433485d7d2e8c" providerId="LiveId" clId="{A2E64F82-F51D-40C0-80EC-FA3748F88C3B}" dt="2024-05-14T12:10:02.773" v="289" actId="20577"/>
          <ac:spMkLst>
            <pc:docMk/>
            <pc:sldMk cId="2915771718" sldId="256"/>
            <ac:spMk id="120" creationId="{00093EAF-58CC-3C51-FE98-837C3F373D5E}"/>
          </ac:spMkLst>
        </pc:spChg>
        <pc:spChg chg="add mod">
          <ac:chgData name="炜立 何" userId="b0a433485d7d2e8c" providerId="LiveId" clId="{A2E64F82-F51D-40C0-80EC-FA3748F88C3B}" dt="2024-05-14T12:10:20.271" v="303"/>
          <ac:spMkLst>
            <pc:docMk/>
            <pc:sldMk cId="2915771718" sldId="256"/>
            <ac:spMk id="121" creationId="{EFA46D7D-AEE4-139F-2A01-24CDCA44633A}"/>
          </ac:spMkLst>
        </pc:spChg>
        <pc:spChg chg="add mod">
          <ac:chgData name="炜立 何" userId="b0a433485d7d2e8c" providerId="LiveId" clId="{A2E64F82-F51D-40C0-80EC-FA3748F88C3B}" dt="2024-05-14T12:10:29.845" v="305" actId="1076"/>
          <ac:spMkLst>
            <pc:docMk/>
            <pc:sldMk cId="2915771718" sldId="256"/>
            <ac:spMk id="122" creationId="{811E6656-E50F-66EF-00BB-0BB608EA9027}"/>
          </ac:spMkLst>
        </pc:spChg>
        <pc:spChg chg="add mod">
          <ac:chgData name="炜立 何" userId="b0a433485d7d2e8c" providerId="LiveId" clId="{A2E64F82-F51D-40C0-80EC-FA3748F88C3B}" dt="2024-05-14T12:10:42.866" v="309" actId="20577"/>
          <ac:spMkLst>
            <pc:docMk/>
            <pc:sldMk cId="2915771718" sldId="256"/>
            <ac:spMk id="124" creationId="{DC53413B-F04B-4143-4546-787EB461D253}"/>
          </ac:spMkLst>
        </pc:spChg>
        <pc:spChg chg="add mod">
          <ac:chgData name="炜立 何" userId="b0a433485d7d2e8c" providerId="LiveId" clId="{A2E64F82-F51D-40C0-80EC-FA3748F88C3B}" dt="2024-05-14T12:10:47.696" v="314" actId="20577"/>
          <ac:spMkLst>
            <pc:docMk/>
            <pc:sldMk cId="2915771718" sldId="256"/>
            <ac:spMk id="125" creationId="{C58A2469-24EB-6989-07FD-36040AA74B0A}"/>
          </ac:spMkLst>
        </pc:spChg>
        <pc:spChg chg="add mod">
          <ac:chgData name="炜立 何" userId="b0a433485d7d2e8c" providerId="LiveId" clId="{A2E64F82-F51D-40C0-80EC-FA3748F88C3B}" dt="2024-05-14T12:10:34.644" v="307" actId="1076"/>
          <ac:spMkLst>
            <pc:docMk/>
            <pc:sldMk cId="2915771718" sldId="256"/>
            <ac:spMk id="126" creationId="{EF3066F3-F5F7-F755-A635-F19A34A3D20E}"/>
          </ac:spMkLst>
        </pc:spChg>
        <pc:spChg chg="add mod">
          <ac:chgData name="炜立 何" userId="b0a433485d7d2e8c" providerId="LiveId" clId="{A2E64F82-F51D-40C0-80EC-FA3748F88C3B}" dt="2024-05-14T12:10:34.644" v="307" actId="1076"/>
          <ac:spMkLst>
            <pc:docMk/>
            <pc:sldMk cId="2915771718" sldId="256"/>
            <ac:spMk id="128" creationId="{D614EB91-9721-C3A1-2EFB-D80990A4276E}"/>
          </ac:spMkLst>
        </pc:spChg>
        <pc:spChg chg="add mod">
          <ac:chgData name="炜立 何" userId="b0a433485d7d2e8c" providerId="LiveId" clId="{A2E64F82-F51D-40C0-80EC-FA3748F88C3B}" dt="2024-05-14T12:10:52.432" v="321" actId="20577"/>
          <ac:spMkLst>
            <pc:docMk/>
            <pc:sldMk cId="2915771718" sldId="256"/>
            <ac:spMk id="129" creationId="{CE459CE0-B7D9-118D-CCA4-3EB39EA5D971}"/>
          </ac:spMkLst>
        </pc:spChg>
        <pc:cxnChg chg="add mod">
          <ac:chgData name="炜立 何" userId="b0a433485d7d2e8c" providerId="LiveId" clId="{A2E64F82-F51D-40C0-80EC-FA3748F88C3B}" dt="2024-05-14T12:07:30.220" v="236" actId="1076"/>
          <ac:cxnSpMkLst>
            <pc:docMk/>
            <pc:sldMk cId="2915771718" sldId="256"/>
            <ac:cxnSpMk id="22" creationId="{B5A50C4D-3E7A-B7FD-81DF-43298B18D961}"/>
          </ac:cxnSpMkLst>
        </pc:cxnChg>
        <pc:cxnChg chg="add mod">
          <ac:chgData name="炜立 何" userId="b0a433485d7d2e8c" providerId="LiveId" clId="{A2E64F82-F51D-40C0-80EC-FA3748F88C3B}" dt="2024-05-14T12:07:27.056" v="235" actId="1076"/>
          <ac:cxnSpMkLst>
            <pc:docMk/>
            <pc:sldMk cId="2915771718" sldId="256"/>
            <ac:cxnSpMk id="24" creationId="{A09C1703-2E07-6C39-3414-C8493678E13F}"/>
          </ac:cxnSpMkLst>
        </pc:cxnChg>
        <pc:cxnChg chg="add mod">
          <ac:chgData name="炜立 何" userId="b0a433485d7d2e8c" providerId="LiveId" clId="{A2E64F82-F51D-40C0-80EC-FA3748F88C3B}" dt="2024-05-14T12:07:27.056" v="235" actId="1076"/>
          <ac:cxnSpMkLst>
            <pc:docMk/>
            <pc:sldMk cId="2915771718" sldId="256"/>
            <ac:cxnSpMk id="26" creationId="{9689902B-54D6-CEDA-310D-1B659AEF4824}"/>
          </ac:cxnSpMkLst>
        </pc:cxnChg>
        <pc:cxnChg chg="add mod">
          <ac:chgData name="炜立 何" userId="b0a433485d7d2e8c" providerId="LiveId" clId="{A2E64F82-F51D-40C0-80EC-FA3748F88C3B}" dt="2024-05-14T12:07:27.056" v="235" actId="1076"/>
          <ac:cxnSpMkLst>
            <pc:docMk/>
            <pc:sldMk cId="2915771718" sldId="256"/>
            <ac:cxnSpMk id="28" creationId="{90510A27-B9D1-03FF-B890-A044586B9814}"/>
          </ac:cxnSpMkLst>
        </pc:cxnChg>
        <pc:cxnChg chg="add">
          <ac:chgData name="炜立 何" userId="b0a433485d7d2e8c" providerId="LiveId" clId="{A2E64F82-F51D-40C0-80EC-FA3748F88C3B}" dt="2024-05-14T11:51:40.628" v="48" actId="11529"/>
          <ac:cxnSpMkLst>
            <pc:docMk/>
            <pc:sldMk cId="2915771718" sldId="256"/>
            <ac:cxnSpMk id="30" creationId="{46BFB264-9DB0-29DA-2810-DDE825488FA5}"/>
          </ac:cxnSpMkLst>
        </pc:cxnChg>
        <pc:cxnChg chg="add">
          <ac:chgData name="炜立 何" userId="b0a433485d7d2e8c" providerId="LiveId" clId="{A2E64F82-F51D-40C0-80EC-FA3748F88C3B}" dt="2024-05-14T11:51:45.092" v="49" actId="11529"/>
          <ac:cxnSpMkLst>
            <pc:docMk/>
            <pc:sldMk cId="2915771718" sldId="256"/>
            <ac:cxnSpMk id="32" creationId="{88F9E543-BC99-F43D-0FCE-E4D070CA007E}"/>
          </ac:cxnSpMkLst>
        </pc:cxnChg>
        <pc:cxnChg chg="add">
          <ac:chgData name="炜立 何" userId="b0a433485d7d2e8c" providerId="LiveId" clId="{A2E64F82-F51D-40C0-80EC-FA3748F88C3B}" dt="2024-05-14T11:51:49.012" v="50" actId="11529"/>
          <ac:cxnSpMkLst>
            <pc:docMk/>
            <pc:sldMk cId="2915771718" sldId="256"/>
            <ac:cxnSpMk id="34" creationId="{9E58E34D-8B36-147D-28C3-559DD51A04D5}"/>
          </ac:cxnSpMkLst>
        </pc:cxnChg>
        <pc:cxnChg chg="add">
          <ac:chgData name="炜立 何" userId="b0a433485d7d2e8c" providerId="LiveId" clId="{A2E64F82-F51D-40C0-80EC-FA3748F88C3B}" dt="2024-05-14T11:51:51.613" v="51" actId="11529"/>
          <ac:cxnSpMkLst>
            <pc:docMk/>
            <pc:sldMk cId="2915771718" sldId="256"/>
            <ac:cxnSpMk id="36" creationId="{E665905D-1437-83B9-5A9F-224DD77B5EF5}"/>
          </ac:cxnSpMkLst>
        </pc:cxnChg>
        <pc:cxnChg chg="add">
          <ac:chgData name="炜立 何" userId="b0a433485d7d2e8c" providerId="LiveId" clId="{A2E64F82-F51D-40C0-80EC-FA3748F88C3B}" dt="2024-05-14T11:51:54.973" v="52" actId="11529"/>
          <ac:cxnSpMkLst>
            <pc:docMk/>
            <pc:sldMk cId="2915771718" sldId="256"/>
            <ac:cxnSpMk id="38" creationId="{3546368C-7627-B25B-8758-B262160BCDE6}"/>
          </ac:cxnSpMkLst>
        </pc:cxnChg>
        <pc:cxnChg chg="add">
          <ac:chgData name="炜立 何" userId="b0a433485d7d2e8c" providerId="LiveId" clId="{A2E64F82-F51D-40C0-80EC-FA3748F88C3B}" dt="2024-05-14T11:51:59.940" v="53" actId="11529"/>
          <ac:cxnSpMkLst>
            <pc:docMk/>
            <pc:sldMk cId="2915771718" sldId="256"/>
            <ac:cxnSpMk id="40" creationId="{91252693-7C2E-68BF-3F04-D04F02634ADD}"/>
          </ac:cxnSpMkLst>
        </pc:cxnChg>
        <pc:cxnChg chg="add">
          <ac:chgData name="炜立 何" userId="b0a433485d7d2e8c" providerId="LiveId" clId="{A2E64F82-F51D-40C0-80EC-FA3748F88C3B}" dt="2024-05-14T11:52:02.868" v="54" actId="11529"/>
          <ac:cxnSpMkLst>
            <pc:docMk/>
            <pc:sldMk cId="2915771718" sldId="256"/>
            <ac:cxnSpMk id="42" creationId="{03B2EEDC-C7F1-CC0C-12CC-FF6600308709}"/>
          </ac:cxnSpMkLst>
        </pc:cxnChg>
        <pc:cxnChg chg="add">
          <ac:chgData name="炜立 何" userId="b0a433485d7d2e8c" providerId="LiveId" clId="{A2E64F82-F51D-40C0-80EC-FA3748F88C3B}" dt="2024-05-14T11:52:07.612" v="55" actId="11529"/>
          <ac:cxnSpMkLst>
            <pc:docMk/>
            <pc:sldMk cId="2915771718" sldId="256"/>
            <ac:cxnSpMk id="44" creationId="{0B60E233-6927-D18F-2751-2218C5A4653A}"/>
          </ac:cxnSpMkLst>
        </pc:cxnChg>
        <pc:cxnChg chg="add mod">
          <ac:chgData name="炜立 何" userId="b0a433485d7d2e8c" providerId="LiveId" clId="{A2E64F82-F51D-40C0-80EC-FA3748F88C3B}" dt="2024-05-14T12:07:27.056" v="235" actId="1076"/>
          <ac:cxnSpMkLst>
            <pc:docMk/>
            <pc:sldMk cId="2915771718" sldId="256"/>
            <ac:cxnSpMk id="46" creationId="{FA0097E3-5234-BBD5-48DB-52EFB2976BD4}"/>
          </ac:cxnSpMkLst>
        </pc:cxnChg>
        <pc:cxnChg chg="add mod">
          <ac:chgData name="炜立 何" userId="b0a433485d7d2e8c" providerId="LiveId" clId="{A2E64F82-F51D-40C0-80EC-FA3748F88C3B}" dt="2024-05-14T12:07:27.056" v="235" actId="1076"/>
          <ac:cxnSpMkLst>
            <pc:docMk/>
            <pc:sldMk cId="2915771718" sldId="256"/>
            <ac:cxnSpMk id="48" creationId="{DF93795A-27FD-41F4-6DED-802E824EB74B}"/>
          </ac:cxnSpMkLst>
        </pc:cxnChg>
        <pc:cxnChg chg="add mod">
          <ac:chgData name="炜立 何" userId="b0a433485d7d2e8c" providerId="LiveId" clId="{A2E64F82-F51D-40C0-80EC-FA3748F88C3B}" dt="2024-05-14T12:07:27.056" v="235" actId="1076"/>
          <ac:cxnSpMkLst>
            <pc:docMk/>
            <pc:sldMk cId="2915771718" sldId="256"/>
            <ac:cxnSpMk id="50" creationId="{05550A66-E8EE-2E18-BFCA-6431E04AD40B}"/>
          </ac:cxnSpMkLst>
        </pc:cxnChg>
        <pc:cxnChg chg="add mod">
          <ac:chgData name="炜立 何" userId="b0a433485d7d2e8c" providerId="LiveId" clId="{A2E64F82-F51D-40C0-80EC-FA3748F88C3B}" dt="2024-05-14T12:07:27.056" v="235" actId="1076"/>
          <ac:cxnSpMkLst>
            <pc:docMk/>
            <pc:sldMk cId="2915771718" sldId="256"/>
            <ac:cxnSpMk id="52" creationId="{B07B15A6-3304-9297-63E0-94FA8335954B}"/>
          </ac:cxnSpMkLst>
        </pc:cxnChg>
        <pc:cxnChg chg="add mod">
          <ac:chgData name="炜立 何" userId="b0a433485d7d2e8c" providerId="LiveId" clId="{A2E64F82-F51D-40C0-80EC-FA3748F88C3B}" dt="2024-05-14T12:07:39.364" v="238" actId="1076"/>
          <ac:cxnSpMkLst>
            <pc:docMk/>
            <pc:sldMk cId="2915771718" sldId="256"/>
            <ac:cxnSpMk id="81" creationId="{6D4782AD-3A55-9ED6-FFC1-5CA750A8B0E0}"/>
          </ac:cxnSpMkLst>
        </pc:cxnChg>
        <pc:cxnChg chg="add mod">
          <ac:chgData name="炜立 何" userId="b0a433485d7d2e8c" providerId="LiveId" clId="{A2E64F82-F51D-40C0-80EC-FA3748F88C3B}" dt="2024-05-14T12:08:10.826" v="251" actId="1076"/>
          <ac:cxnSpMkLst>
            <pc:docMk/>
            <pc:sldMk cId="2915771718" sldId="256"/>
            <ac:cxnSpMk id="87" creationId="{1F10C38B-5826-DF4B-12FA-A433658E1113}"/>
          </ac:cxnSpMkLst>
        </pc:cxnChg>
        <pc:cxnChg chg="add mod">
          <ac:chgData name="炜立 何" userId="b0a433485d7d2e8c" providerId="LiveId" clId="{A2E64F82-F51D-40C0-80EC-FA3748F88C3B}" dt="2024-05-14T12:08:10.826" v="251" actId="1076"/>
          <ac:cxnSpMkLst>
            <pc:docMk/>
            <pc:sldMk cId="2915771718" sldId="256"/>
            <ac:cxnSpMk id="88" creationId="{E8C726E6-EDFE-4C15-29BD-64DB932A49D1}"/>
          </ac:cxnSpMkLst>
        </pc:cxnChg>
        <pc:cxnChg chg="add mod">
          <ac:chgData name="炜立 何" userId="b0a433485d7d2e8c" providerId="LiveId" clId="{A2E64F82-F51D-40C0-80EC-FA3748F88C3B}" dt="2024-05-14T12:08:23.258" v="257" actId="1076"/>
          <ac:cxnSpMkLst>
            <pc:docMk/>
            <pc:sldMk cId="2915771718" sldId="256"/>
            <ac:cxnSpMk id="95" creationId="{3576DEF0-A2DE-3A18-971E-5C4C7CF982A2}"/>
          </ac:cxnSpMkLst>
        </pc:cxnChg>
        <pc:cxnChg chg="add mod">
          <ac:chgData name="炜立 何" userId="b0a433485d7d2e8c" providerId="LiveId" clId="{A2E64F82-F51D-40C0-80EC-FA3748F88C3B}" dt="2024-05-14T12:08:23.258" v="257" actId="1076"/>
          <ac:cxnSpMkLst>
            <pc:docMk/>
            <pc:sldMk cId="2915771718" sldId="256"/>
            <ac:cxnSpMk id="96" creationId="{EA559672-6CEB-22F2-85F6-7CAA91A55E94}"/>
          </ac:cxnSpMkLst>
        </pc:cxnChg>
        <pc:cxnChg chg="add mod">
          <ac:chgData name="炜立 何" userId="b0a433485d7d2e8c" providerId="LiveId" clId="{A2E64F82-F51D-40C0-80EC-FA3748F88C3B}" dt="2024-05-14T12:08:40.144" v="262" actId="1076"/>
          <ac:cxnSpMkLst>
            <pc:docMk/>
            <pc:sldMk cId="2915771718" sldId="256"/>
            <ac:cxnSpMk id="103" creationId="{0AD88AD4-7DDF-2C00-0D34-A415377F1985}"/>
          </ac:cxnSpMkLst>
        </pc:cxnChg>
        <pc:cxnChg chg="add mod">
          <ac:chgData name="炜立 何" userId="b0a433485d7d2e8c" providerId="LiveId" clId="{A2E64F82-F51D-40C0-80EC-FA3748F88C3B}" dt="2024-05-14T12:08:40.144" v="262" actId="1076"/>
          <ac:cxnSpMkLst>
            <pc:docMk/>
            <pc:sldMk cId="2915771718" sldId="256"/>
            <ac:cxnSpMk id="104" creationId="{A42AE89D-5912-3EF0-0C45-3F2BD96BE9B8}"/>
          </ac:cxnSpMkLst>
        </pc:cxnChg>
        <pc:cxnChg chg="add mod">
          <ac:chgData name="炜立 何" userId="b0a433485d7d2e8c" providerId="LiveId" clId="{A2E64F82-F51D-40C0-80EC-FA3748F88C3B}" dt="2024-05-14T12:09:22.516" v="280" actId="1076"/>
          <ac:cxnSpMkLst>
            <pc:docMk/>
            <pc:sldMk cId="2915771718" sldId="256"/>
            <ac:cxnSpMk id="110" creationId="{3E48F75B-5883-7872-4B87-1C0E49AEA42F}"/>
          </ac:cxnSpMkLst>
        </pc:cxnChg>
        <pc:cxnChg chg="add mod">
          <ac:chgData name="炜立 何" userId="b0a433485d7d2e8c" providerId="LiveId" clId="{A2E64F82-F51D-40C0-80EC-FA3748F88C3B}" dt="2024-05-14T12:09:57.981" v="288" actId="1076"/>
          <ac:cxnSpMkLst>
            <pc:docMk/>
            <pc:sldMk cId="2915771718" sldId="256"/>
            <ac:cxnSpMk id="115" creationId="{5D3C3AE4-0143-7AAF-61C0-316367DB851B}"/>
          </ac:cxnSpMkLst>
        </pc:cxnChg>
        <pc:cxnChg chg="add mod">
          <ac:chgData name="炜立 何" userId="b0a433485d7d2e8c" providerId="LiveId" clId="{A2E64F82-F51D-40C0-80EC-FA3748F88C3B}" dt="2024-05-14T12:09:57.981" v="288" actId="1076"/>
          <ac:cxnSpMkLst>
            <pc:docMk/>
            <pc:sldMk cId="2915771718" sldId="256"/>
            <ac:cxnSpMk id="116" creationId="{20020D5D-DA8C-4260-9BF9-6413B48DA182}"/>
          </ac:cxnSpMkLst>
        </pc:cxnChg>
        <pc:cxnChg chg="add mod">
          <ac:chgData name="炜立 何" userId="b0a433485d7d2e8c" providerId="LiveId" clId="{A2E64F82-F51D-40C0-80EC-FA3748F88C3B}" dt="2024-05-14T12:10:29.845" v="305" actId="1076"/>
          <ac:cxnSpMkLst>
            <pc:docMk/>
            <pc:sldMk cId="2915771718" sldId="256"/>
            <ac:cxnSpMk id="123" creationId="{6C77BC66-82CB-3B65-1176-78DF22CD9FC4}"/>
          </ac:cxnSpMkLst>
        </pc:cxnChg>
        <pc:cxnChg chg="add mod">
          <ac:chgData name="炜立 何" userId="b0a433485d7d2e8c" providerId="LiveId" clId="{A2E64F82-F51D-40C0-80EC-FA3748F88C3B}" dt="2024-05-14T12:10:34.644" v="307" actId="1076"/>
          <ac:cxnSpMkLst>
            <pc:docMk/>
            <pc:sldMk cId="2915771718" sldId="256"/>
            <ac:cxnSpMk id="127" creationId="{4A9DDDBE-D7A5-3F21-C59E-8CA3E92EC965}"/>
          </ac:cxnSpMkLst>
        </pc:cxnChg>
      </pc:sldChg>
      <pc:sldChg chg="addSp delSp modSp new mod">
        <pc:chgData name="炜立 何" userId="b0a433485d7d2e8c" providerId="LiveId" clId="{A2E64F82-F51D-40C0-80EC-FA3748F88C3B}" dt="2024-05-15T02:04:30.947" v="452" actId="478"/>
        <pc:sldMkLst>
          <pc:docMk/>
          <pc:sldMk cId="4140597957" sldId="257"/>
        </pc:sldMkLst>
        <pc:spChg chg="del">
          <ac:chgData name="炜立 何" userId="b0a433485d7d2e8c" providerId="LiveId" clId="{A2E64F82-F51D-40C0-80EC-FA3748F88C3B}" dt="2024-05-15T01:45:30.335" v="323" actId="478"/>
          <ac:spMkLst>
            <pc:docMk/>
            <pc:sldMk cId="4140597957" sldId="257"/>
            <ac:spMk id="2" creationId="{A7B7899F-77D7-3C55-3385-1BBB0D41083D}"/>
          </ac:spMkLst>
        </pc:spChg>
        <pc:spChg chg="del">
          <ac:chgData name="炜立 何" userId="b0a433485d7d2e8c" providerId="LiveId" clId="{A2E64F82-F51D-40C0-80EC-FA3748F88C3B}" dt="2024-05-15T01:45:30.335" v="323" actId="478"/>
          <ac:spMkLst>
            <pc:docMk/>
            <pc:sldMk cId="4140597957" sldId="257"/>
            <ac:spMk id="3" creationId="{8D8D67FC-CAB1-13C8-919C-374A6603DEF7}"/>
          </ac:spMkLst>
        </pc:spChg>
        <pc:spChg chg="add del">
          <ac:chgData name="炜立 何" userId="b0a433485d7d2e8c" providerId="LiveId" clId="{A2E64F82-F51D-40C0-80EC-FA3748F88C3B}" dt="2024-05-15T01:45:32.033" v="327"/>
          <ac:spMkLst>
            <pc:docMk/>
            <pc:sldMk cId="4140597957" sldId="257"/>
            <ac:spMk id="5" creationId="{0C7CA423-50E5-E966-E001-D99AD6BE7F8C}"/>
          </ac:spMkLst>
        </pc:spChg>
        <pc:spChg chg="add del mod">
          <ac:chgData name="炜立 何" userId="b0a433485d7d2e8c" providerId="LiveId" clId="{A2E64F82-F51D-40C0-80EC-FA3748F88C3B}" dt="2024-05-15T02:04:30.947" v="452" actId="478"/>
          <ac:spMkLst>
            <pc:docMk/>
            <pc:sldMk cId="4140597957" sldId="257"/>
            <ac:spMk id="8" creationId="{D4235D5B-4C7D-C278-8584-A648718D2D2D}"/>
          </ac:spMkLst>
        </pc:spChg>
        <pc:spChg chg="add del mod">
          <ac:chgData name="炜立 何" userId="b0a433485d7d2e8c" providerId="LiveId" clId="{A2E64F82-F51D-40C0-80EC-FA3748F88C3B}" dt="2024-05-15T02:04:26.382" v="451" actId="478"/>
          <ac:spMkLst>
            <pc:docMk/>
            <pc:sldMk cId="4140597957" sldId="257"/>
            <ac:spMk id="9" creationId="{83EF33A0-E6E9-5001-277C-813DA9BD38A4}"/>
          </ac:spMkLst>
        </pc:spChg>
        <pc:spChg chg="add del mod">
          <ac:chgData name="炜立 何" userId="b0a433485d7d2e8c" providerId="LiveId" clId="{A2E64F82-F51D-40C0-80EC-FA3748F88C3B}" dt="2024-05-15T02:04:26.101" v="450" actId="478"/>
          <ac:spMkLst>
            <pc:docMk/>
            <pc:sldMk cId="4140597957" sldId="257"/>
            <ac:spMk id="10" creationId="{5FA20969-2107-C063-665C-6E3A03F70607}"/>
          </ac:spMkLst>
        </pc:spChg>
        <pc:spChg chg="add del mod">
          <ac:chgData name="炜立 何" userId="b0a433485d7d2e8c" providerId="LiveId" clId="{A2E64F82-F51D-40C0-80EC-FA3748F88C3B}" dt="2024-05-15T02:04:25.883" v="449" actId="478"/>
          <ac:spMkLst>
            <pc:docMk/>
            <pc:sldMk cId="4140597957" sldId="257"/>
            <ac:spMk id="11" creationId="{25BBB16E-3FF8-AB9A-141F-45DAD037A6E6}"/>
          </ac:spMkLst>
        </pc:spChg>
        <pc:spChg chg="add del mod">
          <ac:chgData name="炜立 何" userId="b0a433485d7d2e8c" providerId="LiveId" clId="{A2E64F82-F51D-40C0-80EC-FA3748F88C3B}" dt="2024-05-15T02:04:25.685" v="448" actId="478"/>
          <ac:spMkLst>
            <pc:docMk/>
            <pc:sldMk cId="4140597957" sldId="257"/>
            <ac:spMk id="12" creationId="{A5F3A9FF-989F-9C3E-B715-FB7FB29034FD}"/>
          </ac:spMkLst>
        </pc:spChg>
        <pc:spChg chg="add del mod">
          <ac:chgData name="炜立 何" userId="b0a433485d7d2e8c" providerId="LiveId" clId="{A2E64F82-F51D-40C0-80EC-FA3748F88C3B}" dt="2024-05-15T02:04:25.265" v="447" actId="478"/>
          <ac:spMkLst>
            <pc:docMk/>
            <pc:sldMk cId="4140597957" sldId="257"/>
            <ac:spMk id="14" creationId="{0C1A8458-C686-B8B4-96EA-E2AFA77903F0}"/>
          </ac:spMkLst>
        </pc:spChg>
        <pc:spChg chg="add mod">
          <ac:chgData name="炜立 何" userId="b0a433485d7d2e8c" providerId="LiveId" clId="{A2E64F82-F51D-40C0-80EC-FA3748F88C3B}" dt="2024-05-15T01:57:47.949" v="429" actId="14100"/>
          <ac:spMkLst>
            <pc:docMk/>
            <pc:sldMk cId="4140597957" sldId="257"/>
            <ac:spMk id="15" creationId="{82D9074D-73A6-B7BF-1CDD-AAA69E39A38E}"/>
          </ac:spMkLst>
        </pc:spChg>
        <pc:spChg chg="add mod">
          <ac:chgData name="炜立 何" userId="b0a433485d7d2e8c" providerId="LiveId" clId="{A2E64F82-F51D-40C0-80EC-FA3748F88C3B}" dt="2024-05-15T01:58:01.692" v="435" actId="1076"/>
          <ac:spMkLst>
            <pc:docMk/>
            <pc:sldMk cId="4140597957" sldId="257"/>
            <ac:spMk id="16" creationId="{3A07A3C4-9E48-2531-6E29-D6E4090B5643}"/>
          </ac:spMkLst>
        </pc:spChg>
        <pc:picChg chg="add del mod">
          <ac:chgData name="炜立 何" userId="b0a433485d7d2e8c" providerId="LiveId" clId="{A2E64F82-F51D-40C0-80EC-FA3748F88C3B}" dt="2024-05-15T01:46:59.416" v="331" actId="478"/>
          <ac:picMkLst>
            <pc:docMk/>
            <pc:sldMk cId="4140597957" sldId="257"/>
            <ac:picMk id="6" creationId="{891F6EA6-43E3-1E9B-E704-F6D546AD2501}"/>
          </ac:picMkLst>
        </pc:picChg>
        <pc:picChg chg="add mod">
          <ac:chgData name="炜立 何" userId="b0a433485d7d2e8c" providerId="LiveId" clId="{A2E64F82-F51D-40C0-80EC-FA3748F88C3B}" dt="2024-05-15T01:47:00.747" v="333" actId="1076"/>
          <ac:picMkLst>
            <pc:docMk/>
            <pc:sldMk cId="4140597957" sldId="257"/>
            <ac:picMk id="7" creationId="{ED56AB08-303C-C4FA-E2D9-ABB908DAB110}"/>
          </ac:picMkLst>
        </pc:picChg>
        <pc:picChg chg="add mod">
          <ac:chgData name="炜立 何" userId="b0a433485d7d2e8c" providerId="LiveId" clId="{A2E64F82-F51D-40C0-80EC-FA3748F88C3B}" dt="2024-05-15T01:48:37.452" v="379"/>
          <ac:picMkLst>
            <pc:docMk/>
            <pc:sldMk cId="4140597957" sldId="257"/>
            <ac:picMk id="13" creationId="{11811928-0B9F-8668-CA0D-E22C9E19D9EC}"/>
          </ac:picMkLst>
        </pc:picChg>
      </pc:sldChg>
      <pc:sldChg chg="addSp delSp modSp new mod">
        <pc:chgData name="炜立 何" userId="b0a433485d7d2e8c" providerId="LiveId" clId="{A2E64F82-F51D-40C0-80EC-FA3748F88C3B}" dt="2024-05-15T02:06:06.581" v="480" actId="1076"/>
        <pc:sldMkLst>
          <pc:docMk/>
          <pc:sldMk cId="3219592340" sldId="258"/>
        </pc:sldMkLst>
        <pc:spChg chg="del">
          <ac:chgData name="炜立 何" userId="b0a433485d7d2e8c" providerId="LiveId" clId="{A2E64F82-F51D-40C0-80EC-FA3748F88C3B}" dt="2024-05-15T02:04:36.434" v="455" actId="478"/>
          <ac:spMkLst>
            <pc:docMk/>
            <pc:sldMk cId="3219592340" sldId="258"/>
            <ac:spMk id="2" creationId="{3E1C4457-925F-82AC-21F4-0D1727E3F676}"/>
          </ac:spMkLst>
        </pc:spChg>
        <pc:spChg chg="del">
          <ac:chgData name="炜立 何" userId="b0a433485d7d2e8c" providerId="LiveId" clId="{A2E64F82-F51D-40C0-80EC-FA3748F88C3B}" dt="2024-05-15T02:04:35.702" v="454" actId="478"/>
          <ac:spMkLst>
            <pc:docMk/>
            <pc:sldMk cId="3219592340" sldId="258"/>
            <ac:spMk id="3" creationId="{49628520-AF28-5D04-2A9A-D21528D8A0A2}"/>
          </ac:spMkLst>
        </pc:spChg>
        <pc:spChg chg="add mod">
          <ac:chgData name="炜立 何" userId="b0a433485d7d2e8c" providerId="LiveId" clId="{A2E64F82-F51D-40C0-80EC-FA3748F88C3B}" dt="2024-05-15T02:05:39.994" v="468" actId="2085"/>
          <ac:spMkLst>
            <pc:docMk/>
            <pc:sldMk cId="3219592340" sldId="258"/>
            <ac:spMk id="11" creationId="{97B606A4-9D18-E691-7AB5-A155FB759F99}"/>
          </ac:spMkLst>
        </pc:spChg>
        <pc:spChg chg="add mod">
          <ac:chgData name="炜立 何" userId="b0a433485d7d2e8c" providerId="LiveId" clId="{A2E64F82-F51D-40C0-80EC-FA3748F88C3B}" dt="2024-05-15T02:05:53.188" v="471" actId="1076"/>
          <ac:spMkLst>
            <pc:docMk/>
            <pc:sldMk cId="3219592340" sldId="258"/>
            <ac:spMk id="12" creationId="{B237F74D-3603-21DD-1F90-7B03ED805433}"/>
          </ac:spMkLst>
        </pc:spChg>
        <pc:spChg chg="add mod">
          <ac:chgData name="炜立 何" userId="b0a433485d7d2e8c" providerId="LiveId" clId="{A2E64F82-F51D-40C0-80EC-FA3748F88C3B}" dt="2024-05-15T02:06:06.581" v="480" actId="1076"/>
          <ac:spMkLst>
            <pc:docMk/>
            <pc:sldMk cId="3219592340" sldId="258"/>
            <ac:spMk id="13" creationId="{791656E0-56F9-270A-8EE0-7BB83009C107}"/>
          </ac:spMkLst>
        </pc:spChg>
        <pc:picChg chg="add mod">
          <ac:chgData name="炜立 何" userId="b0a433485d7d2e8c" providerId="LiveId" clId="{A2E64F82-F51D-40C0-80EC-FA3748F88C3B}" dt="2024-05-15T02:04:39.628" v="457" actId="14100"/>
          <ac:picMkLst>
            <pc:docMk/>
            <pc:sldMk cId="3219592340" sldId="258"/>
            <ac:picMk id="4" creationId="{B07A75A4-C667-63E2-5031-D92D8A6BBC4E}"/>
          </ac:picMkLst>
        </pc:picChg>
        <pc:cxnChg chg="add mod">
          <ac:chgData name="炜立 何" userId="b0a433485d7d2e8c" providerId="LiveId" clId="{A2E64F82-F51D-40C0-80EC-FA3748F88C3B}" dt="2024-05-15T02:05:11.297" v="462" actId="13822"/>
          <ac:cxnSpMkLst>
            <pc:docMk/>
            <pc:sldMk cId="3219592340" sldId="258"/>
            <ac:cxnSpMk id="6" creationId="{59AFC9E2-23FF-310D-A073-F6F9010335C5}"/>
          </ac:cxnSpMkLst>
        </pc:cxnChg>
        <pc:cxnChg chg="add mod">
          <ac:chgData name="炜立 何" userId="b0a433485d7d2e8c" providerId="LiveId" clId="{A2E64F82-F51D-40C0-80EC-FA3748F88C3B}" dt="2024-05-15T02:05:08.183" v="461" actId="13822"/>
          <ac:cxnSpMkLst>
            <pc:docMk/>
            <pc:sldMk cId="3219592340" sldId="258"/>
            <ac:cxnSpMk id="8" creationId="{0F142DB5-2387-FB7D-886E-61CDA9E6A2A4}"/>
          </ac:cxnSpMkLst>
        </pc:cxnChg>
        <pc:cxnChg chg="add mod">
          <ac:chgData name="炜立 何" userId="b0a433485d7d2e8c" providerId="LiveId" clId="{A2E64F82-F51D-40C0-80EC-FA3748F88C3B}" dt="2024-05-15T02:05:19.262" v="464" actId="13822"/>
          <ac:cxnSpMkLst>
            <pc:docMk/>
            <pc:sldMk cId="3219592340" sldId="258"/>
            <ac:cxnSpMk id="10" creationId="{C3058BDB-7F8A-59DF-7E1C-DE67CF51FD13}"/>
          </ac:cxnSpMkLst>
        </pc:cxnChg>
      </pc:sldChg>
      <pc:sldChg chg="addSp delSp modSp new mod">
        <pc:chgData name="炜立 何" userId="b0a433485d7d2e8c" providerId="LiveId" clId="{A2E64F82-F51D-40C0-80EC-FA3748F88C3B}" dt="2024-05-15T12:51:25.964" v="488" actId="1076"/>
        <pc:sldMkLst>
          <pc:docMk/>
          <pc:sldMk cId="2225179718" sldId="259"/>
        </pc:sldMkLst>
        <pc:spChg chg="del">
          <ac:chgData name="炜立 何" userId="b0a433485d7d2e8c" providerId="LiveId" clId="{A2E64F82-F51D-40C0-80EC-FA3748F88C3B}" dt="2024-05-15T12:51:09.517" v="483" actId="478"/>
          <ac:spMkLst>
            <pc:docMk/>
            <pc:sldMk cId="2225179718" sldId="259"/>
            <ac:spMk id="2" creationId="{AAEF8814-1A87-4529-5E3B-8ED179A2EB6A}"/>
          </ac:spMkLst>
        </pc:spChg>
        <pc:spChg chg="del">
          <ac:chgData name="炜立 何" userId="b0a433485d7d2e8c" providerId="LiveId" clId="{A2E64F82-F51D-40C0-80EC-FA3748F88C3B}" dt="2024-05-15T12:51:09.047" v="482" actId="478"/>
          <ac:spMkLst>
            <pc:docMk/>
            <pc:sldMk cId="2225179718" sldId="259"/>
            <ac:spMk id="3" creationId="{5310582A-A998-565A-F76B-81F80C0D5C8B}"/>
          </ac:spMkLst>
        </pc:spChg>
        <pc:picChg chg="add mod">
          <ac:chgData name="炜立 何" userId="b0a433485d7d2e8c" providerId="LiveId" clId="{A2E64F82-F51D-40C0-80EC-FA3748F88C3B}" dt="2024-05-15T12:51:11.645" v="485" actId="1076"/>
          <ac:picMkLst>
            <pc:docMk/>
            <pc:sldMk cId="2225179718" sldId="259"/>
            <ac:picMk id="4" creationId="{BDB72A4E-ADEA-07F7-06D5-5CD88C083804}"/>
          </ac:picMkLst>
        </pc:picChg>
        <pc:picChg chg="add mod">
          <ac:chgData name="炜立 何" userId="b0a433485d7d2e8c" providerId="LiveId" clId="{A2E64F82-F51D-40C0-80EC-FA3748F88C3B}" dt="2024-05-15T12:51:25.964" v="488" actId="1076"/>
          <ac:picMkLst>
            <pc:docMk/>
            <pc:sldMk cId="2225179718" sldId="259"/>
            <ac:picMk id="5" creationId="{1C6C002B-43E0-7937-DC1F-03DA7DF95F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4B6D-0C0D-87F2-1CFC-0E4A68292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ECED7-5FEF-2893-B833-2164124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079C-1AA0-30ED-AAFB-AFC46201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1793-6E6C-E476-A1B8-81848305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A094F-188D-B928-4354-61BE1903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0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4CE9-7E6F-7AE5-6787-78E160EF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64F3B-13A1-F209-F867-BA6F995FF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3823-9966-CB69-92C1-07E3760A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5AD1-3A75-05B6-F620-325D8ABF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94F8-642C-059C-380D-22364A9B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F08D4-3018-7696-2C3A-D615F76A3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214CD-CD3D-7CF2-9CEA-BE901399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249E-7561-1FCD-A005-3969F497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71678-096A-055C-CF6E-ED6354A0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1081-5F5E-E1A9-096F-208F8057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CED8-238C-7A91-060F-ABF9F65A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1345-7D2E-ED06-A5D3-E9DE27A1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2366-5874-34E1-14B2-4584A9EA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572B-A0CE-4775-B83B-BB714A13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1A8B3-38FA-D421-18ED-FFA70073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5C1F-992E-EDC3-090A-32B2C374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7CF3F-DB1B-22D9-768B-4A21B3AE1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88F9-9951-B1CA-7943-EBD6E4F1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2913-C476-3768-77D8-746D9B50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A8D8-A2FE-40C7-6DE8-D60B08C2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6A8F-19D9-39AC-B66F-86597049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EEE7-63A9-EF72-96F3-244CA5368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D9EF3-79E8-F1BC-9E40-6341CA339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7E134-144E-CBA1-B7A1-01D97214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DBA13-FA64-2947-5B4A-12E5BF94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CD0E5-08E6-2E4A-46E1-587C31C2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A869-241E-63FA-64F1-50AFB7CD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E9340-AE19-80C5-CA0A-69A692DCA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5CA2C-A6D8-284E-EB51-FE3820E83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5E2A1-B095-A2EA-103C-C5DD43E70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8ADCB-EF85-CE11-43C1-25519F379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DDF72-C884-8E01-0DBF-63773C3B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850E5-6519-6C3B-A2C7-2A84A6A1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FFEFC-C69D-DA51-A9CA-FECC7BD4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7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6C30-F333-A018-1071-E691DD63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1D9BE-58CC-793B-D240-6333B59C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FEA7E-A4C6-0037-FA87-220AE1EE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1DD81-BF1E-404B-B7BF-0E432F9A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0EDD9-B497-23F4-D1CF-4027AECF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0F5B8-6CA9-13E3-2FFC-90FF4F43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8CAE5-2D16-86BE-172C-4B33ADB0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786-3358-3E52-84F9-5B789EC7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868B-AC32-940F-9DD5-E50A921D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FAA11-B124-1E32-6DE5-D44FC5E5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52C06-9EAE-7AA4-14E9-84E79DB9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3D750-B21A-FC6C-35C8-8C1B884F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170A-FD08-04B0-2167-45B0D1E7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21C7-7BC8-9938-B735-3677AD5B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74D58-3248-8EF1-5D40-7FED28202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AE040-E745-E499-7052-5F641CDC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56655-384E-BBED-CA09-EB153240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C8842-ADEE-AF91-EB0E-D00B7F9D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99DD-224E-4DA2-586D-5FA7917F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6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E7D89-99B1-547B-4F1F-3F854FA1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8CD1-9930-6155-7E0E-0C3968F2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F585-5D6B-8A9A-9064-B7917C20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E525A-5BCD-422A-AF8F-86C979A01CF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37E43-F38C-5D46-AE8F-95F0F273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9E16-01C3-0FBB-9A8A-1112C01CC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59478-2A01-482B-9836-2F52595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193989-5DE0-2E88-1AD9-DC4B9F4EEBBA}"/>
              </a:ext>
            </a:extLst>
          </p:cNvPr>
          <p:cNvSpPr/>
          <p:nvPr/>
        </p:nvSpPr>
        <p:spPr>
          <a:xfrm>
            <a:off x="5094515" y="391887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CB67A-FE6F-3E98-6F92-5AC6531EA3A2}"/>
              </a:ext>
            </a:extLst>
          </p:cNvPr>
          <p:cNvSpPr/>
          <p:nvPr/>
        </p:nvSpPr>
        <p:spPr>
          <a:xfrm>
            <a:off x="7782299" y="1229093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CF31F4-2A33-339A-66FC-214FCF6C9D08}"/>
              </a:ext>
            </a:extLst>
          </p:cNvPr>
          <p:cNvSpPr/>
          <p:nvPr/>
        </p:nvSpPr>
        <p:spPr>
          <a:xfrm>
            <a:off x="5094515" y="1229093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1AC58D-67D8-36A2-7337-1CC8EA477F1F}"/>
              </a:ext>
            </a:extLst>
          </p:cNvPr>
          <p:cNvSpPr/>
          <p:nvPr/>
        </p:nvSpPr>
        <p:spPr>
          <a:xfrm>
            <a:off x="2309446" y="1273676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64B349-41C9-DEF0-A333-584E3572B361}"/>
              </a:ext>
            </a:extLst>
          </p:cNvPr>
          <p:cNvSpPr/>
          <p:nvPr/>
        </p:nvSpPr>
        <p:spPr>
          <a:xfrm>
            <a:off x="3220877" y="2390922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B715B1-933D-6B12-35EB-3A0A94CE478F}"/>
              </a:ext>
            </a:extLst>
          </p:cNvPr>
          <p:cNvSpPr/>
          <p:nvPr/>
        </p:nvSpPr>
        <p:spPr>
          <a:xfrm>
            <a:off x="2309446" y="2390922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07691F-9DE9-54F9-02AE-8E493118D726}"/>
              </a:ext>
            </a:extLst>
          </p:cNvPr>
          <p:cNvSpPr/>
          <p:nvPr/>
        </p:nvSpPr>
        <p:spPr>
          <a:xfrm>
            <a:off x="1305982" y="2390922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20F95-7711-0152-51BB-EED63A38B5FA}"/>
              </a:ext>
            </a:extLst>
          </p:cNvPr>
          <p:cNvSpPr/>
          <p:nvPr/>
        </p:nvSpPr>
        <p:spPr>
          <a:xfrm>
            <a:off x="6005946" y="2355270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838806-A837-4CD0-7D65-D6D3A76C8E70}"/>
              </a:ext>
            </a:extLst>
          </p:cNvPr>
          <p:cNvSpPr/>
          <p:nvPr/>
        </p:nvSpPr>
        <p:spPr>
          <a:xfrm>
            <a:off x="5094515" y="2355270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869984-3555-9081-979A-C32FA3DC9246}"/>
              </a:ext>
            </a:extLst>
          </p:cNvPr>
          <p:cNvSpPr/>
          <p:nvPr/>
        </p:nvSpPr>
        <p:spPr>
          <a:xfrm>
            <a:off x="4091051" y="2355270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52EB3A-575F-2B88-F486-C983EA31849A}"/>
              </a:ext>
            </a:extLst>
          </p:cNvPr>
          <p:cNvSpPr/>
          <p:nvPr/>
        </p:nvSpPr>
        <p:spPr>
          <a:xfrm>
            <a:off x="8693730" y="2355270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881696-76F9-F6B6-1A7D-E06840D08CC7}"/>
              </a:ext>
            </a:extLst>
          </p:cNvPr>
          <p:cNvSpPr/>
          <p:nvPr/>
        </p:nvSpPr>
        <p:spPr>
          <a:xfrm>
            <a:off x="7782299" y="2355270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497D5C-16F1-FE4F-67F8-51E7019DF609}"/>
              </a:ext>
            </a:extLst>
          </p:cNvPr>
          <p:cNvSpPr/>
          <p:nvPr/>
        </p:nvSpPr>
        <p:spPr>
          <a:xfrm>
            <a:off x="6778835" y="2355270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1FF632-1ABA-E40B-05F2-C9AF29552AC8}"/>
              </a:ext>
            </a:extLst>
          </p:cNvPr>
          <p:cNvSpPr/>
          <p:nvPr/>
        </p:nvSpPr>
        <p:spPr>
          <a:xfrm>
            <a:off x="947743" y="3683354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ECDE9F-1477-103A-BFB4-E48B1D1C8177}"/>
              </a:ext>
            </a:extLst>
          </p:cNvPr>
          <p:cNvSpPr/>
          <p:nvPr/>
        </p:nvSpPr>
        <p:spPr>
          <a:xfrm>
            <a:off x="1549430" y="3683354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7323B9-87DA-2CFD-39F7-80868621E97D}"/>
              </a:ext>
            </a:extLst>
          </p:cNvPr>
          <p:cNvSpPr/>
          <p:nvPr/>
        </p:nvSpPr>
        <p:spPr>
          <a:xfrm>
            <a:off x="2309446" y="3683354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F3537D-946D-E0FE-534F-7B4B6496A73C}"/>
              </a:ext>
            </a:extLst>
          </p:cNvPr>
          <p:cNvSpPr/>
          <p:nvPr/>
        </p:nvSpPr>
        <p:spPr>
          <a:xfrm>
            <a:off x="3220877" y="3683354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A50C4D-3E7A-B7FD-81DF-43298B18D961}"/>
              </a:ext>
            </a:extLst>
          </p:cNvPr>
          <p:cNvCxnSpPr>
            <a:stCxn id="4" idx="4"/>
            <a:endCxn id="7" idx="7"/>
          </p:cNvCxnSpPr>
          <p:nvPr/>
        </p:nvCxnSpPr>
        <p:spPr>
          <a:xfrm flipH="1">
            <a:off x="2517242" y="635335"/>
            <a:ext cx="2698997" cy="673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9C1703-2E07-6C39-3414-C8493678E13F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513778" y="1472541"/>
            <a:ext cx="831320" cy="954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89902B-54D6-CEDA-310D-1B659AEF482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31170" y="1508193"/>
            <a:ext cx="0" cy="882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510A27-B9D1-03FF-B890-A044586B981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17242" y="1472541"/>
            <a:ext cx="739287" cy="954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FB264-9DB0-29DA-2810-DDE825488FA5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216239" y="635335"/>
            <a:ext cx="0" cy="593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F9E543-BC99-F43D-0FCE-E4D070CA007E}"/>
              </a:ext>
            </a:extLst>
          </p:cNvPr>
          <p:cNvCxnSpPr>
            <a:stCxn id="4" idx="4"/>
            <a:endCxn id="5" idx="1"/>
          </p:cNvCxnSpPr>
          <p:nvPr/>
        </p:nvCxnSpPr>
        <p:spPr>
          <a:xfrm>
            <a:off x="5216239" y="635335"/>
            <a:ext cx="2601712" cy="629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58E34D-8B36-147D-28C3-559DD51A04D5}"/>
              </a:ext>
            </a:extLst>
          </p:cNvPr>
          <p:cNvCxnSpPr>
            <a:stCxn id="6" idx="3"/>
            <a:endCxn id="13" idx="0"/>
          </p:cNvCxnSpPr>
          <p:nvPr/>
        </p:nvCxnSpPr>
        <p:spPr>
          <a:xfrm flipH="1">
            <a:off x="4212775" y="1436889"/>
            <a:ext cx="917392" cy="918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65905D-1437-83B9-5A9F-224DD77B5EF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5216239" y="1472541"/>
            <a:ext cx="0" cy="882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46368C-7627-B25B-8758-B262160BCDE6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5302311" y="1436889"/>
            <a:ext cx="825359" cy="918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252693-7C2E-68BF-3F04-D04F02634ADD}"/>
              </a:ext>
            </a:extLst>
          </p:cNvPr>
          <p:cNvCxnSpPr>
            <a:stCxn id="5" idx="3"/>
            <a:endCxn id="16" idx="7"/>
          </p:cNvCxnSpPr>
          <p:nvPr/>
        </p:nvCxnSpPr>
        <p:spPr>
          <a:xfrm flipH="1">
            <a:off x="6986631" y="1436889"/>
            <a:ext cx="831320" cy="954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B2EEDC-C7F1-CC0C-12CC-FF6600308709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7904023" y="1472541"/>
            <a:ext cx="0" cy="882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60E233-6927-D18F-2751-2218C5A4653A}"/>
              </a:ext>
            </a:extLst>
          </p:cNvPr>
          <p:cNvCxnSpPr>
            <a:stCxn id="5" idx="5"/>
            <a:endCxn id="14" idx="0"/>
          </p:cNvCxnSpPr>
          <p:nvPr/>
        </p:nvCxnSpPr>
        <p:spPr>
          <a:xfrm>
            <a:off x="7990095" y="1436889"/>
            <a:ext cx="825359" cy="918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0097E3-5234-BBD5-48DB-52EFB2976BD4}"/>
              </a:ext>
            </a:extLst>
          </p:cNvPr>
          <p:cNvCxnSpPr>
            <a:stCxn id="10" idx="3"/>
            <a:endCxn id="17" idx="0"/>
          </p:cNvCxnSpPr>
          <p:nvPr/>
        </p:nvCxnSpPr>
        <p:spPr>
          <a:xfrm flipH="1">
            <a:off x="1069467" y="2598718"/>
            <a:ext cx="272167" cy="108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93795A-27FD-41F4-6DED-802E824EB74B}"/>
              </a:ext>
            </a:extLst>
          </p:cNvPr>
          <p:cNvCxnSpPr>
            <a:stCxn id="10" idx="5"/>
            <a:endCxn id="18" idx="0"/>
          </p:cNvCxnSpPr>
          <p:nvPr/>
        </p:nvCxnSpPr>
        <p:spPr>
          <a:xfrm>
            <a:off x="1513778" y="2598718"/>
            <a:ext cx="157376" cy="108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550A66-E8EE-2E18-BFCA-6431E04AD40B}"/>
              </a:ext>
            </a:extLst>
          </p:cNvPr>
          <p:cNvCxnSpPr>
            <a:stCxn id="9" idx="4"/>
            <a:endCxn id="19" idx="0"/>
          </p:cNvCxnSpPr>
          <p:nvPr/>
        </p:nvCxnSpPr>
        <p:spPr>
          <a:xfrm>
            <a:off x="2431170" y="2634370"/>
            <a:ext cx="0" cy="1048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7B15A6-3304-9297-63E0-94FA8335954B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3342601" y="2634370"/>
            <a:ext cx="0" cy="1048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A44D16E-308A-37E4-E0B2-2149AAE5D446}"/>
              </a:ext>
            </a:extLst>
          </p:cNvPr>
          <p:cNvSpPr txBox="1"/>
          <p:nvPr/>
        </p:nvSpPr>
        <p:spPr>
          <a:xfrm>
            <a:off x="9472580" y="1103209"/>
            <a:ext cx="21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Location of the prize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A36048-F332-3FD0-D56A-0CE556FF1E3F}"/>
              </a:ext>
            </a:extLst>
          </p:cNvPr>
          <p:cNvSpPr txBox="1"/>
          <p:nvPr/>
        </p:nvSpPr>
        <p:spPr>
          <a:xfrm>
            <a:off x="2090747" y="10660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A6C9F-CFEE-7472-72D4-90DB3C1F28C2}"/>
              </a:ext>
            </a:extLst>
          </p:cNvPr>
          <p:cNvSpPr txBox="1"/>
          <p:nvPr/>
        </p:nvSpPr>
        <p:spPr>
          <a:xfrm>
            <a:off x="4763494" y="10171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352BC-3D9F-326F-7864-2048A0522D75}"/>
              </a:ext>
            </a:extLst>
          </p:cNvPr>
          <p:cNvSpPr txBox="1"/>
          <p:nvPr/>
        </p:nvSpPr>
        <p:spPr>
          <a:xfrm>
            <a:off x="7990095" y="10195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F4313E-BBAC-7D64-74D4-A59C65C98B39}"/>
              </a:ext>
            </a:extLst>
          </p:cNvPr>
          <p:cNvSpPr txBox="1"/>
          <p:nvPr/>
        </p:nvSpPr>
        <p:spPr>
          <a:xfrm>
            <a:off x="9439889" y="2275228"/>
            <a:ext cx="26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Choice of the contestant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97BD9F-885E-0BA3-29B0-3FC80C99B510}"/>
              </a:ext>
            </a:extLst>
          </p:cNvPr>
          <p:cNvSpPr txBox="1"/>
          <p:nvPr/>
        </p:nvSpPr>
        <p:spPr>
          <a:xfrm>
            <a:off x="1095009" y="21433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190777-20CD-9D5D-C187-23ED59575DD6}"/>
              </a:ext>
            </a:extLst>
          </p:cNvPr>
          <p:cNvSpPr txBox="1"/>
          <p:nvPr/>
        </p:nvSpPr>
        <p:spPr>
          <a:xfrm>
            <a:off x="2063367" y="2126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3B4A6C-09E8-49D4-AAD2-ABFC94703DFB}"/>
              </a:ext>
            </a:extLst>
          </p:cNvPr>
          <p:cNvSpPr txBox="1"/>
          <p:nvPr/>
        </p:nvSpPr>
        <p:spPr>
          <a:xfrm>
            <a:off x="2911149" y="21433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263721-AE25-509E-4F2C-3FE36C87455C}"/>
              </a:ext>
            </a:extLst>
          </p:cNvPr>
          <p:cNvSpPr txBox="1"/>
          <p:nvPr/>
        </p:nvSpPr>
        <p:spPr>
          <a:xfrm>
            <a:off x="3942800" y="21071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BC7AB2-E8C3-F235-3E11-EA5A674AC2C6}"/>
              </a:ext>
            </a:extLst>
          </p:cNvPr>
          <p:cNvSpPr txBox="1"/>
          <p:nvPr/>
        </p:nvSpPr>
        <p:spPr>
          <a:xfrm>
            <a:off x="4911158" y="2090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899876-B53D-803A-DC4B-15D9041B5F10}"/>
              </a:ext>
            </a:extLst>
          </p:cNvPr>
          <p:cNvSpPr txBox="1"/>
          <p:nvPr/>
        </p:nvSpPr>
        <p:spPr>
          <a:xfrm>
            <a:off x="5758940" y="21071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0DAA9-67EF-546D-A4A5-E40417B40DC3}"/>
              </a:ext>
            </a:extLst>
          </p:cNvPr>
          <p:cNvSpPr txBox="1"/>
          <p:nvPr/>
        </p:nvSpPr>
        <p:spPr>
          <a:xfrm>
            <a:off x="6663833" y="20909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E1D390-9F61-2684-3341-E9DA0B523C60}"/>
              </a:ext>
            </a:extLst>
          </p:cNvPr>
          <p:cNvSpPr txBox="1"/>
          <p:nvPr/>
        </p:nvSpPr>
        <p:spPr>
          <a:xfrm>
            <a:off x="7632191" y="2074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5A6521-AA31-33ED-0B8E-096D503DA6BA}"/>
              </a:ext>
            </a:extLst>
          </p:cNvPr>
          <p:cNvSpPr txBox="1"/>
          <p:nvPr/>
        </p:nvSpPr>
        <p:spPr>
          <a:xfrm>
            <a:off x="8479973" y="20909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7ED40C-8FED-ABCF-7070-8E2612084F47}"/>
              </a:ext>
            </a:extLst>
          </p:cNvPr>
          <p:cNvSpPr txBox="1"/>
          <p:nvPr/>
        </p:nvSpPr>
        <p:spPr>
          <a:xfrm>
            <a:off x="9472580" y="3583172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Door that host opens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F6D617-DAF8-842B-F225-FE040019A555}"/>
              </a:ext>
            </a:extLst>
          </p:cNvPr>
          <p:cNvSpPr txBox="1"/>
          <p:nvPr/>
        </p:nvSpPr>
        <p:spPr>
          <a:xfrm>
            <a:off x="320154" y="395250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(1,1,2)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BAA789-6A52-DAA8-CD1F-08E415D4E800}"/>
              </a:ext>
            </a:extLst>
          </p:cNvPr>
          <p:cNvSpPr txBox="1"/>
          <p:nvPr/>
        </p:nvSpPr>
        <p:spPr>
          <a:xfrm>
            <a:off x="1138900" y="397470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E7294B-32DF-1917-D329-27270C7B4844}"/>
              </a:ext>
            </a:extLst>
          </p:cNvPr>
          <p:cNvSpPr txBox="1"/>
          <p:nvPr/>
        </p:nvSpPr>
        <p:spPr>
          <a:xfrm>
            <a:off x="743274" y="34256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E24261-E440-2144-443D-F23D9513FB8B}"/>
              </a:ext>
            </a:extLst>
          </p:cNvPr>
          <p:cNvSpPr txBox="1"/>
          <p:nvPr/>
        </p:nvSpPr>
        <p:spPr>
          <a:xfrm>
            <a:off x="1371133" y="33982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F1F4A8-C913-5259-89D9-18112F8A9AC8}"/>
              </a:ext>
            </a:extLst>
          </p:cNvPr>
          <p:cNvSpPr txBox="1"/>
          <p:nvPr/>
        </p:nvSpPr>
        <p:spPr>
          <a:xfrm>
            <a:off x="2101650" y="33986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8D9BEA-585E-4999-ABF2-AA25030145A7}"/>
              </a:ext>
            </a:extLst>
          </p:cNvPr>
          <p:cNvSpPr txBox="1"/>
          <p:nvPr/>
        </p:nvSpPr>
        <p:spPr>
          <a:xfrm>
            <a:off x="3004812" y="33982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AC53EC-3FAD-7DAA-39A8-456C074AB3C6}"/>
              </a:ext>
            </a:extLst>
          </p:cNvPr>
          <p:cNvSpPr txBox="1"/>
          <p:nvPr/>
        </p:nvSpPr>
        <p:spPr>
          <a:xfrm>
            <a:off x="1996395" y="397470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(1,2,3)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F76631-F5A2-82C5-A5AB-7AB9D1827D0F}"/>
              </a:ext>
            </a:extLst>
          </p:cNvPr>
          <p:cNvSpPr txBox="1"/>
          <p:nvPr/>
        </p:nvSpPr>
        <p:spPr>
          <a:xfrm>
            <a:off x="2748331" y="398815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(1,3,2)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43BBB69-E092-A235-A5EF-D640CD891702}"/>
              </a:ext>
            </a:extLst>
          </p:cNvPr>
          <p:cNvSpPr/>
          <p:nvPr/>
        </p:nvSpPr>
        <p:spPr>
          <a:xfrm>
            <a:off x="4091051" y="3647702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4782AD-3A55-9ED6-FFC1-5CA750A8B0E0}"/>
              </a:ext>
            </a:extLst>
          </p:cNvPr>
          <p:cNvCxnSpPr>
            <a:endCxn id="80" idx="0"/>
          </p:cNvCxnSpPr>
          <p:nvPr/>
        </p:nvCxnSpPr>
        <p:spPr>
          <a:xfrm>
            <a:off x="4212775" y="2598718"/>
            <a:ext cx="0" cy="1048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023B7E-CA29-594F-C65A-47AA6451D9EA}"/>
              </a:ext>
            </a:extLst>
          </p:cNvPr>
          <p:cNvSpPr txBox="1"/>
          <p:nvPr/>
        </p:nvSpPr>
        <p:spPr>
          <a:xfrm>
            <a:off x="3883255" y="33629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334F29-D939-C448-48D9-41BBF83AD0D8}"/>
              </a:ext>
            </a:extLst>
          </p:cNvPr>
          <p:cNvSpPr txBox="1"/>
          <p:nvPr/>
        </p:nvSpPr>
        <p:spPr>
          <a:xfrm>
            <a:off x="3780823" y="398617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(2,1,3)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EBF4D09-3D6C-E24B-27B7-52A4622125D2}"/>
              </a:ext>
            </a:extLst>
          </p:cNvPr>
          <p:cNvSpPr/>
          <p:nvPr/>
        </p:nvSpPr>
        <p:spPr>
          <a:xfrm>
            <a:off x="4744507" y="3656157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7047CB3-4859-76C5-F86A-D0FC622D81DD}"/>
              </a:ext>
            </a:extLst>
          </p:cNvPr>
          <p:cNvSpPr/>
          <p:nvPr/>
        </p:nvSpPr>
        <p:spPr>
          <a:xfrm>
            <a:off x="5346194" y="3656157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D88AD4-7DDF-2C00-0D34-A415377F1985}"/>
              </a:ext>
            </a:extLst>
          </p:cNvPr>
          <p:cNvCxnSpPr>
            <a:endCxn id="101" idx="0"/>
          </p:cNvCxnSpPr>
          <p:nvPr/>
        </p:nvCxnSpPr>
        <p:spPr>
          <a:xfrm flipH="1">
            <a:off x="4866231" y="2571521"/>
            <a:ext cx="272167" cy="108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42AE89D-5912-3EF0-0C45-3F2BD96BE9B8}"/>
              </a:ext>
            </a:extLst>
          </p:cNvPr>
          <p:cNvCxnSpPr>
            <a:endCxn id="102" idx="0"/>
          </p:cNvCxnSpPr>
          <p:nvPr/>
        </p:nvCxnSpPr>
        <p:spPr>
          <a:xfrm>
            <a:off x="5310542" y="2571521"/>
            <a:ext cx="157376" cy="108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0795718-F020-24BF-97DF-6B0752878D97}"/>
              </a:ext>
            </a:extLst>
          </p:cNvPr>
          <p:cNvSpPr txBox="1"/>
          <p:nvPr/>
        </p:nvSpPr>
        <p:spPr>
          <a:xfrm>
            <a:off x="4457610" y="39987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(2,2,1)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B6A499-FC87-1B9A-97AD-498173ECD9EB}"/>
              </a:ext>
            </a:extLst>
          </p:cNvPr>
          <p:cNvSpPr txBox="1"/>
          <p:nvPr/>
        </p:nvSpPr>
        <p:spPr>
          <a:xfrm>
            <a:off x="5094515" y="400677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(2,2,3)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4F3135-10FA-EE22-17EA-DB3CE4CE56F2}"/>
              </a:ext>
            </a:extLst>
          </p:cNvPr>
          <p:cNvSpPr txBox="1"/>
          <p:nvPr/>
        </p:nvSpPr>
        <p:spPr>
          <a:xfrm>
            <a:off x="4550056" y="33629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333586-FF3F-B0CB-6014-DF658585D899}"/>
              </a:ext>
            </a:extLst>
          </p:cNvPr>
          <p:cNvSpPr txBox="1"/>
          <p:nvPr/>
        </p:nvSpPr>
        <p:spPr>
          <a:xfrm>
            <a:off x="5167897" y="33710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FEAFE75-7A81-267B-E11F-50C4AE846515}"/>
              </a:ext>
            </a:extLst>
          </p:cNvPr>
          <p:cNvSpPr/>
          <p:nvPr/>
        </p:nvSpPr>
        <p:spPr>
          <a:xfrm>
            <a:off x="6016612" y="3656157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E48F75B-5883-7872-4B87-1C0E49AEA42F}"/>
              </a:ext>
            </a:extLst>
          </p:cNvPr>
          <p:cNvCxnSpPr>
            <a:endCxn id="109" idx="0"/>
          </p:cNvCxnSpPr>
          <p:nvPr/>
        </p:nvCxnSpPr>
        <p:spPr>
          <a:xfrm>
            <a:off x="6138336" y="2607173"/>
            <a:ext cx="0" cy="1048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0834903-BB58-4603-B2F5-A0337441D944}"/>
              </a:ext>
            </a:extLst>
          </p:cNvPr>
          <p:cNvSpPr txBox="1"/>
          <p:nvPr/>
        </p:nvSpPr>
        <p:spPr>
          <a:xfrm>
            <a:off x="5800547" y="33710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E3A531-3240-DCFF-2FB3-6045FFDB40E3}"/>
              </a:ext>
            </a:extLst>
          </p:cNvPr>
          <p:cNvSpPr txBox="1"/>
          <p:nvPr/>
        </p:nvSpPr>
        <p:spPr>
          <a:xfrm>
            <a:off x="5731420" y="400677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(2,3,1)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3D77F27-F98A-51D8-3923-E4EE119C6227}"/>
              </a:ext>
            </a:extLst>
          </p:cNvPr>
          <p:cNvSpPr/>
          <p:nvPr/>
        </p:nvSpPr>
        <p:spPr>
          <a:xfrm>
            <a:off x="8342315" y="3656157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FED1B75-005E-E874-7B1E-F63FCC8B9D34}"/>
              </a:ext>
            </a:extLst>
          </p:cNvPr>
          <p:cNvSpPr/>
          <p:nvPr/>
        </p:nvSpPr>
        <p:spPr>
          <a:xfrm>
            <a:off x="8944002" y="3656157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D3C3AE4-0143-7AAF-61C0-316367DB851B}"/>
              </a:ext>
            </a:extLst>
          </p:cNvPr>
          <p:cNvCxnSpPr>
            <a:endCxn id="113" idx="0"/>
          </p:cNvCxnSpPr>
          <p:nvPr/>
        </p:nvCxnSpPr>
        <p:spPr>
          <a:xfrm flipH="1">
            <a:off x="8464039" y="2571521"/>
            <a:ext cx="272167" cy="108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0020D5D-DA8C-4260-9BF9-6413B48DA182}"/>
              </a:ext>
            </a:extLst>
          </p:cNvPr>
          <p:cNvCxnSpPr>
            <a:endCxn id="114" idx="0"/>
          </p:cNvCxnSpPr>
          <p:nvPr/>
        </p:nvCxnSpPr>
        <p:spPr>
          <a:xfrm>
            <a:off x="8908350" y="2571521"/>
            <a:ext cx="157376" cy="108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64F8775-4BDB-D2C7-7D79-941DD81B97AE}"/>
              </a:ext>
            </a:extLst>
          </p:cNvPr>
          <p:cNvSpPr txBox="1"/>
          <p:nvPr/>
        </p:nvSpPr>
        <p:spPr>
          <a:xfrm>
            <a:off x="8055418" y="39987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(3,3,1)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CD2735F-42B5-6E44-77FC-2538BB892E43}"/>
              </a:ext>
            </a:extLst>
          </p:cNvPr>
          <p:cNvSpPr txBox="1"/>
          <p:nvPr/>
        </p:nvSpPr>
        <p:spPr>
          <a:xfrm>
            <a:off x="8692323" y="400677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(3,3,2)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9BF6326-235A-AEF2-CCA1-1D290513CA52}"/>
              </a:ext>
            </a:extLst>
          </p:cNvPr>
          <p:cNvSpPr txBox="1"/>
          <p:nvPr/>
        </p:nvSpPr>
        <p:spPr>
          <a:xfrm>
            <a:off x="8147864" y="33629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093EAF-58CC-3C51-FE98-837C3F373D5E}"/>
              </a:ext>
            </a:extLst>
          </p:cNvPr>
          <p:cNvSpPr txBox="1"/>
          <p:nvPr/>
        </p:nvSpPr>
        <p:spPr>
          <a:xfrm>
            <a:off x="8765705" y="33710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11E6656-E50F-66EF-00BB-0BB608EA9027}"/>
              </a:ext>
            </a:extLst>
          </p:cNvPr>
          <p:cNvSpPr/>
          <p:nvPr/>
        </p:nvSpPr>
        <p:spPr>
          <a:xfrm>
            <a:off x="6761412" y="3641617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C77BC66-82CB-3B65-1176-78DF22CD9FC4}"/>
              </a:ext>
            </a:extLst>
          </p:cNvPr>
          <p:cNvCxnSpPr>
            <a:endCxn id="122" idx="0"/>
          </p:cNvCxnSpPr>
          <p:nvPr/>
        </p:nvCxnSpPr>
        <p:spPr>
          <a:xfrm>
            <a:off x="6883136" y="2592633"/>
            <a:ext cx="0" cy="1048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C53413B-F04B-4143-4546-787EB461D253}"/>
              </a:ext>
            </a:extLst>
          </p:cNvPr>
          <p:cNvSpPr txBox="1"/>
          <p:nvPr/>
        </p:nvSpPr>
        <p:spPr>
          <a:xfrm>
            <a:off x="6545347" y="33564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A2469-24EB-6989-07FD-36040AA74B0A}"/>
              </a:ext>
            </a:extLst>
          </p:cNvPr>
          <p:cNvSpPr txBox="1"/>
          <p:nvPr/>
        </p:nvSpPr>
        <p:spPr>
          <a:xfrm>
            <a:off x="6476220" y="399223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(3,1,2)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F3066F3-F5F7-F755-A635-F19A34A3D20E}"/>
              </a:ext>
            </a:extLst>
          </p:cNvPr>
          <p:cNvSpPr/>
          <p:nvPr/>
        </p:nvSpPr>
        <p:spPr>
          <a:xfrm>
            <a:off x="7792992" y="3660686"/>
            <a:ext cx="243448" cy="2434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A9DDDBE-D7A5-3F21-C59E-8CA3E92EC965}"/>
              </a:ext>
            </a:extLst>
          </p:cNvPr>
          <p:cNvCxnSpPr>
            <a:endCxn id="126" idx="0"/>
          </p:cNvCxnSpPr>
          <p:nvPr/>
        </p:nvCxnSpPr>
        <p:spPr>
          <a:xfrm>
            <a:off x="7914716" y="2611702"/>
            <a:ext cx="0" cy="1048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614EB91-9721-C3A1-2EFB-D80990A4276E}"/>
              </a:ext>
            </a:extLst>
          </p:cNvPr>
          <p:cNvSpPr txBox="1"/>
          <p:nvPr/>
        </p:nvSpPr>
        <p:spPr>
          <a:xfrm>
            <a:off x="7576927" y="33755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E459CE0-B7D9-118D-CCA4-3EB39EA5D971}"/>
              </a:ext>
            </a:extLst>
          </p:cNvPr>
          <p:cNvSpPr txBox="1"/>
          <p:nvPr/>
        </p:nvSpPr>
        <p:spPr>
          <a:xfrm>
            <a:off x="7400319" y="39987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(3,2,1)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56AB08-303C-C4FA-E2D9-ABB908DA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70" y="719064"/>
            <a:ext cx="6457143" cy="5752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235D5B-4C7D-C278-8584-A648718D2D2D}"/>
              </a:ext>
            </a:extLst>
          </p:cNvPr>
          <p:cNvSpPr/>
          <p:nvPr/>
        </p:nvSpPr>
        <p:spPr>
          <a:xfrm>
            <a:off x="4966186" y="3495672"/>
            <a:ext cx="344384" cy="24270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F33A0-E6E9-5001-277C-813DA9BD38A4}"/>
              </a:ext>
            </a:extLst>
          </p:cNvPr>
          <p:cNvSpPr/>
          <p:nvPr/>
        </p:nvSpPr>
        <p:spPr>
          <a:xfrm>
            <a:off x="5311955" y="3355972"/>
            <a:ext cx="344384" cy="38240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A20969-2107-C063-665C-6E3A03F70607}"/>
              </a:ext>
            </a:extLst>
          </p:cNvPr>
          <p:cNvSpPr/>
          <p:nvPr/>
        </p:nvSpPr>
        <p:spPr>
          <a:xfrm>
            <a:off x="5656339" y="3248022"/>
            <a:ext cx="344384" cy="49035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BBB16E-3FF8-AB9A-141F-45DAD037A6E6}"/>
              </a:ext>
            </a:extLst>
          </p:cNvPr>
          <p:cNvSpPr/>
          <p:nvPr/>
        </p:nvSpPr>
        <p:spPr>
          <a:xfrm>
            <a:off x="5999937" y="3164682"/>
            <a:ext cx="344384" cy="56540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3A9FF-989F-9C3E-B715-FB7FB29034FD}"/>
              </a:ext>
            </a:extLst>
          </p:cNvPr>
          <p:cNvSpPr/>
          <p:nvPr/>
        </p:nvSpPr>
        <p:spPr>
          <a:xfrm>
            <a:off x="6353492" y="3102770"/>
            <a:ext cx="344384" cy="62731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1A8458-C686-B8B4-96EA-E2AFA77903F0}"/>
              </a:ext>
            </a:extLst>
          </p:cNvPr>
          <p:cNvSpPr/>
          <p:nvPr/>
        </p:nvSpPr>
        <p:spPr>
          <a:xfrm>
            <a:off x="6690090" y="3040380"/>
            <a:ext cx="344384" cy="6897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9074D-73A6-B7BF-1CDD-AAA69E39A38E}"/>
              </a:ext>
            </a:extLst>
          </p:cNvPr>
          <p:cNvSpPr txBox="1"/>
          <p:nvPr/>
        </p:nvSpPr>
        <p:spPr>
          <a:xfrm>
            <a:off x="7224282" y="3730088"/>
            <a:ext cx="46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n+1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07A3C4-9E48-2531-6E29-D6E4090B5643}"/>
              </a:ext>
            </a:extLst>
          </p:cNvPr>
          <p:cNvSpPr txBox="1"/>
          <p:nvPr/>
        </p:nvSpPr>
        <p:spPr>
          <a:xfrm>
            <a:off x="6921998" y="3730087"/>
            <a:ext cx="31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059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7A75A4-C667-63E2-5031-D92D8A6B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9" y="673100"/>
            <a:ext cx="11349022" cy="55118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AFC9E2-23FF-310D-A073-F6F9010335C5}"/>
              </a:ext>
            </a:extLst>
          </p:cNvPr>
          <p:cNvCxnSpPr/>
          <p:nvPr/>
        </p:nvCxnSpPr>
        <p:spPr>
          <a:xfrm>
            <a:off x="5865091" y="2835564"/>
            <a:ext cx="0" cy="4618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142DB5-2387-FB7D-886E-61CDA9E6A2A4}"/>
              </a:ext>
            </a:extLst>
          </p:cNvPr>
          <p:cNvCxnSpPr/>
          <p:nvPr/>
        </p:nvCxnSpPr>
        <p:spPr>
          <a:xfrm flipV="1">
            <a:off x="5865091" y="2225964"/>
            <a:ext cx="692727" cy="609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058BDB-7F8A-59DF-7E1C-DE67CF51FD13}"/>
              </a:ext>
            </a:extLst>
          </p:cNvPr>
          <p:cNvCxnSpPr/>
          <p:nvPr/>
        </p:nvCxnSpPr>
        <p:spPr>
          <a:xfrm>
            <a:off x="6557818" y="2225964"/>
            <a:ext cx="0" cy="10714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606A4-9D18-E691-7AB5-A155FB759F99}"/>
              </a:ext>
            </a:extLst>
          </p:cNvPr>
          <p:cNvSpPr/>
          <p:nvPr/>
        </p:nvSpPr>
        <p:spPr>
          <a:xfrm>
            <a:off x="5969000" y="3344718"/>
            <a:ext cx="3098799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7F74D-3603-21DD-1F90-7B03ED805433}"/>
              </a:ext>
            </a:extLst>
          </p:cNvPr>
          <p:cNvSpPr txBox="1"/>
          <p:nvPr/>
        </p:nvSpPr>
        <p:spPr>
          <a:xfrm>
            <a:off x="5711042" y="33447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656E0-56F9-270A-8EE0-7BB83009C107}"/>
              </a:ext>
            </a:extLst>
          </p:cNvPr>
          <p:cNvSpPr txBox="1"/>
          <p:nvPr/>
        </p:nvSpPr>
        <p:spPr>
          <a:xfrm>
            <a:off x="6365669" y="334471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21959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72A4E-ADEA-07F7-06D5-5CD88C08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89" y="930821"/>
            <a:ext cx="7390476" cy="54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C002B-43E0-7937-DC1F-03DA7DF9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098" y="1081385"/>
            <a:ext cx="2201922" cy="11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7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炜立 何</dc:creator>
  <cp:lastModifiedBy>炜立 何</cp:lastModifiedBy>
  <cp:revision>1</cp:revision>
  <dcterms:created xsi:type="dcterms:W3CDTF">2024-05-14T11:48:43Z</dcterms:created>
  <dcterms:modified xsi:type="dcterms:W3CDTF">2024-05-15T12:51:30Z</dcterms:modified>
</cp:coreProperties>
</file>