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A604-EA98-4852-88A0-0BE047604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78011-85F8-4C46-A798-BAF80B03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CC47-94C8-4962-AA32-B05C943C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00E8-7B17-4463-9566-1F0DC899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AE81-D748-475E-8E9D-F45E0BD1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E0EF-A958-4437-BDD4-3248BF4A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8F4F-BF2B-4150-90BD-50CA5571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0C04-09EA-4868-B87C-F36D7E65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26DB-EBCE-46C1-9293-56F93E71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E620-6FC4-408F-9A7C-B294B29B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1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D4BC8-946A-4AFB-9F8E-0CBA5C2C8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179-A756-42F2-9965-0CE9C9687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F3BD-7552-497E-B47A-9F6A8F1F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8923-AE5E-4E8D-9970-A475DD9F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8E56-BA4F-43AC-A8AE-BA2D237E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80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36C3-ED05-461A-9DB3-201009BE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A004-0741-4ED7-AAC7-4B0668AE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3AE1-D28C-4E95-9718-B46DF18D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AE50-C42E-4A2D-8E70-1F75B58C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C193-87A0-4A81-B869-4CF1754B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68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E9FA-63A9-4B7F-8CCB-4980B386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DF3F-8799-4514-9885-6A5B039C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06D4-2864-45C2-8FBC-4DB7E0B8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AD2C-DC41-4041-9AA1-96621F97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79DC-5410-42B5-AB59-D09B4243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54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C86F-B872-4099-A516-6FB78DDE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CBFB-1654-415B-9071-E7769C0F6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F2179-D020-4C43-934A-7B126E01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6C6C-9637-445B-9ABA-3D5B193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091A4-226D-4622-91F6-E7558B8A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D0EA-2C50-4F9B-8EE8-9A2378B7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775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1971-5C1A-4586-8264-DE0202C4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89C5-1CDD-4A48-85B4-C6016232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38094-5903-48FB-8F0B-595F3444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F4DB2-6B8F-4328-A513-9EE6B5756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8DA9B-E751-48E5-8FF4-9FACD183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10CF8-74C1-4D18-A752-C114094F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D2F6-5A1F-4D35-8DF1-06A6210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3B767-2B13-4925-BFEE-EC53E25A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99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ADD8-F8B0-45EE-B4CF-EDCDABF4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5556A-EF0E-46EB-817A-1B82D602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6A230-FB40-44D6-9122-65452DD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06103-F838-4E18-84FF-A176D13C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636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913E8-EB75-473E-A9FC-4B78630E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EF5D9-2598-4599-B9F3-4A22C2EF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1E082-630D-4392-9220-89DD8EA6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41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252A-FA25-486B-8A34-226D7255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8149-B701-4AC2-80AA-664A4C65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C2C0E-91D5-428C-B32D-51F44623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A0C6D-ABDB-41F8-ABE5-654B48A9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3249D-ACEB-4FF4-AB3F-5CDD598B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F184E-EB2A-4EBB-84C2-8B34907E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8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B12C-183D-4A4C-9DAE-4513CC6C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0459E-5B1D-4862-B840-FF9CE5586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B35F0-AFD9-4FDC-9167-460983910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129C9-FE15-4D7A-9549-BECFF08E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CE8A-1CAD-492A-B5A3-BD278FF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FD452-C569-48BC-BAEF-66DE558B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8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7CE91-11D7-4A54-8652-58829417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4C99-BC5F-4D63-B7F6-2A118265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19AE-F115-4E76-9179-AC29C32B9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30C1-7945-4E8A-9EE5-3B379EB32F33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5601-7692-4097-8F85-99E9E908F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3F46-07BE-4591-B243-4915FFBC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9728-DB65-4967-AE85-430601331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9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D05E64-43DF-4E48-8007-1E8C4FF60DB1}"/>
              </a:ext>
            </a:extLst>
          </p:cNvPr>
          <p:cNvSpPr/>
          <p:nvPr/>
        </p:nvSpPr>
        <p:spPr>
          <a:xfrm>
            <a:off x="676274" y="504825"/>
            <a:ext cx="11029951" cy="1828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34910-3756-4E8E-8045-D210067B9C39}"/>
              </a:ext>
            </a:extLst>
          </p:cNvPr>
          <p:cNvSpPr/>
          <p:nvPr/>
        </p:nvSpPr>
        <p:spPr>
          <a:xfrm>
            <a:off x="676275" y="2609850"/>
            <a:ext cx="3982242" cy="150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DeckLayer</a:t>
            </a:r>
            <a:endParaRPr lang="en-SG" sz="3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74D948-D722-410A-84E6-4791984D5122}"/>
              </a:ext>
            </a:extLst>
          </p:cNvPr>
          <p:cNvSpPr/>
          <p:nvPr/>
        </p:nvSpPr>
        <p:spPr>
          <a:xfrm>
            <a:off x="4991100" y="2609850"/>
            <a:ext cx="3371059" cy="1504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ExplainCard</a:t>
            </a:r>
            <a:endParaRPr lang="en-SG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DDBD08-CFA3-40B3-8C83-4AC0E9C5C522}"/>
              </a:ext>
            </a:extLst>
          </p:cNvPr>
          <p:cNvSpPr/>
          <p:nvPr/>
        </p:nvSpPr>
        <p:spPr>
          <a:xfrm>
            <a:off x="8717156" y="2609850"/>
            <a:ext cx="2989069" cy="15049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0413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#YEE WEI MIN#</dc:creator>
  <cp:lastModifiedBy>#YEE WEI MIN#</cp:lastModifiedBy>
  <cp:revision>5</cp:revision>
  <dcterms:created xsi:type="dcterms:W3CDTF">2021-01-04T07:29:44Z</dcterms:created>
  <dcterms:modified xsi:type="dcterms:W3CDTF">2021-01-13T08:16:43Z</dcterms:modified>
</cp:coreProperties>
</file>