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瑋 劉" userId="3c21d19f-1b13-4997-b9db-4a76e757c85a" providerId="ADAL" clId="{601C90C7-7E08-47A9-8C47-EB13CDBAD5C6}"/>
    <pc:docChg chg="undo custSel addSld delSld modSld">
      <pc:chgData name="瑋 劉" userId="3c21d19f-1b13-4997-b9db-4a76e757c85a" providerId="ADAL" clId="{601C90C7-7E08-47A9-8C47-EB13CDBAD5C6}" dt="2020-12-30T08:59:20.699" v="637"/>
      <pc:docMkLst>
        <pc:docMk/>
      </pc:docMkLst>
      <pc:sldChg chg="modSp add">
        <pc:chgData name="瑋 劉" userId="3c21d19f-1b13-4997-b9db-4a76e757c85a" providerId="ADAL" clId="{601C90C7-7E08-47A9-8C47-EB13CDBAD5C6}" dt="2020-12-30T08:59:20.699" v="637"/>
        <pc:sldMkLst>
          <pc:docMk/>
          <pc:sldMk cId="2984404033" sldId="256"/>
        </pc:sldMkLst>
        <pc:spChg chg="mod">
          <ac:chgData name="瑋 劉" userId="3c21d19f-1b13-4997-b9db-4a76e757c85a" providerId="ADAL" clId="{601C90C7-7E08-47A9-8C47-EB13CDBAD5C6}" dt="2020-12-30T06:50:34.296" v="47" actId="14100"/>
          <ac:spMkLst>
            <pc:docMk/>
            <pc:sldMk cId="2984404033" sldId="256"/>
            <ac:spMk id="2" creationId="{20D7D7CD-6B50-4970-8698-C0861B7FB331}"/>
          </ac:spMkLst>
        </pc:spChg>
        <pc:spChg chg="mod">
          <ac:chgData name="瑋 劉" userId="3c21d19f-1b13-4997-b9db-4a76e757c85a" providerId="ADAL" clId="{601C90C7-7E08-47A9-8C47-EB13CDBAD5C6}" dt="2020-12-30T08:59:20.699" v="637"/>
          <ac:spMkLst>
            <pc:docMk/>
            <pc:sldMk cId="2984404033" sldId="256"/>
            <ac:spMk id="3" creationId="{47161CE5-4559-4136-B966-705C4973584D}"/>
          </ac:spMkLst>
        </pc:spChg>
      </pc:sldChg>
      <pc:sldChg chg="addSp delSp add">
        <pc:chgData name="瑋 劉" userId="3c21d19f-1b13-4997-b9db-4a76e757c85a" providerId="ADAL" clId="{601C90C7-7E08-47A9-8C47-EB13CDBAD5C6}" dt="2020-12-30T07:39:58.874" v="606"/>
        <pc:sldMkLst>
          <pc:docMk/>
          <pc:sldMk cId="2646211536" sldId="257"/>
        </pc:sldMkLst>
        <pc:picChg chg="add del">
          <ac:chgData name="瑋 劉" userId="3c21d19f-1b13-4997-b9db-4a76e757c85a" providerId="ADAL" clId="{601C90C7-7E08-47A9-8C47-EB13CDBAD5C6}" dt="2020-12-30T07:39:58.351" v="605" actId="478"/>
          <ac:picMkLst>
            <pc:docMk/>
            <pc:sldMk cId="2646211536" sldId="257"/>
            <ac:picMk id="4" creationId="{D8B15A1A-7756-4C0F-9B74-BDCC19C851E6}"/>
          </ac:picMkLst>
        </pc:picChg>
        <pc:picChg chg="add">
          <ac:chgData name="瑋 劉" userId="3c21d19f-1b13-4997-b9db-4a76e757c85a" providerId="ADAL" clId="{601C90C7-7E08-47A9-8C47-EB13CDBAD5C6}" dt="2020-12-30T07:39:58.874" v="606"/>
          <ac:picMkLst>
            <pc:docMk/>
            <pc:sldMk cId="2646211536" sldId="257"/>
            <ac:picMk id="5" creationId="{9F77FD44-6E74-4E81-8376-66D607C039C3}"/>
          </ac:picMkLst>
        </pc:picChg>
      </pc:sldChg>
      <pc:sldChg chg="addSp delSp modSp add">
        <pc:chgData name="瑋 劉" userId="3c21d19f-1b13-4997-b9db-4a76e757c85a" providerId="ADAL" clId="{601C90C7-7E08-47A9-8C47-EB13CDBAD5C6}" dt="2020-12-30T07:38:07.245" v="603" actId="1076"/>
        <pc:sldMkLst>
          <pc:docMk/>
          <pc:sldMk cId="2575904433" sldId="258"/>
        </pc:sldMkLst>
        <pc:spChg chg="del">
          <ac:chgData name="瑋 劉" userId="3c21d19f-1b13-4997-b9db-4a76e757c85a" providerId="ADAL" clId="{601C90C7-7E08-47A9-8C47-EB13CDBAD5C6}" dt="2020-12-30T07:01:42.088" v="588" actId="478"/>
          <ac:spMkLst>
            <pc:docMk/>
            <pc:sldMk cId="2575904433" sldId="258"/>
            <ac:spMk id="2" creationId="{BC08E909-6277-403D-9897-8BDB4871F243}"/>
          </ac:spMkLst>
        </pc:spChg>
        <pc:spChg chg="mod">
          <ac:chgData name="瑋 劉" userId="3c21d19f-1b13-4997-b9db-4a76e757c85a" providerId="ADAL" clId="{601C90C7-7E08-47A9-8C47-EB13CDBAD5C6}" dt="2020-12-30T07:01:12.325" v="587" actId="14100"/>
          <ac:spMkLst>
            <pc:docMk/>
            <pc:sldMk cId="2575904433" sldId="258"/>
            <ac:spMk id="3" creationId="{ED715E91-B247-43EE-B9B0-130A523DD08A}"/>
          </ac:spMkLst>
        </pc:spChg>
        <pc:picChg chg="add del mod">
          <ac:chgData name="瑋 劉" userId="3c21d19f-1b13-4997-b9db-4a76e757c85a" providerId="ADAL" clId="{601C90C7-7E08-47A9-8C47-EB13CDBAD5C6}" dt="2020-12-30T07:38:03.050" v="601" actId="478"/>
          <ac:picMkLst>
            <pc:docMk/>
            <pc:sldMk cId="2575904433" sldId="258"/>
            <ac:picMk id="4" creationId="{5AA5652C-1DA9-4FF3-9323-A8309D10AE28}"/>
          </ac:picMkLst>
        </pc:picChg>
        <pc:picChg chg="add mod">
          <ac:chgData name="瑋 劉" userId="3c21d19f-1b13-4997-b9db-4a76e757c85a" providerId="ADAL" clId="{601C90C7-7E08-47A9-8C47-EB13CDBAD5C6}" dt="2020-12-30T07:38:07.245" v="603" actId="1076"/>
          <ac:picMkLst>
            <pc:docMk/>
            <pc:sldMk cId="2575904433" sldId="258"/>
            <ac:picMk id="5" creationId="{E6B661CE-F179-4608-9595-093B6D03704D}"/>
          </ac:picMkLst>
        </pc:picChg>
      </pc:sldChg>
      <pc:sldChg chg="addSp delSp add">
        <pc:chgData name="瑋 劉" userId="3c21d19f-1b13-4997-b9db-4a76e757c85a" providerId="ADAL" clId="{601C90C7-7E08-47A9-8C47-EB13CDBAD5C6}" dt="2020-12-30T07:37:32.170" v="600"/>
        <pc:sldMkLst>
          <pc:docMk/>
          <pc:sldMk cId="2629945284" sldId="259"/>
        </pc:sldMkLst>
        <pc:picChg chg="add del">
          <ac:chgData name="瑋 劉" userId="3c21d19f-1b13-4997-b9db-4a76e757c85a" providerId="ADAL" clId="{601C90C7-7E08-47A9-8C47-EB13CDBAD5C6}" dt="2020-12-30T07:37:31.340" v="599" actId="478"/>
          <ac:picMkLst>
            <pc:docMk/>
            <pc:sldMk cId="2629945284" sldId="259"/>
            <ac:picMk id="4" creationId="{F1B701BA-AC5A-45FF-994D-620957D81737}"/>
          </ac:picMkLst>
        </pc:picChg>
        <pc:picChg chg="add">
          <ac:chgData name="瑋 劉" userId="3c21d19f-1b13-4997-b9db-4a76e757c85a" providerId="ADAL" clId="{601C90C7-7E08-47A9-8C47-EB13CDBAD5C6}" dt="2020-12-30T07:37:32.170" v="600"/>
          <ac:picMkLst>
            <pc:docMk/>
            <pc:sldMk cId="2629945284" sldId="259"/>
            <ac:picMk id="5" creationId="{A273657C-3337-4CB3-B864-5CD1B3645493}"/>
          </ac:picMkLst>
        </pc:picChg>
      </pc:sldChg>
      <pc:sldChg chg="addSp delSp modSp add">
        <pc:chgData name="瑋 劉" userId="3c21d19f-1b13-4997-b9db-4a76e757c85a" providerId="ADAL" clId="{601C90C7-7E08-47A9-8C47-EB13CDBAD5C6}" dt="2020-12-30T07:36:57.490" v="598" actId="1076"/>
        <pc:sldMkLst>
          <pc:docMk/>
          <pc:sldMk cId="2381055878" sldId="260"/>
        </pc:sldMkLst>
        <pc:spChg chg="mod">
          <ac:chgData name="瑋 劉" userId="3c21d19f-1b13-4997-b9db-4a76e757c85a" providerId="ADAL" clId="{601C90C7-7E08-47A9-8C47-EB13CDBAD5C6}" dt="2020-12-30T06:57:13.241" v="467"/>
          <ac:spMkLst>
            <pc:docMk/>
            <pc:sldMk cId="2381055878" sldId="260"/>
            <ac:spMk id="2" creationId="{4513D34E-F967-4E54-9884-ECEBAE49C041}"/>
          </ac:spMkLst>
        </pc:spChg>
        <pc:picChg chg="add del mod">
          <ac:chgData name="瑋 劉" userId="3c21d19f-1b13-4997-b9db-4a76e757c85a" providerId="ADAL" clId="{601C90C7-7E08-47A9-8C47-EB13CDBAD5C6}" dt="2020-12-30T07:36:53.467" v="596" actId="478"/>
          <ac:picMkLst>
            <pc:docMk/>
            <pc:sldMk cId="2381055878" sldId="260"/>
            <ac:picMk id="4" creationId="{FCBE33D2-DD46-4052-97FC-E3F51B305F9A}"/>
          </ac:picMkLst>
        </pc:picChg>
        <pc:picChg chg="add mod">
          <ac:chgData name="瑋 劉" userId="3c21d19f-1b13-4997-b9db-4a76e757c85a" providerId="ADAL" clId="{601C90C7-7E08-47A9-8C47-EB13CDBAD5C6}" dt="2020-12-30T07:36:57.490" v="598" actId="1076"/>
          <ac:picMkLst>
            <pc:docMk/>
            <pc:sldMk cId="2381055878" sldId="260"/>
            <ac:picMk id="5" creationId="{4A61B88D-879F-4CC8-A1DF-8EECCB9E15BC}"/>
          </ac:picMkLst>
        </pc:picChg>
      </pc:sldChg>
      <pc:sldChg chg="modSp add">
        <pc:chgData name="瑋 劉" userId="3c21d19f-1b13-4997-b9db-4a76e757c85a" providerId="ADAL" clId="{601C90C7-7E08-47A9-8C47-EB13CDBAD5C6}" dt="2020-12-30T06:57:04.698" v="451"/>
        <pc:sldMkLst>
          <pc:docMk/>
          <pc:sldMk cId="2154728003" sldId="261"/>
        </pc:sldMkLst>
        <pc:spChg chg="mod">
          <ac:chgData name="瑋 劉" userId="3c21d19f-1b13-4997-b9db-4a76e757c85a" providerId="ADAL" clId="{601C90C7-7E08-47A9-8C47-EB13CDBAD5C6}" dt="2020-12-30T06:55:19.122" v="250"/>
          <ac:spMkLst>
            <pc:docMk/>
            <pc:sldMk cId="2154728003" sldId="261"/>
            <ac:spMk id="2" creationId="{87190CEC-BF64-4AB5-9B16-32F013549E30}"/>
          </ac:spMkLst>
        </pc:spChg>
        <pc:spChg chg="mod">
          <ac:chgData name="瑋 劉" userId="3c21d19f-1b13-4997-b9db-4a76e757c85a" providerId="ADAL" clId="{601C90C7-7E08-47A9-8C47-EB13CDBAD5C6}" dt="2020-12-30T06:57:04.698" v="451"/>
          <ac:spMkLst>
            <pc:docMk/>
            <pc:sldMk cId="2154728003" sldId="261"/>
            <ac:spMk id="3" creationId="{6A3FE8C4-8D21-4D1A-BD5C-A783F9A1EA78}"/>
          </ac:spMkLst>
        </pc:spChg>
      </pc:sldChg>
      <pc:sldChg chg="delSp modSp add">
        <pc:chgData name="瑋 劉" userId="3c21d19f-1b13-4997-b9db-4a76e757c85a" providerId="ADAL" clId="{601C90C7-7E08-47A9-8C47-EB13CDBAD5C6}" dt="2020-12-30T06:54:49.627" v="235"/>
        <pc:sldMkLst>
          <pc:docMk/>
          <pc:sldMk cId="3056023043" sldId="262"/>
        </pc:sldMkLst>
        <pc:spChg chg="del">
          <ac:chgData name="瑋 劉" userId="3c21d19f-1b13-4997-b9db-4a76e757c85a" providerId="ADAL" clId="{601C90C7-7E08-47A9-8C47-EB13CDBAD5C6}" dt="2020-12-30T06:50:42.008" v="49" actId="478"/>
          <ac:spMkLst>
            <pc:docMk/>
            <pc:sldMk cId="3056023043" sldId="262"/>
            <ac:spMk id="2" creationId="{A86E3D5B-6434-4EEE-918E-BCBFF1E68AA0}"/>
          </ac:spMkLst>
        </pc:spChg>
        <pc:spChg chg="mod">
          <ac:chgData name="瑋 劉" userId="3c21d19f-1b13-4997-b9db-4a76e757c85a" providerId="ADAL" clId="{601C90C7-7E08-47A9-8C47-EB13CDBAD5C6}" dt="2020-12-30T06:54:49.627" v="235"/>
          <ac:spMkLst>
            <pc:docMk/>
            <pc:sldMk cId="3056023043" sldId="262"/>
            <ac:spMk id="3" creationId="{E89B6668-FC3E-46C6-B12E-DB2FEC9F1EE6}"/>
          </ac:spMkLst>
        </pc:spChg>
      </pc:sldChg>
      <pc:sldChg chg="addSp delSp add">
        <pc:chgData name="瑋 劉" userId="3c21d19f-1b13-4997-b9db-4a76e757c85a" providerId="ADAL" clId="{601C90C7-7E08-47A9-8C47-EB13CDBAD5C6}" dt="2020-12-30T07:42:07.236" v="611"/>
        <pc:sldMkLst>
          <pc:docMk/>
          <pc:sldMk cId="1852932401" sldId="263"/>
        </pc:sldMkLst>
        <pc:picChg chg="add del">
          <ac:chgData name="瑋 劉" userId="3c21d19f-1b13-4997-b9db-4a76e757c85a" providerId="ADAL" clId="{601C90C7-7E08-47A9-8C47-EB13CDBAD5C6}" dt="2020-12-30T07:38:11.801" v="604" actId="478"/>
          <ac:picMkLst>
            <pc:docMk/>
            <pc:sldMk cId="1852932401" sldId="263"/>
            <ac:picMk id="4" creationId="{3AAEA154-7B97-4D30-8D87-F96B5B07DD47}"/>
          </ac:picMkLst>
        </pc:picChg>
        <pc:picChg chg="add del">
          <ac:chgData name="瑋 劉" userId="3c21d19f-1b13-4997-b9db-4a76e757c85a" providerId="ADAL" clId="{601C90C7-7E08-47A9-8C47-EB13CDBAD5C6}" dt="2020-12-30T07:41:09.415" v="608"/>
          <ac:picMkLst>
            <pc:docMk/>
            <pc:sldMk cId="1852932401" sldId="263"/>
            <ac:picMk id="5" creationId="{49183C4E-013A-4AF3-A7D3-7CD1E1B440A5}"/>
          </ac:picMkLst>
        </pc:picChg>
        <pc:picChg chg="add del">
          <ac:chgData name="瑋 劉" userId="3c21d19f-1b13-4997-b9db-4a76e757c85a" providerId="ADAL" clId="{601C90C7-7E08-47A9-8C47-EB13CDBAD5C6}" dt="2020-12-30T07:41:40.933" v="610" actId="478"/>
          <ac:picMkLst>
            <pc:docMk/>
            <pc:sldMk cId="1852932401" sldId="263"/>
            <ac:picMk id="6" creationId="{F502AD07-3CB3-46CC-A3FC-DEF927FB5505}"/>
          </ac:picMkLst>
        </pc:picChg>
        <pc:picChg chg="add">
          <ac:chgData name="瑋 劉" userId="3c21d19f-1b13-4997-b9db-4a76e757c85a" providerId="ADAL" clId="{601C90C7-7E08-47A9-8C47-EB13CDBAD5C6}" dt="2020-12-30T07:42:07.236" v="611"/>
          <ac:picMkLst>
            <pc:docMk/>
            <pc:sldMk cId="1852932401" sldId="263"/>
            <ac:picMk id="7" creationId="{C232AE97-D242-47B6-BB70-AF0F846621AE}"/>
          </ac:picMkLst>
        </pc:picChg>
      </pc:sldChg>
      <pc:sldChg chg="addSp add">
        <pc:chgData name="瑋 劉" userId="3c21d19f-1b13-4997-b9db-4a76e757c85a" providerId="ADAL" clId="{601C90C7-7E08-47A9-8C47-EB13CDBAD5C6}" dt="2020-12-30T07:43:33.050" v="612"/>
        <pc:sldMkLst>
          <pc:docMk/>
          <pc:sldMk cId="1481475823" sldId="264"/>
        </pc:sldMkLst>
        <pc:picChg chg="add">
          <ac:chgData name="瑋 劉" userId="3c21d19f-1b13-4997-b9db-4a76e757c85a" providerId="ADAL" clId="{601C90C7-7E08-47A9-8C47-EB13CDBAD5C6}" dt="2020-12-30T07:43:33.050" v="612"/>
          <ac:picMkLst>
            <pc:docMk/>
            <pc:sldMk cId="1481475823" sldId="264"/>
            <ac:picMk id="4" creationId="{3CC73376-64F6-4695-8270-EA4918F50511}"/>
          </ac:picMkLst>
        </pc:picChg>
      </pc:sldChg>
      <pc:sldChg chg="add del">
        <pc:chgData name="瑋 劉" userId="3c21d19f-1b13-4997-b9db-4a76e757c85a" providerId="ADAL" clId="{601C90C7-7E08-47A9-8C47-EB13CDBAD5C6}" dt="2020-12-30T07:44:12.193" v="613" actId="2696"/>
        <pc:sldMkLst>
          <pc:docMk/>
          <pc:sldMk cId="224625670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B2437-4851-4142-862D-1BC530A8C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FEEC86-2077-4CF5-8CB2-EE527AE9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EA802-7F0A-4777-9D2D-46B85E9C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EBC2DC-A458-4741-A5A4-9ED8D4EB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7A858-61DB-4B9C-A097-C6EFD8B5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5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1C5A5-1BA3-4A9E-8239-EB34CC60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8F59B5-AA76-4A43-9986-8ECF869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2BE12-7A05-4D13-8E4F-14613E9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3C2192-8E58-4FBC-82F2-F13A1DF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FEE54-214F-4765-87DB-6C09B98A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3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D0AD11-48AA-4BF1-8287-537539FD1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AB2E54-4CDC-4AF5-ACB6-1B4A7C54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F30C5-9182-4816-B577-A96C97F6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447DE3-4413-4597-BE89-F47604F2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1C3F8-04B6-4B0F-B8B2-AABB22E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D873A-09A2-4BB4-8225-4E69DFFF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96D6D-C091-47D3-A051-301D63CA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3B4A6-B3CF-4DD6-A134-E9503162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08D6B-DB54-491F-857C-84C8FAE6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CA900-7F57-4111-995C-0B56ED2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1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43B0F-6374-42C5-9047-AC7C8ADD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E54B7C-7D79-425D-80E6-100CDE3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14928-4C43-4E9A-B6C1-FA2FB08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84DFB-7951-4DC3-8657-087D97A4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8D41DF-8971-49C0-B98C-09A133FA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E9242-B73E-4E9E-B16A-0CEC74E7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C321F-C226-420F-90DC-47E97D71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2ECF0A-7502-4A1F-98DD-F8CA5647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4D3C3-E9FA-4EB4-B8C3-AB35A34B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77E49-D24E-4177-BEDB-E9AD13E9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9FD6F1-364D-450D-8649-8532655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73740-18B3-43E6-BD4C-DDD093E4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B5C74-517A-4925-8797-6B2D313B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0A424-80A8-4DE3-B220-8A0C3BD8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736E56-23A4-46B9-A629-A8A456C84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279704-4489-4CE8-9D4D-3244876C5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7A36F8-510A-4A5E-A296-C0619F67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0FFBF6-745C-439E-AFDF-7F3CDA9F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68A5E0-B97A-4F72-9EF0-5BD8CA7D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4AC94-35A4-4E57-9C08-A72737D3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F3DB63-3A6F-4AE8-A75D-8246A2F6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D31643-DDF6-42BE-89A6-DA8D1436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197BC5-AE95-4670-904E-3BE638EF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0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1EC390-FA4F-4687-9803-C0B0E586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791742-008F-460E-BA3C-6BDB5678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DB683-DA4F-494D-B85C-D47CB7F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6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02A86-9653-4179-B482-B2712910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C8659B-382A-4371-B543-E0D12BE9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C7CFF-9AAE-4C66-89FB-9D0E2F782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902B44-D440-498D-A7F8-1D9FE2A0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C086A9-DD43-4180-A3E0-E80CAF68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32BE2D-2019-4AB6-A68F-528071CD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2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29D49-942C-4F44-AD00-5F0FF90E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BDADCB-1F92-4D1C-BEEF-394FB64FE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1D010-AE7D-4B80-8444-29DEB009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E36EC-D277-428E-8DA5-2B1C57D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43ABF5-16AF-4CD4-A90C-484549F5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797789-49C3-4FC1-8900-73690E19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7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489E8F-3454-4246-BD81-A6D85F35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594A4-AC6B-40EA-A9B6-25992616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84EC7-32B7-4369-97D9-D83C710CA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86A6-C0C6-414B-AAEE-81833E2ED51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0F89C7-D8ED-43BE-9574-FF6AD5FFB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D19A0-AE1C-4409-BCFE-DE7679514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D769-9577-4A81-A809-5AA1A10AB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8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7D7CD-6B50-4970-8698-C0861B7F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198"/>
          </a:xfrm>
        </p:spPr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1CE5-4559-4136-B966-705C49735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2561"/>
            <a:ext cx="9144000" cy="3025239"/>
          </a:xfrm>
        </p:spPr>
        <p:txBody>
          <a:bodyPr/>
          <a:lstStyle/>
          <a:p>
            <a:r>
              <a:rPr lang="zh-TW" altLang="en-US" sz="4000" dirty="0"/>
              <a:t>股票篩選器</a:t>
            </a:r>
            <a:endParaRPr lang="en-US" altLang="zh-TW" sz="4000" dirty="0"/>
          </a:p>
          <a:p>
            <a:r>
              <a:rPr lang="en-US" altLang="zh-TW" sz="4000" dirty="0"/>
              <a:t>R08723062 </a:t>
            </a:r>
            <a:r>
              <a:rPr lang="zh-TW" altLang="en-US" sz="4000"/>
              <a:t>劉瑋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4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B6668-FC3E-46C6-B12E-DB2FEC9F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zh-TW" altLang="en-US" dirty="0"/>
              <a:t>證券業</a:t>
            </a:r>
            <a:endParaRPr lang="en-US" altLang="zh-TW" dirty="0"/>
          </a:p>
          <a:p>
            <a:r>
              <a:rPr lang="zh-TW" altLang="en-US" dirty="0"/>
              <a:t>專業化利基商品</a:t>
            </a:r>
            <a:endParaRPr lang="en-US" altLang="zh-TW" dirty="0"/>
          </a:p>
          <a:p>
            <a:pPr lvl="1"/>
            <a:r>
              <a:rPr lang="zh-TW" altLang="en-US" dirty="0"/>
              <a:t>依據大眾投資人的不同偏好推薦不同的股票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0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90CEC-BF64-4AB5-9B16-32F01354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抓取資料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FE8C4-8D21-4D1A-BD5C-A783F9A1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執行程式後會抓取網站的各種股票資料</a:t>
            </a:r>
            <a:endParaRPr lang="en-US" altLang="zh-TW" dirty="0"/>
          </a:p>
          <a:p>
            <a:r>
              <a:rPr lang="zh-TW" altLang="en-US" dirty="0"/>
              <a:t>股價、成交量、風險係數、營收、股利政策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網頁</a:t>
            </a:r>
            <a:endParaRPr lang="en-US" altLang="zh-TW" dirty="0"/>
          </a:p>
          <a:p>
            <a:pPr lvl="1"/>
            <a:r>
              <a:rPr lang="zh-TW" altLang="en-US" dirty="0"/>
              <a:t>台灣股市資訊網</a:t>
            </a:r>
            <a:endParaRPr lang="en-US" altLang="zh-TW" dirty="0"/>
          </a:p>
          <a:p>
            <a:pPr lvl="1"/>
            <a:r>
              <a:rPr lang="en-US" altLang="zh-TW" dirty="0"/>
              <a:t>https://goodinfo.tw/StockInfo/index.asp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72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D34E-F967-4E54-9884-ECEBAE49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5BAC2-3F5E-4A3E-A64B-82D29611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61B88D-879F-4CC8-A1DF-8EECCB9E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" y="1428440"/>
            <a:ext cx="115062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5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D78F-0107-45E6-AC79-FD07CFB1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BFE88-E122-4375-933B-42350576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73657C-3337-4CB3-B864-5CD1B364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95287"/>
            <a:ext cx="115347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15E91-B247-43EE-B9B0-130A523D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TW" altLang="en-US" dirty="0"/>
              <a:t>偏好程度</a:t>
            </a:r>
            <a:endParaRPr lang="en-US" altLang="zh-TW" dirty="0"/>
          </a:p>
          <a:p>
            <a:pPr lvl="1"/>
            <a:r>
              <a:rPr lang="zh-TW" altLang="en-US" dirty="0"/>
              <a:t>低</a:t>
            </a:r>
            <a:r>
              <a:rPr lang="en-US" altLang="zh-TW" dirty="0"/>
              <a:t>:</a:t>
            </a:r>
            <a:r>
              <a:rPr lang="zh-TW" altLang="en-US" dirty="0"/>
              <a:t> 最低的</a:t>
            </a:r>
            <a:r>
              <a:rPr lang="en-US" altLang="zh-TW" dirty="0"/>
              <a:t>0%~30%</a:t>
            </a:r>
          </a:p>
          <a:p>
            <a:pPr lvl="1"/>
            <a:r>
              <a:rPr lang="zh-TW" altLang="en-US" dirty="0"/>
              <a:t>中</a:t>
            </a:r>
            <a:r>
              <a:rPr lang="en-US" altLang="zh-TW" dirty="0"/>
              <a:t>:</a:t>
            </a:r>
            <a:r>
              <a:rPr lang="zh-TW" altLang="en-US" dirty="0"/>
              <a:t> 中間</a:t>
            </a:r>
            <a:r>
              <a:rPr lang="en-US" altLang="zh-TW" dirty="0"/>
              <a:t>30~70%</a:t>
            </a:r>
          </a:p>
          <a:p>
            <a:pPr lvl="1"/>
            <a:r>
              <a:rPr lang="zh-TW" altLang="en-US" dirty="0"/>
              <a:t>高</a:t>
            </a:r>
            <a:r>
              <a:rPr lang="en-US" altLang="zh-TW" dirty="0"/>
              <a:t>:</a:t>
            </a:r>
            <a:r>
              <a:rPr lang="zh-TW" altLang="en-US" dirty="0"/>
              <a:t> 最高的</a:t>
            </a:r>
            <a:r>
              <a:rPr lang="en-US" altLang="zh-TW" dirty="0"/>
              <a:t>70%~100%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B661CE-F179-4608-9595-093B6D0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031608"/>
            <a:ext cx="115728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03554-54B7-44D3-AEB8-827C0BB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FEC32-E473-4E40-BC69-9F59003C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77FD44-6E74-4E81-8376-66D607C0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61950"/>
            <a:ext cx="115347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98EAA-6B36-4F11-B271-5279C6B2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E6390-26C0-4FFA-A372-A20D9C28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32AE97-D242-47B6-BB70-AF0F8466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6237"/>
            <a:ext cx="115443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3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A6D67-A8E0-465B-8595-0AF956B2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4C129-41C5-46D0-B4A8-4241B113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C73376-64F6-4695-8270-EA4918F5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85762"/>
            <a:ext cx="11525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89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Final Project</vt:lpstr>
      <vt:lpstr>PowerPoint 簡報</vt:lpstr>
      <vt:lpstr>抓取資料</vt:lpstr>
      <vt:lpstr>運作流程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瑋 劉</dc:creator>
  <cp:lastModifiedBy>瑋 劉</cp:lastModifiedBy>
  <cp:revision>2</cp:revision>
  <dcterms:created xsi:type="dcterms:W3CDTF">2020-12-30T06:44:15Z</dcterms:created>
  <dcterms:modified xsi:type="dcterms:W3CDTF">2020-12-30T08:59:24Z</dcterms:modified>
</cp:coreProperties>
</file>