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38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5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4792-365C-4452-8F5F-DF3FF6A6B9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DA83-3015-40D4-8AF5-EA037AD63F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FC350D-CA82-7F58-25A0-2AEE96F9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439" y="4819604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Ggplot</a:t>
            </a:r>
            <a:r>
              <a:rPr lang="en-US" dirty="0"/>
              <a:t> and the World of visualization</a:t>
            </a:r>
          </a:p>
          <a:p>
            <a:r>
              <a:rPr lang="en-US" dirty="0"/>
              <a:t>A Presentation by Adam Ercanbrack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B489C-951B-0339-4AE5-3AB081D08276}"/>
              </a:ext>
            </a:extLst>
          </p:cNvPr>
          <p:cNvSpPr txBox="1">
            <a:spLocks/>
          </p:cNvSpPr>
          <p:nvPr/>
        </p:nvSpPr>
        <p:spPr>
          <a:xfrm>
            <a:off x="751857" y="508638"/>
            <a:ext cx="4931812" cy="22828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Doing Data Science </a:t>
            </a:r>
          </a:p>
        </p:txBody>
      </p:sp>
      <p:pic>
        <p:nvPicPr>
          <p:cNvPr id="1028" name="Picture 4" descr="What is Data Science? A Simple Explanation and More">
            <a:extLst>
              <a:ext uri="{FF2B5EF4-FFF2-40B4-BE49-F238E27FC236}">
                <a16:creationId xmlns:a16="http://schemas.microsoft.com/office/drawing/2014/main" id="{522A7E5F-F2B1-7124-0BC5-975A1B11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88" y="508638"/>
            <a:ext cx="5191755" cy="292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03B3B6E4-2725-CD7A-CB5A-CE3D6981AC50}"/>
              </a:ext>
            </a:extLst>
          </p:cNvPr>
          <p:cNvSpPr txBox="1">
            <a:spLocks/>
          </p:cNvSpPr>
          <p:nvPr/>
        </p:nvSpPr>
        <p:spPr>
          <a:xfrm>
            <a:off x="795761" y="2748123"/>
            <a:ext cx="10295704" cy="15015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Unit 2: Live Session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369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4509240" cy="1969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9</a:t>
            </a:r>
            <a:r>
              <a:rPr lang="en-US" dirty="0"/>
              <a:t>: 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r>
              <a:rPr lang="en-US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9EA3A-1947-CB1C-6DE8-DAB605A6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699986"/>
            <a:ext cx="4509240" cy="1759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35B0FC-0E8D-AB02-2ECA-9F8D5CA1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44" y="1941251"/>
            <a:ext cx="6030100" cy="37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4509240" cy="19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EducationIncome.csv dataset has incomes of randomly selected Americans and their level of education.  (1-2 hours)</a:t>
            </a:r>
          </a:p>
          <a:p>
            <a:r>
              <a:rPr lang="en-US" b="1" dirty="0"/>
              <a:t>Question 10</a:t>
            </a:r>
            <a:r>
              <a:rPr lang="en-US" dirty="0"/>
              <a:t>: Visually test the claim that the distribution of incomes increase (mean or median) as the education level rises.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171F7-50F3-8F87-0611-C8449C4F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9" y="3429000"/>
            <a:ext cx="4390151" cy="3088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A7BBA-8F65-A59B-961A-A4A547CD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34" y="1181639"/>
            <a:ext cx="4243994" cy="264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0C9194-57E0-ED12-54B9-D6323671B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34" y="3877420"/>
            <a:ext cx="4243994" cy="26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and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3"/>
            <a:ext cx="11210544" cy="4943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Scatterplots require two integers to compare values. I spent several hours trying to get various plots to work until I realized that the height column was in chr not int. Conversely, boxplot require one element to be chr if you want several boxplots across a spectrum.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GGplots</a:t>
            </a:r>
            <a:r>
              <a:rPr lang="en-US" dirty="0"/>
              <a:t> has several functions that allow you to have subtitles, source attributions, and captions. </a:t>
            </a:r>
            <a:r>
              <a:rPr lang="en-US" dirty="0" err="1"/>
              <a:t>GGplots</a:t>
            </a:r>
            <a:r>
              <a:rPr lang="en-US" dirty="0"/>
              <a:t> themes is also great and allows you to use predefine and crafted themes and easily test them for visual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GGanimate</a:t>
            </a:r>
            <a:r>
              <a:rPr lang="en-US" dirty="0"/>
              <a:t> has some pretty cool attributes. I tried </a:t>
            </a:r>
            <a:r>
              <a:rPr lang="en-US" dirty="0" err="1"/>
              <a:t>gganimate</a:t>
            </a:r>
            <a:r>
              <a:rPr lang="en-US" dirty="0"/>
              <a:t> to show a time laps over years for the basketball players height and it surprised me how many slides are stored in your file. Be ready for that.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3D graphics are cool and can be exported with the graphical interface that allows you to look at the data from multiple angles.</a:t>
            </a:r>
          </a:p>
          <a:p>
            <a:r>
              <a:rPr lang="en-US" dirty="0"/>
              <a:t>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How do you change the width of boxplots? How do you alter the width and height of graphics?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you reorder the presentation of column values?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GGplots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auto orders them, but they don’t often come out in the best format. It would be nice if you could define how the labels were presented.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you please provide your office hours? Can you also explain the final project so that I can work to be prepared for it?</a:t>
            </a:r>
          </a:p>
        </p:txBody>
      </p:sp>
    </p:spTree>
    <p:extLst>
      <p:ext uri="{BB962C8B-B14F-4D97-AF65-F5344CB8AC3E}">
        <p14:creationId xmlns:p14="http://schemas.microsoft.com/office/powerpoint/2010/main" val="889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5"/>
            <a:ext cx="4509240" cy="213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1</a:t>
            </a:r>
            <a:r>
              <a:rPr lang="en-US" dirty="0"/>
              <a:t>: Use the PlayerBBall.csv dataset to visually represent (summarize) the number of players in each position.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64052-2B22-A34D-0375-6687BF42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0" y="3780769"/>
            <a:ext cx="4922850" cy="144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59986-7F5C-08F6-1FBC-C69EEF3E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15" y="1766657"/>
            <a:ext cx="5991329" cy="37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5"/>
            <a:ext cx="4509240" cy="213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2</a:t>
            </a:r>
            <a:r>
              <a:rPr lang="en-US" dirty="0"/>
              <a:t>: Use the dataset to visually investigate the distribution of the weight of centers (C) is greater than the distribution of the weight of forwards (F).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D9C16-37D2-CA30-4920-B2804327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755255"/>
            <a:ext cx="5417337" cy="2246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16E3F-A203-186B-19BF-D740037D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28" y="1954596"/>
            <a:ext cx="5550716" cy="34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4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5"/>
            <a:ext cx="4509240" cy="213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3</a:t>
            </a:r>
            <a:r>
              <a:rPr lang="en-US" dirty="0"/>
              <a:t>: Use the dataset to visually investigate if the distribution of the height of centers (C) is greater than the distribution of the height of forwards (F).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6592F-10E2-08E7-CD9E-00CCAE23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83" y="1961965"/>
            <a:ext cx="6265661" cy="391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9ECDF4-595A-E62D-3DBD-669A2DD4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4" y="3497803"/>
            <a:ext cx="4340326" cy="32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5"/>
            <a:ext cx="4509240" cy="1845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4</a:t>
            </a:r>
            <a:r>
              <a:rPr lang="en-US" dirty="0"/>
              <a:t>: Use the dataset to visually investigate if the distribution of height is different between </a:t>
            </a:r>
            <a:r>
              <a:rPr lang="en-US" i="1" dirty="0"/>
              <a:t>any </a:t>
            </a:r>
            <a:r>
              <a:rPr lang="en-US" dirty="0"/>
              <a:t>of the positions.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2AA79-8852-FFA0-1A9D-F3BDF34C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317307"/>
            <a:ext cx="4642528" cy="2932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B9F69-3D3B-AAC6-99B8-EA33C8E4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28" y="1812602"/>
            <a:ext cx="6267416" cy="39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5"/>
            <a:ext cx="4509240" cy="18455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5</a:t>
            </a:r>
            <a:r>
              <a:rPr lang="en-US" dirty="0"/>
              <a:t>: Use the dataset to investigate how the player’s height is related to the player’s weight. How does height change as the weight changes? </a:t>
            </a:r>
          </a:p>
          <a:p>
            <a:r>
              <a:rPr lang="en-US" b="1" dirty="0"/>
              <a:t>Answer</a:t>
            </a:r>
            <a:r>
              <a:rPr lang="en-US" dirty="0"/>
              <a:t>: The greater the height the greater the weight.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5072F-39E9-23A4-4A40-DFD72D4C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429000"/>
            <a:ext cx="4720525" cy="2992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9F220-07D6-2250-365C-D0C7B90F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28" y="1793702"/>
            <a:ext cx="6187516" cy="38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0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4509240" cy="19698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6</a:t>
            </a:r>
            <a:r>
              <a:rPr lang="en-US" dirty="0"/>
              <a:t>: Is their any difference in the relationship between height and weight between positions?  Are height and weight related differently for different positions.</a:t>
            </a:r>
          </a:p>
          <a:p>
            <a:r>
              <a:rPr lang="en-US" b="1" dirty="0"/>
              <a:t>Answer</a:t>
            </a:r>
            <a:r>
              <a:rPr lang="en-US" dirty="0"/>
              <a:t>: Although weight and height vary based on the position, the regression line appears to be the same. The greater the height the greater the weight.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F5323-0F80-6AB3-1BB6-6DEEE1F6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416607"/>
            <a:ext cx="4420463" cy="3018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9C295-A7DA-5D03-59BF-52753D5B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92" y="1788169"/>
            <a:ext cx="6443852" cy="40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4509240" cy="19698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7</a:t>
            </a:r>
            <a:r>
              <a:rPr lang="en-US" dirty="0"/>
              <a:t>: A historian would like to investigate the claim that the heights of players have increased over the years.  Analyze this claim graphically / visually.</a:t>
            </a:r>
          </a:p>
          <a:p>
            <a:r>
              <a:rPr lang="en-US" b="1" dirty="0"/>
              <a:t>Answer</a:t>
            </a:r>
            <a:r>
              <a:rPr lang="en-US" dirty="0"/>
              <a:t>: The height of NBA players has on average slightly increased between 1940 and 2020. The slope of the line varies according to position.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7C1583-3795-8577-964E-AE8D02CB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450430"/>
            <a:ext cx="4386056" cy="2976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C1C42E-8DD2-EA88-9803-0EF67567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01" y="1884273"/>
            <a:ext cx="6507343" cy="40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2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Questions: Basketball Player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4509240" cy="19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the NBA basketball player data set to answer the question as you understand it. (3-5 hours)</a:t>
            </a:r>
          </a:p>
          <a:p>
            <a:r>
              <a:rPr lang="en-US" b="1" dirty="0"/>
              <a:t>Question 8</a:t>
            </a:r>
            <a:r>
              <a:rPr lang="en-US" dirty="0"/>
              <a:t>: Create a 3D plot of height vs. weight vs. year and color code the points by position.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99AD4-2E1C-2A59-4847-05E21460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24" y="1856403"/>
            <a:ext cx="6337320" cy="3946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49E33-0C5D-2B5E-B41A-9D455C38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29124"/>
            <a:ext cx="4509240" cy="31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846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-To_Effective-Presentations_DN_Win32_v7" id="{39C2C81D-BA0B-4426-BCFA-DAB3EE6B3909}" vid="{C40840AC-33CF-4B91-A9AA-8F24EB009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Online presentation tips</Template>
  <TotalTime>2369</TotalTime>
  <Words>891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PowerPoint Presentation</vt:lpstr>
      <vt:lpstr>Visualization Questions: Basketball Player Data Set</vt:lpstr>
      <vt:lpstr>Visualization Questions: Basketball Player Data Set</vt:lpstr>
      <vt:lpstr>Visualization Questions: Basketball Player Data Set</vt:lpstr>
      <vt:lpstr>Visualization Questions: Basketball Player Data Set</vt:lpstr>
      <vt:lpstr>Visualization Questions: Basketball Player Data Set</vt:lpstr>
      <vt:lpstr>Visualization Questions: Basketball Player Data Set</vt:lpstr>
      <vt:lpstr>Visualization Questions: Basketball Player Data Set</vt:lpstr>
      <vt:lpstr>Visualization Questions: Basketball Player Data Set</vt:lpstr>
      <vt:lpstr>Visualization Questions: Basketball Player Data Set</vt:lpstr>
      <vt:lpstr>Visualization Questions: Basketball Player Data Set</vt:lpstr>
      <vt:lpstr>Key Takeaways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Ercanbrack</dc:creator>
  <cp:keywords/>
  <cp:lastModifiedBy>Adam Ercanbrack</cp:lastModifiedBy>
  <cp:revision>24</cp:revision>
  <dcterms:created xsi:type="dcterms:W3CDTF">2023-08-15T15:53:43Z</dcterms:created>
  <dcterms:modified xsi:type="dcterms:W3CDTF">2023-08-25T14:44:15Z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