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B3128-160D-4FA6-8120-521FEDD01B23}">
  <a:tblStyle styleId="{273B3128-160D-4FA6-8120-521FEDD01B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421f8f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421f8f2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421f8f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{273B3128-160D-4FA6-8120-521FEDD01B23}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Director of Product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regularly, but not daily. Ask questions and give updates.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Landscape &amp; Website Designer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Knowledge of website design and plants; strong relationships with OG employees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Invested in the project as a team member. Possible resistance if Landscape Designer role is affected.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daily as project team member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Existing Clients and Employees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customer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Can give feedback on the customer experience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Some highly interested; others less so. Resistance only if Plant Pals affects main product line.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as needed to inform and get feedback.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Green’s Investors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Secondary stakeholder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Financial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at present. Project could affect their investment if it affects Office Green’s performance. 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Receptionist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employee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Answers questions about the service after launch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18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Stakeholders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5125475" y="858363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056950" y="1063600"/>
            <a:ext cx="1220400" cy="342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&amp; Website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411225" y="21986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4937675" y="24039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957450" y="395422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239350" y="917250"/>
            <a:ext cx="16764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9" name="Google Shape;129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Macintosh PowerPoint</Application>
  <PresentationFormat>On-screen Show (16:9)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2021-04-14T20:46:26Z</dcterms:modified>
</cp:coreProperties>
</file>