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sz="1300" i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4294967295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the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recommend: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4294967295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1</cp:revision>
  <dcterms:modified xsi:type="dcterms:W3CDTF">2021-05-12T13:49:31Z</dcterms:modified>
</cp:coreProperties>
</file>