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Project Tablet Pilot</a:t>
            </a:r>
            <a:endParaRPr b="1" sz="4200">
              <a:solidFill>
                <a:srgbClr val="0C718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Survey result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We reaching the last milestone: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The tablet test launch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  <p:sp>
        <p:nvSpPr>
          <p:cNvPr id="71" name="Google Shape;71;p15"/>
          <p:cNvSpPr txBox="1"/>
          <p:nvPr/>
        </p:nvSpPr>
        <p:spPr>
          <a:xfrm>
            <a:off x="1453925" y="1680400"/>
            <a:ext cx="5348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survey was conducted to assess tablet pilot based on the following indicator category: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Ease-of-use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Functionality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Efficiency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experience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sp>
        <p:nvSpPr>
          <p:cNvPr id="78" name="Google Shape;78;p16"/>
          <p:cNvSpPr txBox="1"/>
          <p:nvPr/>
        </p:nvSpPr>
        <p:spPr>
          <a:xfrm>
            <a:off x="2264900" y="3803675"/>
            <a:ext cx="444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According to the survey, 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customers accept the tablet experience, 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but still need some degree of customization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25" y="820825"/>
            <a:ext cx="6297800" cy="2824925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86" name="Google Shape;86;p17"/>
          <p:cNvSpPr txBox="1"/>
          <p:nvPr/>
        </p:nvSpPr>
        <p:spPr>
          <a:xfrm>
            <a:off x="1251400" y="1797275"/>
            <a:ext cx="690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Issue: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14 people </a:t>
            </a:r>
            <a:r>
              <a:rPr lang="en">
                <a:solidFill>
                  <a:schemeClr val="dk1"/>
                </a:solidFill>
              </a:rPr>
              <a:t>(28%)</a:t>
            </a:r>
            <a:r>
              <a:rPr lang="en">
                <a:solidFill>
                  <a:schemeClr val="dk1"/>
                </a:solidFill>
              </a:rPr>
              <a:t> said the kitchen prepare their customized order incorrectly?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checking with the chief staff what reason cause thing are wrong.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93" name="Google Shape;93;p18"/>
          <p:cNvSpPr txBox="1"/>
          <p:nvPr/>
        </p:nvSpPr>
        <p:spPr>
          <a:xfrm>
            <a:off x="1285850" y="1816500"/>
            <a:ext cx="605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42 </a:t>
            </a:r>
            <a:r>
              <a:rPr lang="en"/>
              <a:t>people </a:t>
            </a:r>
            <a:r>
              <a:rPr lang="en">
                <a:solidFill>
                  <a:schemeClr val="dk1"/>
                </a:solidFill>
              </a:rPr>
              <a:t>(84%) did not sign up for birthday club.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the sign up advertising on the promotion page.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