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17880D-2040-4B20-994C-117383AE6D79}">
  <a:tblStyle styleId="{2017880D-2040-4B20-994C-117383AE6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vision: 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a fully integrated tablet system located at bar area of Sauce &amp; Spoon North and Sauce &amp; Spoon Downtown to offer guests a seamless ordering experience. 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key accomplishments: 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average table turn time by approximately 30 minutes, resulting in increase 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revenue increase.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customer satisfaction from 72% to 86%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lessons learned: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According to the survey, customers accept the tablet experience, but still need some degree of customization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Maintaining good communication between “front of house” and “back of house” helps improve the efficiency of the overall restaurant, including reducing the incorrect orders. 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next steps: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Continue to track customer experience and satisfaction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tablets in more locations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{2017880D-2040-4B20-994C-117383AE6D79}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