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84" r:id="rId6"/>
    <p:sldId id="300" r:id="rId7"/>
    <p:sldId id="299" r:id="rId8"/>
    <p:sldId id="301" r:id="rId9"/>
    <p:sldId id="302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i Ivanov" userId="1b70b055b111d771" providerId="LiveId" clId="{2B31CB30-F5F9-47CF-B38A-6A83F5AFBFD6}"/>
    <pc:docChg chg="undo custSel addSld delSld modSld sldOrd">
      <pc:chgData name="Anatolii Ivanov" userId="1b70b055b111d771" providerId="LiveId" clId="{2B31CB30-F5F9-47CF-B38A-6A83F5AFBFD6}" dt="2021-03-17T09:08:45.581" v="1034"/>
      <pc:docMkLst>
        <pc:docMk/>
      </pc:docMkLst>
      <pc:sldChg chg="addSp delSp modSp mod modTransition">
        <pc:chgData name="Anatolii Ivanov" userId="1b70b055b111d771" providerId="LiveId" clId="{2B31CB30-F5F9-47CF-B38A-6A83F5AFBFD6}" dt="2021-03-17T09:08:30.609" v="1031"/>
        <pc:sldMkLst>
          <pc:docMk/>
          <pc:sldMk cId="59582380" sldId="256"/>
        </pc:sldMkLst>
        <pc:spChg chg="add mod">
          <ac:chgData name="Anatolii Ivanov" userId="1b70b055b111d771" providerId="LiveId" clId="{2B31CB30-F5F9-47CF-B38A-6A83F5AFBFD6}" dt="2021-03-17T07:54:25.377" v="228" actId="1076"/>
          <ac:spMkLst>
            <pc:docMk/>
            <pc:sldMk cId="59582380" sldId="256"/>
            <ac:spMk id="3" creationId="{6F23A767-C0DE-4F55-A5FA-836611D8DCAC}"/>
          </ac:spMkLst>
        </pc:spChg>
        <pc:spChg chg="del">
          <ac:chgData name="Anatolii Ivanov" userId="1b70b055b111d771" providerId="LiveId" clId="{2B31CB30-F5F9-47CF-B38A-6A83F5AFBFD6}" dt="2021-03-17T07:53:37.808" v="207" actId="478"/>
          <ac:spMkLst>
            <pc:docMk/>
            <pc:sldMk cId="59582380" sldId="256"/>
            <ac:spMk id="4" creationId="{E98DCA46-603B-4178-8707-30E192CE6B8D}"/>
          </ac:spMkLst>
        </pc:spChg>
        <pc:spChg chg="mod">
          <ac:chgData name="Anatolii Ivanov" userId="1b70b055b111d771" providerId="LiveId" clId="{2B31CB30-F5F9-47CF-B38A-6A83F5AFBFD6}" dt="2021-03-17T07:53:34.815" v="206" actId="21"/>
          <ac:spMkLst>
            <pc:docMk/>
            <pc:sldMk cId="59582380" sldId="256"/>
            <ac:spMk id="8" creationId="{5FC6C278-4035-446A-A94B-030E792FDDF5}"/>
          </ac:spMkLst>
        </pc:spChg>
      </pc:sldChg>
      <pc:sldChg chg="modTransition">
        <pc:chgData name="Anatolii Ivanov" userId="1b70b055b111d771" providerId="LiveId" clId="{2B31CB30-F5F9-47CF-B38A-6A83F5AFBFD6}" dt="2021-03-17T09:08:45.581" v="1034"/>
        <pc:sldMkLst>
          <pc:docMk/>
          <pc:sldMk cId="3899961691" sldId="282"/>
        </pc:sldMkLst>
      </pc:sldChg>
      <pc:sldChg chg="del">
        <pc:chgData name="Anatolii Ivanov" userId="1b70b055b111d771" providerId="LiveId" clId="{2B31CB30-F5F9-47CF-B38A-6A83F5AFBFD6}" dt="2021-03-17T07:46:59.205" v="8" actId="47"/>
        <pc:sldMkLst>
          <pc:docMk/>
          <pc:sldMk cId="1329746698" sldId="283"/>
        </pc:sldMkLst>
      </pc:sldChg>
      <pc:sldChg chg="addSp modSp mod modTransition">
        <pc:chgData name="Anatolii Ivanov" userId="1b70b055b111d771" providerId="LiveId" clId="{2B31CB30-F5F9-47CF-B38A-6A83F5AFBFD6}" dt="2021-03-17T09:08:05.382" v="1025"/>
        <pc:sldMkLst>
          <pc:docMk/>
          <pc:sldMk cId="3188837873" sldId="284"/>
        </pc:sldMkLst>
        <pc:picChg chg="add mod">
          <ac:chgData name="Anatolii Ivanov" userId="1b70b055b111d771" providerId="LiveId" clId="{2B31CB30-F5F9-47CF-B38A-6A83F5AFBFD6}" dt="2021-03-17T07:46:17.860" v="2" actId="1076"/>
          <ac:picMkLst>
            <pc:docMk/>
            <pc:sldMk cId="3188837873" sldId="284"/>
            <ac:picMk id="4" creationId="{8B0F178B-898A-45CC-8857-B95D86B288BA}"/>
          </ac:picMkLst>
        </pc:picChg>
        <pc:picChg chg="add mod">
          <ac:chgData name="Anatolii Ivanov" userId="1b70b055b111d771" providerId="LiveId" clId="{2B31CB30-F5F9-47CF-B38A-6A83F5AFBFD6}" dt="2021-03-17T07:46:33.276" v="7" actId="1076"/>
          <ac:picMkLst>
            <pc:docMk/>
            <pc:sldMk cId="3188837873" sldId="284"/>
            <ac:picMk id="6" creationId="{29E28462-28AA-4FCC-B940-EE71FCA2FFC5}"/>
          </ac:picMkLst>
        </pc:picChg>
      </pc:sldChg>
      <pc:sldChg chg="del">
        <pc:chgData name="Anatolii Ivanov" userId="1b70b055b111d771" providerId="LiveId" clId="{2B31CB30-F5F9-47CF-B38A-6A83F5AFBFD6}" dt="2021-03-17T07:53:12.137" v="161" actId="47"/>
        <pc:sldMkLst>
          <pc:docMk/>
          <pc:sldMk cId="665219316" sldId="285"/>
        </pc:sldMkLst>
      </pc:sldChg>
      <pc:sldChg chg="del">
        <pc:chgData name="Anatolii Ivanov" userId="1b70b055b111d771" providerId="LiveId" clId="{2B31CB30-F5F9-47CF-B38A-6A83F5AFBFD6}" dt="2021-03-17T07:46:59.205" v="8" actId="47"/>
        <pc:sldMkLst>
          <pc:docMk/>
          <pc:sldMk cId="4091674644" sldId="292"/>
        </pc:sldMkLst>
      </pc:sldChg>
      <pc:sldChg chg="del">
        <pc:chgData name="Anatolii Ivanov" userId="1b70b055b111d771" providerId="LiveId" clId="{2B31CB30-F5F9-47CF-B38A-6A83F5AFBFD6}" dt="2021-03-17T07:50:21.757" v="98" actId="47"/>
        <pc:sldMkLst>
          <pc:docMk/>
          <pc:sldMk cId="25800700" sldId="294"/>
        </pc:sldMkLst>
      </pc:sldChg>
      <pc:sldChg chg="del">
        <pc:chgData name="Anatolii Ivanov" userId="1b70b055b111d771" providerId="LiveId" clId="{2B31CB30-F5F9-47CF-B38A-6A83F5AFBFD6}" dt="2021-03-17T07:53:11.458" v="160" actId="47"/>
        <pc:sldMkLst>
          <pc:docMk/>
          <pc:sldMk cId="2575421478" sldId="295"/>
        </pc:sldMkLst>
      </pc:sldChg>
      <pc:sldChg chg="del">
        <pc:chgData name="Anatolii Ivanov" userId="1b70b055b111d771" providerId="LiveId" clId="{2B31CB30-F5F9-47CF-B38A-6A83F5AFBFD6}" dt="2021-03-17T07:53:12.934" v="162" actId="47"/>
        <pc:sldMkLst>
          <pc:docMk/>
          <pc:sldMk cId="4153678306" sldId="296"/>
        </pc:sldMkLst>
      </pc:sldChg>
      <pc:sldChg chg="del">
        <pc:chgData name="Anatolii Ivanov" userId="1b70b055b111d771" providerId="LiveId" clId="{2B31CB30-F5F9-47CF-B38A-6A83F5AFBFD6}" dt="2021-03-17T07:46:59.205" v="8" actId="47"/>
        <pc:sldMkLst>
          <pc:docMk/>
          <pc:sldMk cId="1892918076" sldId="297"/>
        </pc:sldMkLst>
      </pc:sldChg>
      <pc:sldChg chg="del">
        <pc:chgData name="Anatolii Ivanov" userId="1b70b055b111d771" providerId="LiveId" clId="{2B31CB30-F5F9-47CF-B38A-6A83F5AFBFD6}" dt="2021-03-17T07:46:59.205" v="8" actId="47"/>
        <pc:sldMkLst>
          <pc:docMk/>
          <pc:sldMk cId="2581159216" sldId="298"/>
        </pc:sldMkLst>
      </pc:sldChg>
      <pc:sldChg chg="modTransition">
        <pc:chgData name="Anatolii Ivanov" userId="1b70b055b111d771" providerId="LiveId" clId="{2B31CB30-F5F9-47CF-B38A-6A83F5AFBFD6}" dt="2021-03-17T09:08:15.558" v="1027"/>
        <pc:sldMkLst>
          <pc:docMk/>
          <pc:sldMk cId="1299980903" sldId="299"/>
        </pc:sldMkLst>
      </pc:sldChg>
      <pc:sldChg chg="addSp delSp modSp new mod modTransition">
        <pc:chgData name="Anatolii Ivanov" userId="1b70b055b111d771" providerId="LiveId" clId="{2B31CB30-F5F9-47CF-B38A-6A83F5AFBFD6}" dt="2021-03-17T09:08:11.910" v="1026"/>
        <pc:sldMkLst>
          <pc:docMk/>
          <pc:sldMk cId="2072939782" sldId="300"/>
        </pc:sldMkLst>
        <pc:spChg chg="mod">
          <ac:chgData name="Anatolii Ivanov" userId="1b70b055b111d771" providerId="LiveId" clId="{2B31CB30-F5F9-47CF-B38A-6A83F5AFBFD6}" dt="2021-03-17T07:47:16.554" v="34" actId="20577"/>
          <ac:spMkLst>
            <pc:docMk/>
            <pc:sldMk cId="2072939782" sldId="300"/>
            <ac:spMk id="3" creationId="{315C0B04-CBA9-4811-8BEF-1E1FD8886F2B}"/>
          </ac:spMkLst>
        </pc:spChg>
        <pc:spChg chg="del">
          <ac:chgData name="Anatolii Ivanov" userId="1b70b055b111d771" providerId="LiveId" clId="{2B31CB30-F5F9-47CF-B38A-6A83F5AFBFD6}" dt="2021-03-17T07:47:55.878" v="55" actId="478"/>
          <ac:spMkLst>
            <pc:docMk/>
            <pc:sldMk cId="2072939782" sldId="300"/>
            <ac:spMk id="4" creationId="{FF8D1B11-EE2F-4B78-96B6-B9F72CEE8B49}"/>
          </ac:spMkLst>
        </pc:spChg>
        <pc:spChg chg="mod">
          <ac:chgData name="Anatolii Ivanov" userId="1b70b055b111d771" providerId="LiveId" clId="{2B31CB30-F5F9-47CF-B38A-6A83F5AFBFD6}" dt="2021-03-17T07:47:24.836" v="45" actId="14100"/>
          <ac:spMkLst>
            <pc:docMk/>
            <pc:sldMk cId="2072939782" sldId="300"/>
            <ac:spMk id="5" creationId="{6D511541-79E1-4B87-8DF8-EEE9C11307FA}"/>
          </ac:spMkLst>
        </pc:spChg>
        <pc:spChg chg="del">
          <ac:chgData name="Anatolii Ivanov" userId="1b70b055b111d771" providerId="LiveId" clId="{2B31CB30-F5F9-47CF-B38A-6A83F5AFBFD6}" dt="2021-03-17T07:47:57.051" v="56" actId="478"/>
          <ac:spMkLst>
            <pc:docMk/>
            <pc:sldMk cId="2072939782" sldId="300"/>
            <ac:spMk id="6" creationId="{344AC408-9D50-44BC-8058-A31BA7C6BCD2}"/>
          </ac:spMkLst>
        </pc:spChg>
        <pc:spChg chg="mod">
          <ac:chgData name="Anatolii Ivanov" userId="1b70b055b111d771" providerId="LiveId" clId="{2B31CB30-F5F9-47CF-B38A-6A83F5AFBFD6}" dt="2021-03-17T07:47:12.821" v="28" actId="20577"/>
          <ac:spMkLst>
            <pc:docMk/>
            <pc:sldMk cId="2072939782" sldId="300"/>
            <ac:spMk id="8" creationId="{781920DD-C47F-42B0-9E4B-ACC50398C3A5}"/>
          </ac:spMkLst>
        </pc:spChg>
        <pc:spChg chg="add mod">
          <ac:chgData name="Anatolii Ivanov" userId="1b70b055b111d771" providerId="LiveId" clId="{2B31CB30-F5F9-47CF-B38A-6A83F5AFBFD6}" dt="2021-03-17T07:49:19.861" v="82" actId="1076"/>
          <ac:spMkLst>
            <pc:docMk/>
            <pc:sldMk cId="2072939782" sldId="300"/>
            <ac:spMk id="9" creationId="{0DE34C7B-E173-4247-A2CE-04984E55C669}"/>
          </ac:spMkLst>
        </pc:spChg>
        <pc:picChg chg="add mod">
          <ac:chgData name="Anatolii Ivanov" userId="1b70b055b111d771" providerId="LiveId" clId="{2B31CB30-F5F9-47CF-B38A-6A83F5AFBFD6}" dt="2021-03-17T07:47:59.996" v="57" actId="14100"/>
          <ac:picMkLst>
            <pc:docMk/>
            <pc:sldMk cId="2072939782" sldId="300"/>
            <ac:picMk id="1026" creationId="{F650A582-85CD-4697-A998-66C15467ADA7}"/>
          </ac:picMkLst>
        </pc:picChg>
        <pc:picChg chg="add mod">
          <ac:chgData name="Anatolii Ivanov" userId="1b70b055b111d771" providerId="LiveId" clId="{2B31CB30-F5F9-47CF-B38A-6A83F5AFBFD6}" dt="2021-03-17T07:48:13.876" v="60" actId="14100"/>
          <ac:picMkLst>
            <pc:docMk/>
            <pc:sldMk cId="2072939782" sldId="300"/>
            <ac:picMk id="1028" creationId="{65D92D2F-9752-415B-9C35-03C8AD72767E}"/>
          </ac:picMkLst>
        </pc:picChg>
        <pc:picChg chg="add mod">
          <ac:chgData name="Anatolii Ivanov" userId="1b70b055b111d771" providerId="LiveId" clId="{2B31CB30-F5F9-47CF-B38A-6A83F5AFBFD6}" dt="2021-03-17T07:49:34.649" v="86" actId="1076"/>
          <ac:picMkLst>
            <pc:docMk/>
            <pc:sldMk cId="2072939782" sldId="300"/>
            <ac:picMk id="1030" creationId="{0DBFFC9C-3CC8-47D1-B966-35CB70CE1AAF}"/>
          </ac:picMkLst>
        </pc:picChg>
        <pc:picChg chg="add mod">
          <ac:chgData name="Anatolii Ivanov" userId="1b70b055b111d771" providerId="LiveId" clId="{2B31CB30-F5F9-47CF-B38A-6A83F5AFBFD6}" dt="2021-03-17T07:49:34.649" v="86" actId="1076"/>
          <ac:picMkLst>
            <pc:docMk/>
            <pc:sldMk cId="2072939782" sldId="300"/>
            <ac:picMk id="1032" creationId="{B985AEA4-711A-4658-8027-1F403A954938}"/>
          </ac:picMkLst>
        </pc:picChg>
        <pc:picChg chg="add mod">
          <ac:chgData name="Anatolii Ivanov" userId="1b70b055b111d771" providerId="LiveId" clId="{2B31CB30-F5F9-47CF-B38A-6A83F5AFBFD6}" dt="2021-03-17T07:49:34.649" v="86" actId="1076"/>
          <ac:picMkLst>
            <pc:docMk/>
            <pc:sldMk cId="2072939782" sldId="300"/>
            <ac:picMk id="1034" creationId="{905AB653-F75F-4167-9BB6-B4FD9D76BDCB}"/>
          </ac:picMkLst>
        </pc:picChg>
        <pc:picChg chg="add mod">
          <ac:chgData name="Anatolii Ivanov" userId="1b70b055b111d771" providerId="LiveId" clId="{2B31CB30-F5F9-47CF-B38A-6A83F5AFBFD6}" dt="2021-03-17T07:49:34.649" v="86" actId="1076"/>
          <ac:picMkLst>
            <pc:docMk/>
            <pc:sldMk cId="2072939782" sldId="300"/>
            <ac:picMk id="1036" creationId="{59484B38-1D99-447E-86E3-4E7D55ABEDC1}"/>
          </ac:picMkLst>
        </pc:picChg>
        <pc:picChg chg="add mod">
          <ac:chgData name="Anatolii Ivanov" userId="1b70b055b111d771" providerId="LiveId" clId="{2B31CB30-F5F9-47CF-B38A-6A83F5AFBFD6}" dt="2021-03-17T07:49:38.621" v="89" actId="1076"/>
          <ac:picMkLst>
            <pc:docMk/>
            <pc:sldMk cId="2072939782" sldId="300"/>
            <ac:picMk id="1038" creationId="{DB583945-C025-4D38-A1EC-51183F14BF76}"/>
          </ac:picMkLst>
        </pc:picChg>
        <pc:picChg chg="add mod">
          <ac:chgData name="Anatolii Ivanov" userId="1b70b055b111d771" providerId="LiveId" clId="{2B31CB30-F5F9-47CF-B38A-6A83F5AFBFD6}" dt="2021-03-17T07:49:51.340" v="93" actId="1076"/>
          <ac:picMkLst>
            <pc:docMk/>
            <pc:sldMk cId="2072939782" sldId="300"/>
            <ac:picMk id="1040" creationId="{6FC14E34-2DE1-4DD0-A2B8-32778D849656}"/>
          </ac:picMkLst>
        </pc:picChg>
        <pc:picChg chg="add mod">
          <ac:chgData name="Anatolii Ivanov" userId="1b70b055b111d771" providerId="LiveId" clId="{2B31CB30-F5F9-47CF-B38A-6A83F5AFBFD6}" dt="2021-03-17T07:50:04.531" v="97" actId="1076"/>
          <ac:picMkLst>
            <pc:docMk/>
            <pc:sldMk cId="2072939782" sldId="300"/>
            <ac:picMk id="1042" creationId="{20EC4434-CEB3-42F6-A69B-88B8290BACB6}"/>
          </ac:picMkLst>
        </pc:picChg>
      </pc:sldChg>
      <pc:sldChg chg="addSp delSp modSp add mod ord modTransition">
        <pc:chgData name="Anatolii Ivanov" userId="1b70b055b111d771" providerId="LiveId" clId="{2B31CB30-F5F9-47CF-B38A-6A83F5AFBFD6}" dt="2021-03-17T09:08:18.933" v="1028"/>
        <pc:sldMkLst>
          <pc:docMk/>
          <pc:sldMk cId="585745262" sldId="301"/>
        </pc:sldMkLst>
        <pc:spChg chg="mod">
          <ac:chgData name="Anatolii Ivanov" userId="1b70b055b111d771" providerId="LiveId" clId="{2B31CB30-F5F9-47CF-B38A-6A83F5AFBFD6}" dt="2021-03-17T07:52:55.002" v="150" actId="20577"/>
          <ac:spMkLst>
            <pc:docMk/>
            <pc:sldMk cId="585745262" sldId="301"/>
            <ac:spMk id="2" creationId="{F215B6F0-10B8-433A-9345-356A4D90726D}"/>
          </ac:spMkLst>
        </pc:spChg>
        <pc:spChg chg="del">
          <ac:chgData name="Anatolii Ivanov" userId="1b70b055b111d771" providerId="LiveId" clId="{2B31CB30-F5F9-47CF-B38A-6A83F5AFBFD6}" dt="2021-03-17T07:50:51.063" v="102" actId="478"/>
          <ac:spMkLst>
            <pc:docMk/>
            <pc:sldMk cId="585745262" sldId="301"/>
            <ac:spMk id="3" creationId="{315C0B04-CBA9-4811-8BEF-1E1FD8886F2B}"/>
          </ac:spMkLst>
        </pc:spChg>
        <pc:spChg chg="add mod">
          <ac:chgData name="Anatolii Ivanov" userId="1b70b055b111d771" providerId="LiveId" clId="{2B31CB30-F5F9-47CF-B38A-6A83F5AFBFD6}" dt="2021-03-17T07:50:51.063" v="102" actId="478"/>
          <ac:spMkLst>
            <pc:docMk/>
            <pc:sldMk cId="585745262" sldId="301"/>
            <ac:spMk id="4" creationId="{3DB63BDB-D50C-4276-BBA8-BED4B7F075B2}"/>
          </ac:spMkLst>
        </pc:spChg>
        <pc:spChg chg="del">
          <ac:chgData name="Anatolii Ivanov" userId="1b70b055b111d771" providerId="LiveId" clId="{2B31CB30-F5F9-47CF-B38A-6A83F5AFBFD6}" dt="2021-03-17T07:50:51.063" v="102" actId="478"/>
          <ac:spMkLst>
            <pc:docMk/>
            <pc:sldMk cId="585745262" sldId="301"/>
            <ac:spMk id="5" creationId="{6D511541-79E1-4B87-8DF8-EEE9C11307FA}"/>
          </ac:spMkLst>
        </pc:spChg>
        <pc:spChg chg="add mod">
          <ac:chgData name="Anatolii Ivanov" userId="1b70b055b111d771" providerId="LiveId" clId="{2B31CB30-F5F9-47CF-B38A-6A83F5AFBFD6}" dt="2021-03-17T07:50:51.063" v="102" actId="478"/>
          <ac:spMkLst>
            <pc:docMk/>
            <pc:sldMk cId="585745262" sldId="301"/>
            <ac:spMk id="6" creationId="{033C49D2-71C3-4625-8163-6668800B0BA8}"/>
          </ac:spMkLst>
        </pc:spChg>
        <pc:spChg chg="mod">
          <ac:chgData name="Anatolii Ivanov" userId="1b70b055b111d771" providerId="LiveId" clId="{2B31CB30-F5F9-47CF-B38A-6A83F5AFBFD6}" dt="2021-03-17T07:50:55.021" v="110" actId="20577"/>
          <ac:spMkLst>
            <pc:docMk/>
            <pc:sldMk cId="585745262" sldId="301"/>
            <ac:spMk id="8" creationId="{781920DD-C47F-42B0-9E4B-ACC50398C3A5}"/>
          </ac:spMkLst>
        </pc:spChg>
        <pc:spChg chg="del">
          <ac:chgData name="Anatolii Ivanov" userId="1b70b055b111d771" providerId="LiveId" clId="{2B31CB30-F5F9-47CF-B38A-6A83F5AFBFD6}" dt="2021-03-17T07:50:51.063" v="102" actId="478"/>
          <ac:spMkLst>
            <pc:docMk/>
            <pc:sldMk cId="585745262" sldId="301"/>
            <ac:spMk id="9" creationId="{0DE34C7B-E173-4247-A2CE-04984E55C669}"/>
          </ac:spMkLst>
        </pc:spChg>
        <pc:picChg chg="add mod ord">
          <ac:chgData name="Anatolii Ivanov" userId="1b70b055b111d771" providerId="LiveId" clId="{2B31CB30-F5F9-47CF-B38A-6A83F5AFBFD6}" dt="2021-03-17T07:52:38.082" v="127" actId="166"/>
          <ac:picMkLst>
            <pc:docMk/>
            <pc:sldMk cId="585745262" sldId="301"/>
            <ac:picMk id="11" creationId="{5526FC21-6F60-45E5-8EA8-777C8D775572}"/>
          </ac:picMkLst>
        </pc:picChg>
        <pc:picChg chg="add mod">
          <ac:chgData name="Anatolii Ivanov" userId="1b70b055b111d771" providerId="LiveId" clId="{2B31CB30-F5F9-47CF-B38A-6A83F5AFBFD6}" dt="2021-03-17T07:52:03.001" v="116" actId="1076"/>
          <ac:picMkLst>
            <pc:docMk/>
            <pc:sldMk cId="585745262" sldId="301"/>
            <ac:picMk id="13" creationId="{D2AFFE34-216C-4A25-9950-0C782D8EC7AA}"/>
          </ac:picMkLst>
        </pc:picChg>
        <pc:picChg chg="add mod">
          <ac:chgData name="Anatolii Ivanov" userId="1b70b055b111d771" providerId="LiveId" clId="{2B31CB30-F5F9-47CF-B38A-6A83F5AFBFD6}" dt="2021-03-17T07:52:40.194" v="128" actId="1076"/>
          <ac:picMkLst>
            <pc:docMk/>
            <pc:sldMk cId="585745262" sldId="301"/>
            <ac:picMk id="15" creationId="{0BA43542-D891-4FDF-B84E-5F646FA49E13}"/>
          </ac:picMkLst>
        </pc:picChg>
        <pc:picChg chg="add mod">
          <ac:chgData name="Anatolii Ivanov" userId="1b70b055b111d771" providerId="LiveId" clId="{2B31CB30-F5F9-47CF-B38A-6A83F5AFBFD6}" dt="2021-03-17T07:52:57.793" v="151" actId="1076"/>
          <ac:picMkLst>
            <pc:docMk/>
            <pc:sldMk cId="585745262" sldId="301"/>
            <ac:picMk id="17" creationId="{C526170B-2A90-462C-BAF3-E99AD738573C}"/>
          </ac:picMkLst>
        </pc:picChg>
        <pc:picChg chg="del">
          <ac:chgData name="Anatolii Ivanov" userId="1b70b055b111d771" providerId="LiveId" clId="{2B31CB30-F5F9-47CF-B38A-6A83F5AFBFD6}" dt="2021-03-17T07:50:51.063" v="102" actId="478"/>
          <ac:picMkLst>
            <pc:docMk/>
            <pc:sldMk cId="585745262" sldId="301"/>
            <ac:picMk id="1026" creationId="{F650A582-85CD-4697-A998-66C15467ADA7}"/>
          </ac:picMkLst>
        </pc:picChg>
        <pc:picChg chg="del">
          <ac:chgData name="Anatolii Ivanov" userId="1b70b055b111d771" providerId="LiveId" clId="{2B31CB30-F5F9-47CF-B38A-6A83F5AFBFD6}" dt="2021-03-17T07:50:51.063" v="102" actId="478"/>
          <ac:picMkLst>
            <pc:docMk/>
            <pc:sldMk cId="585745262" sldId="301"/>
            <ac:picMk id="1028" creationId="{65D92D2F-9752-415B-9C35-03C8AD72767E}"/>
          </ac:picMkLst>
        </pc:picChg>
        <pc:picChg chg="del">
          <ac:chgData name="Anatolii Ivanov" userId="1b70b055b111d771" providerId="LiveId" clId="{2B31CB30-F5F9-47CF-B38A-6A83F5AFBFD6}" dt="2021-03-17T07:50:51.063" v="102" actId="478"/>
          <ac:picMkLst>
            <pc:docMk/>
            <pc:sldMk cId="585745262" sldId="301"/>
            <ac:picMk id="1030" creationId="{0DBFFC9C-3CC8-47D1-B966-35CB70CE1AAF}"/>
          </ac:picMkLst>
        </pc:picChg>
        <pc:picChg chg="del">
          <ac:chgData name="Anatolii Ivanov" userId="1b70b055b111d771" providerId="LiveId" clId="{2B31CB30-F5F9-47CF-B38A-6A83F5AFBFD6}" dt="2021-03-17T07:50:51.063" v="102" actId="478"/>
          <ac:picMkLst>
            <pc:docMk/>
            <pc:sldMk cId="585745262" sldId="301"/>
            <ac:picMk id="1032" creationId="{B985AEA4-711A-4658-8027-1F403A954938}"/>
          </ac:picMkLst>
        </pc:picChg>
        <pc:picChg chg="del">
          <ac:chgData name="Anatolii Ivanov" userId="1b70b055b111d771" providerId="LiveId" clId="{2B31CB30-F5F9-47CF-B38A-6A83F5AFBFD6}" dt="2021-03-17T07:50:51.063" v="102" actId="478"/>
          <ac:picMkLst>
            <pc:docMk/>
            <pc:sldMk cId="585745262" sldId="301"/>
            <ac:picMk id="1034" creationId="{905AB653-F75F-4167-9BB6-B4FD9D76BDCB}"/>
          </ac:picMkLst>
        </pc:picChg>
        <pc:picChg chg="del">
          <ac:chgData name="Anatolii Ivanov" userId="1b70b055b111d771" providerId="LiveId" clId="{2B31CB30-F5F9-47CF-B38A-6A83F5AFBFD6}" dt="2021-03-17T07:50:51.063" v="102" actId="478"/>
          <ac:picMkLst>
            <pc:docMk/>
            <pc:sldMk cId="585745262" sldId="301"/>
            <ac:picMk id="1036" creationId="{59484B38-1D99-447E-86E3-4E7D55ABEDC1}"/>
          </ac:picMkLst>
        </pc:picChg>
        <pc:picChg chg="del">
          <ac:chgData name="Anatolii Ivanov" userId="1b70b055b111d771" providerId="LiveId" clId="{2B31CB30-F5F9-47CF-B38A-6A83F5AFBFD6}" dt="2021-03-17T07:50:51.063" v="102" actId="478"/>
          <ac:picMkLst>
            <pc:docMk/>
            <pc:sldMk cId="585745262" sldId="301"/>
            <ac:picMk id="1038" creationId="{DB583945-C025-4D38-A1EC-51183F14BF76}"/>
          </ac:picMkLst>
        </pc:picChg>
        <pc:picChg chg="del">
          <ac:chgData name="Anatolii Ivanov" userId="1b70b055b111d771" providerId="LiveId" clId="{2B31CB30-F5F9-47CF-B38A-6A83F5AFBFD6}" dt="2021-03-17T07:50:51.063" v="102" actId="478"/>
          <ac:picMkLst>
            <pc:docMk/>
            <pc:sldMk cId="585745262" sldId="301"/>
            <ac:picMk id="1040" creationId="{6FC14E34-2DE1-4DD0-A2B8-32778D849656}"/>
          </ac:picMkLst>
        </pc:picChg>
        <pc:picChg chg="del">
          <ac:chgData name="Anatolii Ivanov" userId="1b70b055b111d771" providerId="LiveId" clId="{2B31CB30-F5F9-47CF-B38A-6A83F5AFBFD6}" dt="2021-03-17T07:50:51.063" v="102" actId="478"/>
          <ac:picMkLst>
            <pc:docMk/>
            <pc:sldMk cId="585745262" sldId="301"/>
            <ac:picMk id="1042" creationId="{20EC4434-CEB3-42F6-A69B-88B8290BACB6}"/>
          </ac:picMkLst>
        </pc:picChg>
      </pc:sldChg>
      <pc:sldChg chg="modSp add del mod">
        <pc:chgData name="Anatolii Ivanov" userId="1b70b055b111d771" providerId="LiveId" clId="{2B31CB30-F5F9-47CF-B38A-6A83F5AFBFD6}" dt="2021-03-17T07:53:10.626" v="159" actId="47"/>
        <pc:sldMkLst>
          <pc:docMk/>
          <pc:sldMk cId="1592684841" sldId="302"/>
        </pc:sldMkLst>
        <pc:spChg chg="mod">
          <ac:chgData name="Anatolii Ivanov" userId="1b70b055b111d771" providerId="LiveId" clId="{2B31CB30-F5F9-47CF-B38A-6A83F5AFBFD6}" dt="2021-03-17T07:53:08.434" v="158" actId="20577"/>
          <ac:spMkLst>
            <pc:docMk/>
            <pc:sldMk cId="1592684841" sldId="302"/>
            <ac:spMk id="8" creationId="{781920DD-C47F-42B0-9E4B-ACC50398C3A5}"/>
          </ac:spMkLst>
        </pc:spChg>
      </pc:sldChg>
      <pc:sldChg chg="addSp modSp new mod modTransition">
        <pc:chgData name="Anatolii Ivanov" userId="1b70b055b111d771" providerId="LiveId" clId="{2B31CB30-F5F9-47CF-B38A-6A83F5AFBFD6}" dt="2021-03-17T09:08:22.182" v="1029"/>
        <pc:sldMkLst>
          <pc:docMk/>
          <pc:sldMk cId="2602897564" sldId="302"/>
        </pc:sldMkLst>
        <pc:spChg chg="mod">
          <ac:chgData name="Anatolii Ivanov" userId="1b70b055b111d771" providerId="LiveId" clId="{2B31CB30-F5F9-47CF-B38A-6A83F5AFBFD6}" dt="2021-03-17T07:54:44.307" v="264" actId="20577"/>
          <ac:spMkLst>
            <pc:docMk/>
            <pc:sldMk cId="2602897564" sldId="302"/>
            <ac:spMk id="3" creationId="{C59BF84D-0FA4-4494-9262-729079A7F7F3}"/>
          </ac:spMkLst>
        </pc:spChg>
        <pc:spChg chg="mod">
          <ac:chgData name="Anatolii Ivanov" userId="1b70b055b111d771" providerId="LiveId" clId="{2B31CB30-F5F9-47CF-B38A-6A83F5AFBFD6}" dt="2021-03-17T07:56:46.654" v="472" actId="20577"/>
          <ac:spMkLst>
            <pc:docMk/>
            <pc:sldMk cId="2602897564" sldId="302"/>
            <ac:spMk id="4" creationId="{AE7C0921-4023-4E50-B98C-3346A7A82E52}"/>
          </ac:spMkLst>
        </pc:spChg>
        <pc:spChg chg="mod">
          <ac:chgData name="Anatolii Ivanov" userId="1b70b055b111d771" providerId="LiveId" clId="{2B31CB30-F5F9-47CF-B38A-6A83F5AFBFD6}" dt="2021-03-17T07:54:50.271" v="280" actId="20577"/>
          <ac:spMkLst>
            <pc:docMk/>
            <pc:sldMk cId="2602897564" sldId="302"/>
            <ac:spMk id="5" creationId="{5727BC4F-24F2-46F0-BF1B-6CBFCF91D1BC}"/>
          </ac:spMkLst>
        </pc:spChg>
        <pc:spChg chg="mod">
          <ac:chgData name="Anatolii Ivanov" userId="1b70b055b111d771" providerId="LiveId" clId="{2B31CB30-F5F9-47CF-B38A-6A83F5AFBFD6}" dt="2021-03-17T07:58:42.970" v="748" actId="14100"/>
          <ac:spMkLst>
            <pc:docMk/>
            <pc:sldMk cId="2602897564" sldId="302"/>
            <ac:spMk id="6" creationId="{D3BFB256-1AB6-486C-AD3A-C624EC959F4B}"/>
          </ac:spMkLst>
        </pc:spChg>
        <pc:spChg chg="mod">
          <ac:chgData name="Anatolii Ivanov" userId="1b70b055b111d771" providerId="LiveId" clId="{2B31CB30-F5F9-47CF-B38A-6A83F5AFBFD6}" dt="2021-03-17T07:54:39.140" v="251" actId="20577"/>
          <ac:spMkLst>
            <pc:docMk/>
            <pc:sldMk cId="2602897564" sldId="302"/>
            <ac:spMk id="8" creationId="{4A4CA34A-9A00-43D0-AF64-528D93F1C447}"/>
          </ac:spMkLst>
        </pc:spChg>
        <pc:spChg chg="add mod">
          <ac:chgData name="Anatolii Ivanov" userId="1b70b055b111d771" providerId="LiveId" clId="{2B31CB30-F5F9-47CF-B38A-6A83F5AFBFD6}" dt="2021-03-17T07:58:53.835" v="754" actId="20577"/>
          <ac:spMkLst>
            <pc:docMk/>
            <pc:sldMk cId="2602897564" sldId="302"/>
            <ac:spMk id="9" creationId="{2B7459B7-2847-4088-9598-AE048BB6DD41}"/>
          </ac:spMkLst>
        </pc:spChg>
        <pc:spChg chg="add mod">
          <ac:chgData name="Anatolii Ivanov" userId="1b70b055b111d771" providerId="LiveId" clId="{2B31CB30-F5F9-47CF-B38A-6A83F5AFBFD6}" dt="2021-03-17T07:59:28.083" v="870" actId="14100"/>
          <ac:spMkLst>
            <pc:docMk/>
            <pc:sldMk cId="2602897564" sldId="302"/>
            <ac:spMk id="10" creationId="{99E21376-F9BE-4EA7-BA05-B0BD722E1B3F}"/>
          </ac:spMkLst>
        </pc:spChg>
      </pc:sldChg>
      <pc:sldChg chg="modSp new del mod">
        <pc:chgData name="Anatolii Ivanov" userId="1b70b055b111d771" providerId="LiveId" clId="{2B31CB30-F5F9-47CF-B38A-6A83F5AFBFD6}" dt="2021-03-17T08:05:36.168" v="1009" actId="47"/>
        <pc:sldMkLst>
          <pc:docMk/>
          <pc:sldMk cId="2314718432" sldId="303"/>
        </pc:sldMkLst>
        <pc:spChg chg="mod">
          <ac:chgData name="Anatolii Ivanov" userId="1b70b055b111d771" providerId="LiveId" clId="{2B31CB30-F5F9-47CF-B38A-6A83F5AFBFD6}" dt="2021-03-17T08:00:22.778" v="880" actId="20577"/>
          <ac:spMkLst>
            <pc:docMk/>
            <pc:sldMk cId="2314718432" sldId="303"/>
            <ac:spMk id="3" creationId="{2B2C5355-4AFD-40B6-8B45-9EDAD6A704B7}"/>
          </ac:spMkLst>
        </pc:spChg>
        <pc:spChg chg="mod">
          <ac:chgData name="Anatolii Ivanov" userId="1b70b055b111d771" providerId="LiveId" clId="{2B31CB30-F5F9-47CF-B38A-6A83F5AFBFD6}" dt="2021-03-17T08:01:23.762" v="1008" actId="1076"/>
          <ac:spMkLst>
            <pc:docMk/>
            <pc:sldMk cId="2314718432" sldId="303"/>
            <ac:spMk id="4" creationId="{0006865D-8DA7-4B83-AE3E-9689922505C7}"/>
          </ac:spMkLst>
        </pc:spChg>
        <pc:spChg chg="mod">
          <ac:chgData name="Anatolii Ivanov" userId="1b70b055b111d771" providerId="LiveId" clId="{2B31CB30-F5F9-47CF-B38A-6A83F5AFBFD6}" dt="2021-03-17T07:55:07.091" v="319" actId="20577"/>
          <ac:spMkLst>
            <pc:docMk/>
            <pc:sldMk cId="2314718432" sldId="303"/>
            <ac:spMk id="8" creationId="{7AF3A43E-2690-48DE-9CC3-1D4359D153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93.73.198.144:10010/login" TargetMode="External"/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Library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ru-RU" dirty="0" err="1"/>
              <a:t>Ковтко</a:t>
            </a:r>
            <a:r>
              <a:rPr lang="ru-RU" dirty="0"/>
              <a:t> </a:t>
            </a:r>
            <a:r>
              <a:rPr lang="ru-RU" dirty="0" err="1"/>
              <a:t>Юрій</a:t>
            </a:r>
            <a:r>
              <a:rPr lang="ru-RU" dirty="0"/>
              <a:t> ІТ-71</a:t>
            </a:r>
          </a:p>
          <a:p>
            <a:r>
              <a:rPr lang="ru-RU" dirty="0" err="1"/>
              <a:t>Іванов</a:t>
            </a:r>
            <a:r>
              <a:rPr lang="ru-RU" dirty="0"/>
              <a:t> </a:t>
            </a:r>
            <a:r>
              <a:rPr lang="ru-RU" dirty="0" err="1"/>
              <a:t>Анатолій</a:t>
            </a:r>
            <a:r>
              <a:rPr lang="ru-RU" dirty="0"/>
              <a:t> ІТ-71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87E82-4854-4BA9-8E4E-32B9569C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5" y="1066582"/>
            <a:ext cx="4032634" cy="32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ru-RU" dirty="0" err="1"/>
              <a:t>Ідея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80A4021-BA66-4674-A77D-8A9194F665D0}"/>
              </a:ext>
            </a:extLst>
          </p:cNvPr>
          <p:cNvSpPr txBox="1">
            <a:spLocks/>
          </p:cNvSpPr>
          <p:nvPr/>
        </p:nvSpPr>
        <p:spPr>
          <a:xfrm>
            <a:off x="432000" y="4428341"/>
            <a:ext cx="11340000" cy="72623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Давай </a:t>
            </a:r>
            <a:r>
              <a:rPr lang="ru-RU" dirty="0" err="1"/>
              <a:t>бібліотеку</a:t>
            </a:r>
            <a:r>
              <a:rPr lang="ru-RU" dirty="0"/>
              <a:t>? </a:t>
            </a:r>
            <a:r>
              <a:rPr lang="ru-RU" dirty="0" err="1"/>
              <a:t>Можливо</a:t>
            </a:r>
            <a:r>
              <a:rPr lang="ru-RU" dirty="0"/>
              <a:t> чат?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3E94040-39B9-4B86-8339-61CCF87F5685}"/>
              </a:ext>
            </a:extLst>
          </p:cNvPr>
          <p:cNvSpPr txBox="1">
            <a:spLocks/>
          </p:cNvSpPr>
          <p:nvPr/>
        </p:nvSpPr>
        <p:spPr>
          <a:xfrm>
            <a:off x="6288000" y="4888992"/>
            <a:ext cx="5472000" cy="1019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E5C93C65-644E-457B-B9BD-C4AE52D1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9" y="4888992"/>
            <a:ext cx="11245425" cy="10196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результаті</a:t>
            </a:r>
            <a:r>
              <a:rPr lang="ru-RU" dirty="0"/>
              <a:t> початкового </a:t>
            </a:r>
            <a:r>
              <a:rPr lang="ru-RU" dirty="0" err="1"/>
              <a:t>обдумування</a:t>
            </a:r>
            <a:r>
              <a:rPr lang="ru-RU" dirty="0"/>
              <a:t> теми ми </a:t>
            </a:r>
            <a:r>
              <a:rPr lang="ru-RU" dirty="0" err="1"/>
              <a:t>вирішили</a:t>
            </a:r>
            <a:r>
              <a:rPr lang="ru-RU" dirty="0"/>
              <a:t> об</a:t>
            </a:r>
            <a:r>
              <a:rPr lang="en-US" dirty="0"/>
              <a:t>’</a:t>
            </a:r>
            <a:r>
              <a:rPr lang="ru-RU" dirty="0" err="1"/>
              <a:t>єднати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F178B-898A-45CC-8857-B95D86B2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9" y="1126780"/>
            <a:ext cx="5842631" cy="2887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28462-28AA-4FCC-B940-EE71FCA2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85" y="326951"/>
            <a:ext cx="6191415" cy="30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15B6F0-10B8-433A-9345-356A4D90726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0B04-CBA9-4811-8BEF-1E1FD8886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11541-79E1-4B87-8DF8-EEE9C11307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71220" y="1516359"/>
            <a:ext cx="2500779" cy="358775"/>
          </a:xfrm>
        </p:spPr>
        <p:txBody>
          <a:bodyPr/>
          <a:lstStyle/>
          <a:p>
            <a:r>
              <a:rPr lang="ru-RU" dirty="0" err="1"/>
              <a:t>Фронтенд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CEBF-5CAF-42BA-A0A3-B22CCE07624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81920DD-C47F-42B0-9E4B-ACC50398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Технології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DE34C7B-E173-4247-A2CE-04984E55C669}"/>
              </a:ext>
            </a:extLst>
          </p:cNvPr>
          <p:cNvSpPr txBox="1">
            <a:spLocks/>
          </p:cNvSpPr>
          <p:nvPr/>
        </p:nvSpPr>
        <p:spPr>
          <a:xfrm>
            <a:off x="5177624" y="1516359"/>
            <a:ext cx="2500779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Інше</a:t>
            </a:r>
            <a:endParaRPr lang="en-GB" dirty="0"/>
          </a:p>
        </p:txBody>
      </p:sp>
      <p:pic>
        <p:nvPicPr>
          <p:cNvPr id="1026" name="Picture 2" descr="ASP.NET Core Authentication Tutorial">
            <a:extLst>
              <a:ext uri="{FF2B5EF4-FFF2-40B4-BE49-F238E27FC236}">
                <a16:creationId xmlns:a16="http://schemas.microsoft.com/office/drawing/2014/main" id="{F650A582-85CD-4697-A998-66C15467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9" y="2020359"/>
            <a:ext cx="1152211" cy="115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65D92D2F-9752-415B-9C35-03C8AD727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43" y="3032193"/>
            <a:ext cx="1256924" cy="12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ding authentication to your React Flux app">
            <a:extLst>
              <a:ext uri="{FF2B5EF4-FFF2-40B4-BE49-F238E27FC236}">
                <a16:creationId xmlns:a16="http://schemas.microsoft.com/office/drawing/2014/main" id="{0DBFFC9C-3CC8-47D1-B966-35CB70CE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99" y="2090869"/>
            <a:ext cx="1011189" cy="10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de Review: Redux | everyday.codes">
            <a:extLst>
              <a:ext uri="{FF2B5EF4-FFF2-40B4-BE49-F238E27FC236}">
                <a16:creationId xmlns:a16="http://schemas.microsoft.com/office/drawing/2014/main" id="{B985AEA4-711A-4658-8027-1F403A95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522" y="2311104"/>
            <a:ext cx="625668" cy="56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gular (web framework) - Wikipedia">
            <a:extLst>
              <a:ext uri="{FF2B5EF4-FFF2-40B4-BE49-F238E27FC236}">
                <a16:creationId xmlns:a16="http://schemas.microsoft.com/office/drawing/2014/main" id="{905AB653-F75F-4167-9BB6-B4FD9D76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99" y="3243080"/>
            <a:ext cx="1011189" cy="10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ue.js - Wikipedia">
            <a:extLst>
              <a:ext uri="{FF2B5EF4-FFF2-40B4-BE49-F238E27FC236}">
                <a16:creationId xmlns:a16="http://schemas.microsoft.com/office/drawing/2014/main" id="{59484B38-1D99-447E-86E3-4E7D55AB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99" y="4395291"/>
            <a:ext cx="1011189" cy="8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bout · GitHub">
            <a:extLst>
              <a:ext uri="{FF2B5EF4-FFF2-40B4-BE49-F238E27FC236}">
                <a16:creationId xmlns:a16="http://schemas.microsoft.com/office/drawing/2014/main" id="{DB583945-C025-4D38-A1EC-51183F14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71" y="1998570"/>
            <a:ext cx="2043568" cy="10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cker (@Docker) | Twitter">
            <a:extLst>
              <a:ext uri="{FF2B5EF4-FFF2-40B4-BE49-F238E27FC236}">
                <a16:creationId xmlns:a16="http://schemas.microsoft.com/office/drawing/2014/main" id="{6FC14E34-2DE1-4DD0-A2B8-32778D8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89" y="3243080"/>
            <a:ext cx="1296737" cy="129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GINX | High Performance Load Balancer, Web Server, &amp; Reverse Proxy">
            <a:extLst>
              <a:ext uri="{FF2B5EF4-FFF2-40B4-BE49-F238E27FC236}">
                <a16:creationId xmlns:a16="http://schemas.microsoft.com/office/drawing/2014/main" id="{20EC4434-CEB3-42F6-A69B-88B8290B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74" y="3313268"/>
            <a:ext cx="998674" cy="115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93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ru-RU" dirty="0" err="1"/>
              <a:t>Реалізація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4401782"/>
            <a:ext cx="5472000" cy="360000"/>
          </a:xfrm>
        </p:spPr>
        <p:txBody>
          <a:bodyPr/>
          <a:lstStyle/>
          <a:p>
            <a:r>
              <a:rPr lang="en-US" dirty="0"/>
              <a:t>React + Vue +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9" y="4888992"/>
            <a:ext cx="11245425" cy="101968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ми </a:t>
            </a:r>
            <a:r>
              <a:rPr lang="ru-RU" dirty="0" err="1"/>
              <a:t>створювали</a:t>
            </a:r>
            <a:r>
              <a:rPr lang="ru-RU" dirty="0"/>
              <a:t> та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бачили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один фреймворк, </a:t>
            </a:r>
            <a:r>
              <a:rPr lang="ru-RU" dirty="0" err="1"/>
              <a:t>зрозуміло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 для </a:t>
            </a:r>
            <a:r>
              <a:rPr lang="ru-RU" dirty="0" err="1"/>
              <a:t>невеличких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 не </a:t>
            </a:r>
            <a:r>
              <a:rPr lang="ru-RU" dirty="0" err="1"/>
              <a:t>потрібне</a:t>
            </a:r>
            <a:r>
              <a:rPr lang="ru-RU" dirty="0"/>
              <a:t> </a:t>
            </a:r>
            <a:r>
              <a:rPr lang="ru-RU" dirty="0" err="1"/>
              <a:t>певне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, але…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A73AD1-D46F-4C36-A34B-2F34C363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1" y="1338072"/>
            <a:ext cx="8041118" cy="2460894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3E94040-39B9-4B86-8339-61CCF87F5685}"/>
              </a:ext>
            </a:extLst>
          </p:cNvPr>
          <p:cNvSpPr txBox="1">
            <a:spLocks/>
          </p:cNvSpPr>
          <p:nvPr/>
        </p:nvSpPr>
        <p:spPr>
          <a:xfrm>
            <a:off x="6288000" y="4888992"/>
            <a:ext cx="5472000" cy="1019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8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15B6F0-10B8-433A-9345-356A4D90726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err="1"/>
              <a:t>Світла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темна?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CEBF-5CAF-42BA-A0A3-B22CCE07624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81920DD-C47F-42B0-9E4B-ACC50398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Теми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63BDB-D50C-4276-BBA8-BED4B7F07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3C49D2-71C3-4625-8163-6668800B0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AFFE34-216C-4A25-9950-0C782D8E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313" y="1008000"/>
            <a:ext cx="5892000" cy="2909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A43542-D891-4FDF-B84E-5F646FA4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14" y="3853199"/>
            <a:ext cx="5107291" cy="2521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26170B-2A90-462C-BAF3-E99AD7385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0" y="1368000"/>
            <a:ext cx="5271141" cy="2632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26FC21-6F60-45E5-8EA8-777C8D775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6" y="3802125"/>
            <a:ext cx="5325412" cy="26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4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F04C4-96B1-43E4-A14A-829F6075083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F84D-0FA4-4494-9262-729079A7F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Синхронізація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0921-4023-4E50-B98C-3346A7A82E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3 </a:t>
            </a:r>
            <a:r>
              <a:rPr lang="ru-RU" dirty="0" err="1"/>
              <a:t>проекти</a:t>
            </a:r>
            <a:r>
              <a:rPr lang="ru-RU" dirty="0"/>
              <a:t> – 3 </a:t>
            </a:r>
            <a:r>
              <a:rPr lang="ru-RU" dirty="0" err="1"/>
              <a:t>хедери</a:t>
            </a:r>
            <a:endParaRPr lang="ru-RU" dirty="0"/>
          </a:p>
          <a:p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змінювались</a:t>
            </a:r>
            <a:r>
              <a:rPr lang="ru-RU" dirty="0"/>
              <a:t>, тому </a:t>
            </a:r>
            <a:r>
              <a:rPr lang="ru-RU" dirty="0" err="1"/>
              <a:t>іноді</a:t>
            </a:r>
            <a:r>
              <a:rPr lang="ru-RU" dirty="0"/>
              <a:t> ставали </a:t>
            </a:r>
            <a:r>
              <a:rPr lang="ru-RU" dirty="0" err="1"/>
              <a:t>невалідними</a:t>
            </a:r>
            <a:endParaRPr lang="ru-RU" dirty="0"/>
          </a:p>
          <a:p>
            <a:r>
              <a:rPr lang="ru-RU" dirty="0"/>
              <a:t>Токен</a:t>
            </a:r>
          </a:p>
          <a:p>
            <a:r>
              <a:rPr lang="ru-RU" dirty="0"/>
              <a:t>Тема</a:t>
            </a:r>
          </a:p>
          <a:p>
            <a:r>
              <a:rPr lang="ru-RU" dirty="0" err="1"/>
              <a:t>Дублікація</a:t>
            </a:r>
            <a:r>
              <a:rPr lang="ru-RU" dirty="0"/>
              <a:t> коду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7BC4F-24F2-46F0-BF1B-6CBFCF91D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Налаштування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FB256-1AB6-486C-AD3A-C624EC959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2503933"/>
          </a:xfrm>
        </p:spPr>
        <p:txBody>
          <a:bodyPr/>
          <a:lstStyle/>
          <a:p>
            <a:r>
              <a:rPr lang="ru-RU" dirty="0"/>
              <a:t>Через те, </a:t>
            </a:r>
            <a:r>
              <a:rPr lang="ru-RU" dirty="0" err="1"/>
              <a:t>що</a:t>
            </a:r>
            <a:r>
              <a:rPr lang="ru-RU" dirty="0"/>
              <a:t> проект є </a:t>
            </a:r>
            <a:r>
              <a:rPr lang="ru-RU" dirty="0" err="1"/>
              <a:t>досить</a:t>
            </a:r>
            <a:r>
              <a:rPr lang="ru-RU" dirty="0"/>
              <a:t> невеликим ми </a:t>
            </a:r>
            <a:r>
              <a:rPr lang="ru-RU" dirty="0" err="1"/>
              <a:t>отримали</a:t>
            </a:r>
            <a:r>
              <a:rPr lang="ru-RU" dirty="0"/>
              <a:t> роути </a:t>
            </a:r>
            <a:r>
              <a:rPr lang="ru-RU" dirty="0" err="1"/>
              <a:t>сторінок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знаходяться</a:t>
            </a:r>
            <a:r>
              <a:rPr lang="ru-RU" dirty="0"/>
              <a:t> в одному </a:t>
            </a:r>
            <a:r>
              <a:rPr lang="ru-RU" dirty="0" err="1"/>
              <a:t>просторі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/>
              <a:t>/login</a:t>
            </a:r>
          </a:p>
          <a:p>
            <a:pPr lvl="1"/>
            <a:r>
              <a:rPr lang="en-US" dirty="0"/>
              <a:t>/</a:t>
            </a:r>
          </a:p>
          <a:p>
            <a:pPr lvl="1"/>
            <a:r>
              <a:rPr lang="en-US" dirty="0"/>
              <a:t>/chats</a:t>
            </a:r>
          </a:p>
          <a:p>
            <a:pPr lvl="1"/>
            <a:r>
              <a:rPr lang="en-US" dirty="0"/>
              <a:t>/user-profile</a:t>
            </a:r>
          </a:p>
          <a:p>
            <a:pPr marL="266700" lvl="1" indent="0">
              <a:buNone/>
            </a:pPr>
            <a:r>
              <a:rPr lang="ru-RU" dirty="0"/>
              <a:t>Через </a:t>
            </a:r>
            <a:r>
              <a:rPr lang="ru-RU" dirty="0" err="1"/>
              <a:t>це</a:t>
            </a:r>
            <a:r>
              <a:rPr lang="ru-RU" dirty="0"/>
              <a:t>, </a:t>
            </a:r>
            <a:r>
              <a:rPr lang="ru-RU" dirty="0" err="1"/>
              <a:t>редірект</a:t>
            </a:r>
            <a:r>
              <a:rPr lang="ru-RU" dirty="0"/>
              <a:t> на них </a:t>
            </a:r>
            <a:r>
              <a:rPr lang="ru-RU" dirty="0" err="1"/>
              <a:t>прописаний</a:t>
            </a:r>
            <a:r>
              <a:rPr lang="ru-RU" dirty="0"/>
              <a:t> статично в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C6C8-FAEA-4CA0-A6CF-8A904861A41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4CA34A-9A00-43D0-AF64-528D93F1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виникли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B7459B7-2847-4088-9598-AE048BB6DD41}"/>
              </a:ext>
            </a:extLst>
          </p:cNvPr>
          <p:cNvSpPr txBox="1">
            <a:spLocks/>
          </p:cNvSpPr>
          <p:nvPr/>
        </p:nvSpPr>
        <p:spPr>
          <a:xfrm>
            <a:off x="6288115" y="4419910"/>
            <a:ext cx="5472000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Теми</a:t>
            </a: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E21376-F9BE-4EA7-BA05-B0BD722E1B3F}"/>
              </a:ext>
            </a:extLst>
          </p:cNvPr>
          <p:cNvSpPr txBox="1">
            <a:spLocks/>
          </p:cNvSpPr>
          <p:nvPr/>
        </p:nvSpPr>
        <p:spPr>
          <a:xfrm>
            <a:off x="6288002" y="4923910"/>
            <a:ext cx="5472113" cy="8248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розроблялася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одна тема, то для </a:t>
            </a:r>
            <a:r>
              <a:rPr lang="ru-RU" dirty="0" err="1"/>
              <a:t>іншої</a:t>
            </a:r>
            <a:r>
              <a:rPr lang="ru-RU" dirty="0"/>
              <a:t> довелось </a:t>
            </a:r>
            <a:r>
              <a:rPr lang="ru-RU" dirty="0" err="1"/>
              <a:t>додавати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стилі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89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u="sng" dirty="0" err="1">
                <a:solidFill>
                  <a:schemeClr val="bg1"/>
                </a:solidFill>
              </a:rPr>
              <a:t>Перейдемо</a:t>
            </a:r>
            <a:r>
              <a:rPr lang="ru-RU" sz="6000" u="sng" dirty="0">
                <a:solidFill>
                  <a:schemeClr val="bg1"/>
                </a:solidFill>
              </a:rPr>
              <a:t> до </a:t>
            </a:r>
            <a:r>
              <a:rPr lang="ru-RU" sz="6000" u="sng" dirty="0" err="1">
                <a:solidFill>
                  <a:schemeClr val="bg1"/>
                </a:solidFill>
              </a:rPr>
              <a:t>презентаці</a:t>
            </a:r>
            <a:r>
              <a:rPr lang="ru-RU" sz="6000" u="sng" dirty="0">
                <a:solidFill>
                  <a:schemeClr val="bg1"/>
                </a:solidFill>
              </a:rPr>
              <a:t> проекту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23A767-C0DE-4F55-A5FA-836611D8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381" y="4837023"/>
            <a:ext cx="6329238" cy="43200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hlinkClick r:id="rId3"/>
              </a:rPr>
              <a:t>http://93.73.198.144:10010</a:t>
            </a:r>
            <a:r>
              <a:rPr lang="en-US" u="sng" dirty="0">
                <a:hlinkClick r:id="rId3"/>
              </a:rPr>
              <a:t>/login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CLR_v3" id="{49638A16-5E55-4B30-AEB1-0A03F30AF386}" vid="{D58A18CD-A37E-4397-8A63-7F191E6C5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143</TotalTime>
  <Words>160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Times New Roman</vt:lpstr>
      <vt:lpstr>Office Theme</vt:lpstr>
      <vt:lpstr>Open Library</vt:lpstr>
      <vt:lpstr>Ідея</vt:lpstr>
      <vt:lpstr>Технології</vt:lpstr>
      <vt:lpstr>Реалізація</vt:lpstr>
      <vt:lpstr>Теми</vt:lpstr>
      <vt:lpstr>Проблеми що виникли</vt:lpstr>
      <vt:lpstr>http://93.73.198.144:10010/login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Library</dc:title>
  <dc:creator>Anatolii Ivanov</dc:creator>
  <cp:lastModifiedBy>Anatolii Ivanov</cp:lastModifiedBy>
  <cp:revision>6</cp:revision>
  <dcterms:created xsi:type="dcterms:W3CDTF">2021-03-12T12:21:08Z</dcterms:created>
  <dcterms:modified xsi:type="dcterms:W3CDTF">2021-03-17T09:51:04Z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