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1" r:id="rId3"/>
    <p:sldId id="299" r:id="rId4"/>
    <p:sldId id="300" r:id="rId5"/>
    <p:sldId id="315" r:id="rId6"/>
    <p:sldId id="301" r:id="rId7"/>
    <p:sldId id="303" r:id="rId8"/>
    <p:sldId id="309" r:id="rId9"/>
    <p:sldId id="302" r:id="rId10"/>
    <p:sldId id="304" r:id="rId11"/>
    <p:sldId id="308" r:id="rId12"/>
    <p:sldId id="311" r:id="rId13"/>
    <p:sldId id="312" r:id="rId14"/>
    <p:sldId id="313" r:id="rId15"/>
    <p:sldId id="314" r:id="rId16"/>
    <p:sldId id="305" r:id="rId17"/>
    <p:sldId id="306" r:id="rId18"/>
    <p:sldId id="307" r:id="rId19"/>
    <p:sldId id="310" r:id="rId20"/>
    <p:sldId id="279" r:id="rId21"/>
    <p:sldId id="26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0A50"/>
    <a:srgbClr val="00A50C"/>
    <a:srgbClr val="00A0C8"/>
    <a:srgbClr val="FAB400"/>
    <a:srgbClr val="EEEEEE"/>
    <a:srgbClr val="5A56A1"/>
    <a:srgbClr val="565654"/>
    <a:srgbClr val="002060"/>
    <a:srgbClr val="25677D"/>
    <a:srgbClr val="005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39" autoAdjust="0"/>
  </p:normalViewPr>
  <p:slideViewPr>
    <p:cSldViewPr snapToGrid="0">
      <p:cViewPr varScale="1">
        <p:scale>
          <a:sx n="85" d="100"/>
          <a:sy n="85" d="100"/>
        </p:scale>
        <p:origin x="360" y="53"/>
      </p:cViewPr>
      <p:guideLst/>
    </p:cSldViewPr>
  </p:slideViewPr>
  <p:outlineViewPr>
    <p:cViewPr>
      <p:scale>
        <a:sx n="33" d="100"/>
        <a:sy n="33" d="100"/>
      </p:scale>
      <p:origin x="0" y="-16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51" d="100"/>
          <a:sy n="51" d="100"/>
        </p:scale>
        <p:origin x="2692" y="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8E1AF-6343-46AA-8AEF-4C12F4118850}" type="datetimeFigureOut">
              <a:rPr lang="en-US" smtClean="0"/>
              <a:t>6/26/2022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858E0-3D38-47B7-97D4-4FE08D90D3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D2517-63AA-420A-887D-BE60360A8F4D}" type="datetimeFigureOut">
              <a:rPr lang="en-US" noProof="0" smtClean="0"/>
              <a:t>6/26/2022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ECAD9-32EE-4091-BDA5-6BD15ACC5E58}" type="slidenum">
              <a:rPr lang="en-US" noProof="0" smtClean="0"/>
              <a:t>‹#›</a:t>
            </a:fld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hyperlink" Target="mailto:Weirdo.courses@gmail.com" TargetMode="External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hyperlink" Target="http://www.weirdocourses.com/" TargetMode="External"/><Relationship Id="rId9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-1" y="0"/>
            <a:ext cx="4105835" cy="6858000"/>
          </a:xfrm>
          <a:prstGeom prst="rect">
            <a:avLst/>
          </a:prstGeom>
          <a:solidFill>
            <a:srgbClr val="C80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itle 1"/>
          <p:cNvSpPr txBox="1"/>
          <p:nvPr userDrawn="1"/>
        </p:nvSpPr>
        <p:spPr>
          <a:xfrm>
            <a:off x="-1707114" y="2422578"/>
            <a:ext cx="6145764" cy="11097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US" sz="2400" dirty="0"/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351202" y="2347458"/>
            <a:ext cx="3531146" cy="14507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b="1" baseline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{ subject 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9D9BAE-BBC2-49D5-AA4B-6AA10385AA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375" y="2225354"/>
            <a:ext cx="2005342" cy="20956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BD294B-DC15-4EE4-992C-7DCC30520899}"/>
              </a:ext>
            </a:extLst>
          </p:cNvPr>
          <p:cNvSpPr txBox="1"/>
          <p:nvPr userDrawn="1"/>
        </p:nvSpPr>
        <p:spPr>
          <a:xfrm>
            <a:off x="8449034" y="2792791"/>
            <a:ext cx="2499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AB4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Weird</a:t>
            </a:r>
            <a:r>
              <a:rPr lang="en-US" sz="2400" dirty="0">
                <a:solidFill>
                  <a:srgbClr val="00A0C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</a:t>
            </a:r>
            <a:r>
              <a:rPr lang="en-US" sz="2400" dirty="0">
                <a:solidFill>
                  <a:srgbClr val="C80A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Courses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293623-CD7B-45CD-9E8B-ED1EE7DFF2AB}"/>
              </a:ext>
            </a:extLst>
          </p:cNvPr>
          <p:cNvSpPr txBox="1"/>
          <p:nvPr userDrawn="1"/>
        </p:nvSpPr>
        <p:spPr>
          <a:xfrm>
            <a:off x="8230228" y="3273171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AB4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Think! </a:t>
            </a:r>
            <a:r>
              <a:rPr lang="en-US" dirty="0">
                <a:solidFill>
                  <a:srgbClr val="00A0C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 is not illegal </a:t>
            </a:r>
            <a:r>
              <a:rPr lang="en-US" dirty="0">
                <a:solidFill>
                  <a:srgbClr val="C80A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yet!!!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Box 130">
            <a:extLst>
              <a:ext uri="{FF2B5EF4-FFF2-40B4-BE49-F238E27FC236}">
                <a16:creationId xmlns:a16="http://schemas.microsoft.com/office/drawing/2014/main" id="{89AD8376-FEDA-43C3-B73A-F964AB30D4C8}"/>
              </a:ext>
            </a:extLst>
          </p:cNvPr>
          <p:cNvSpPr txBox="1"/>
          <p:nvPr userDrawn="1"/>
        </p:nvSpPr>
        <p:spPr>
          <a:xfrm>
            <a:off x="3497143" y="2380623"/>
            <a:ext cx="4336096" cy="871329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>
              <a:lnSpc>
                <a:spcPts val="5925"/>
              </a:lnSpc>
            </a:pPr>
            <a:r>
              <a:rPr lang="en-IN" sz="6600" b="1" dirty="0">
                <a:solidFill>
                  <a:srgbClr val="292C3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Objectives</a:t>
            </a:r>
          </a:p>
        </p:txBody>
      </p:sp>
      <p:grpSp>
        <p:nvGrpSpPr>
          <p:cNvPr id="132" name="Graphic 4">
            <a:extLst>
              <a:ext uri="{FF2B5EF4-FFF2-40B4-BE49-F238E27FC236}">
                <a16:creationId xmlns:a16="http://schemas.microsoft.com/office/drawing/2014/main" id="{695952E2-A532-483F-B762-34A6AE2731B4}"/>
              </a:ext>
            </a:extLst>
          </p:cNvPr>
          <p:cNvGrpSpPr/>
          <p:nvPr userDrawn="1"/>
        </p:nvGrpSpPr>
        <p:grpSpPr>
          <a:xfrm>
            <a:off x="2586437" y="1399043"/>
            <a:ext cx="523393" cy="409382"/>
            <a:chOff x="1779483" y="7866257"/>
            <a:chExt cx="266796" cy="265271"/>
          </a:xfrm>
        </p:grpSpPr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25328C31-647F-4A0C-B217-B7C23C07C865}"/>
                </a:ext>
              </a:extLst>
            </p:cNvPr>
            <p:cNvSpPr/>
            <p:nvPr/>
          </p:nvSpPr>
          <p:spPr>
            <a:xfrm>
              <a:off x="1779483" y="7866257"/>
              <a:ext cx="266796" cy="265271"/>
            </a:xfrm>
            <a:custGeom>
              <a:avLst/>
              <a:gdLst>
                <a:gd name="connsiteX0" fmla="*/ 254699 w 266796"/>
                <a:gd name="connsiteY0" fmla="*/ 180499 h 265271"/>
                <a:gd name="connsiteX1" fmla="*/ 208978 w 266796"/>
                <a:gd name="connsiteY1" fmla="*/ 180499 h 265271"/>
                <a:gd name="connsiteX2" fmla="*/ 248507 w 266796"/>
                <a:gd name="connsiteY2" fmla="*/ 265271 h 265271"/>
                <a:gd name="connsiteX3" fmla="*/ 162497 w 266796"/>
                <a:gd name="connsiteY3" fmla="*/ 180499 h 265271"/>
                <a:gd name="connsiteX4" fmla="*/ 12097 w 266796"/>
                <a:gd name="connsiteY4" fmla="*/ 180499 h 265271"/>
                <a:gd name="connsiteX5" fmla="*/ 0 w 266796"/>
                <a:gd name="connsiteY5" fmla="*/ 168402 h 265271"/>
                <a:gd name="connsiteX6" fmla="*/ 0 w 266796"/>
                <a:gd name="connsiteY6" fmla="*/ 12097 h 265271"/>
                <a:gd name="connsiteX7" fmla="*/ 12097 w 266796"/>
                <a:gd name="connsiteY7" fmla="*/ 0 h 265271"/>
                <a:gd name="connsiteX8" fmla="*/ 254699 w 266796"/>
                <a:gd name="connsiteY8" fmla="*/ 0 h 265271"/>
                <a:gd name="connsiteX9" fmla="*/ 266795 w 266796"/>
                <a:gd name="connsiteY9" fmla="*/ 12097 h 265271"/>
                <a:gd name="connsiteX10" fmla="*/ 266795 w 266796"/>
                <a:gd name="connsiteY10" fmla="*/ 168402 h 265271"/>
                <a:gd name="connsiteX11" fmla="*/ 254699 w 266796"/>
                <a:gd name="connsiteY11" fmla="*/ 180499 h 265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6796" h="265271">
                  <a:moveTo>
                    <a:pt x="254699" y="180499"/>
                  </a:moveTo>
                  <a:lnTo>
                    <a:pt x="208978" y="180499"/>
                  </a:lnTo>
                  <a:lnTo>
                    <a:pt x="248507" y="265271"/>
                  </a:lnTo>
                  <a:lnTo>
                    <a:pt x="162497" y="180499"/>
                  </a:lnTo>
                  <a:lnTo>
                    <a:pt x="12097" y="180499"/>
                  </a:lnTo>
                  <a:cubicBezTo>
                    <a:pt x="5429" y="180499"/>
                    <a:pt x="0" y="175069"/>
                    <a:pt x="0" y="168402"/>
                  </a:cubicBezTo>
                  <a:lnTo>
                    <a:pt x="0" y="12097"/>
                  </a:lnTo>
                  <a:cubicBezTo>
                    <a:pt x="0" y="5429"/>
                    <a:pt x="5429" y="0"/>
                    <a:pt x="12097" y="0"/>
                  </a:cubicBezTo>
                  <a:lnTo>
                    <a:pt x="254699" y="0"/>
                  </a:lnTo>
                  <a:cubicBezTo>
                    <a:pt x="261366" y="0"/>
                    <a:pt x="266795" y="5429"/>
                    <a:pt x="266795" y="12097"/>
                  </a:cubicBezTo>
                  <a:lnTo>
                    <a:pt x="266795" y="168402"/>
                  </a:lnTo>
                  <a:cubicBezTo>
                    <a:pt x="266891" y="175069"/>
                    <a:pt x="261461" y="180499"/>
                    <a:pt x="254699" y="180499"/>
                  </a:cubicBezTo>
                  <a:close/>
                </a:path>
              </a:pathLst>
            </a:custGeom>
            <a:solidFill>
              <a:srgbClr val="FF4C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C6A0B6BF-5158-4FF6-BB22-032531143295}"/>
                </a:ext>
              </a:extLst>
            </p:cNvPr>
            <p:cNvSpPr/>
            <p:nvPr/>
          </p:nvSpPr>
          <p:spPr>
            <a:xfrm>
              <a:off x="1868256" y="7901786"/>
              <a:ext cx="81057" cy="107346"/>
            </a:xfrm>
            <a:custGeom>
              <a:avLst/>
              <a:gdLst>
                <a:gd name="connsiteX0" fmla="*/ 81058 w 81057"/>
                <a:gd name="connsiteY0" fmla="*/ 31337 h 107346"/>
                <a:gd name="connsiteX1" fmla="*/ 54864 w 81057"/>
                <a:gd name="connsiteY1" fmla="*/ 66484 h 107346"/>
                <a:gd name="connsiteX2" fmla="*/ 54864 w 81057"/>
                <a:gd name="connsiteY2" fmla="*/ 69723 h 107346"/>
                <a:gd name="connsiteX3" fmla="*/ 28670 w 81057"/>
                <a:gd name="connsiteY3" fmla="*/ 69723 h 107346"/>
                <a:gd name="connsiteX4" fmla="*/ 28670 w 81057"/>
                <a:gd name="connsiteY4" fmla="*/ 62008 h 107346"/>
                <a:gd name="connsiteX5" fmla="*/ 48578 w 81057"/>
                <a:gd name="connsiteY5" fmla="*/ 32004 h 107346"/>
                <a:gd name="connsiteX6" fmla="*/ 38481 w 81057"/>
                <a:gd name="connsiteY6" fmla="*/ 21241 h 107346"/>
                <a:gd name="connsiteX7" fmla="*/ 28480 w 81057"/>
                <a:gd name="connsiteY7" fmla="*/ 34099 h 107346"/>
                <a:gd name="connsiteX8" fmla="*/ 28670 w 81057"/>
                <a:gd name="connsiteY8" fmla="*/ 38195 h 107346"/>
                <a:gd name="connsiteX9" fmla="*/ 476 w 81057"/>
                <a:gd name="connsiteY9" fmla="*/ 38195 h 107346"/>
                <a:gd name="connsiteX10" fmla="*/ 0 w 81057"/>
                <a:gd name="connsiteY10" fmla="*/ 32385 h 107346"/>
                <a:gd name="connsiteX11" fmla="*/ 41815 w 81057"/>
                <a:gd name="connsiteY11" fmla="*/ 0 h 107346"/>
                <a:gd name="connsiteX12" fmla="*/ 81058 w 81057"/>
                <a:gd name="connsiteY12" fmla="*/ 31337 h 107346"/>
                <a:gd name="connsiteX13" fmla="*/ 57150 w 81057"/>
                <a:gd name="connsiteY13" fmla="*/ 107347 h 107346"/>
                <a:gd name="connsiteX14" fmla="*/ 26765 w 81057"/>
                <a:gd name="connsiteY14" fmla="*/ 107347 h 107346"/>
                <a:gd name="connsiteX15" fmla="*/ 26765 w 81057"/>
                <a:gd name="connsiteY15" fmla="*/ 78962 h 107346"/>
                <a:gd name="connsiteX16" fmla="*/ 57150 w 81057"/>
                <a:gd name="connsiteY16" fmla="*/ 78962 h 107346"/>
                <a:gd name="connsiteX17" fmla="*/ 57150 w 81057"/>
                <a:gd name="connsiteY17" fmla="*/ 107347 h 107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057" h="107346">
                  <a:moveTo>
                    <a:pt x="81058" y="31337"/>
                  </a:moveTo>
                  <a:cubicBezTo>
                    <a:pt x="81058" y="52197"/>
                    <a:pt x="54864" y="58293"/>
                    <a:pt x="54864" y="66484"/>
                  </a:cubicBezTo>
                  <a:lnTo>
                    <a:pt x="54864" y="69723"/>
                  </a:lnTo>
                  <a:lnTo>
                    <a:pt x="28670" y="69723"/>
                  </a:lnTo>
                  <a:lnTo>
                    <a:pt x="28670" y="62008"/>
                  </a:lnTo>
                  <a:cubicBezTo>
                    <a:pt x="28670" y="50863"/>
                    <a:pt x="48578" y="44386"/>
                    <a:pt x="48578" y="32004"/>
                  </a:cubicBezTo>
                  <a:cubicBezTo>
                    <a:pt x="48578" y="26289"/>
                    <a:pt x="44863" y="21241"/>
                    <a:pt x="38481" y="21241"/>
                  </a:cubicBezTo>
                  <a:cubicBezTo>
                    <a:pt x="30194" y="21241"/>
                    <a:pt x="28480" y="27718"/>
                    <a:pt x="28480" y="34099"/>
                  </a:cubicBezTo>
                  <a:cubicBezTo>
                    <a:pt x="28480" y="35528"/>
                    <a:pt x="28480" y="36862"/>
                    <a:pt x="28670" y="38195"/>
                  </a:cubicBezTo>
                  <a:lnTo>
                    <a:pt x="476" y="38195"/>
                  </a:lnTo>
                  <a:cubicBezTo>
                    <a:pt x="286" y="36195"/>
                    <a:pt x="0" y="34385"/>
                    <a:pt x="0" y="32385"/>
                  </a:cubicBezTo>
                  <a:cubicBezTo>
                    <a:pt x="0" y="12478"/>
                    <a:pt x="17812" y="0"/>
                    <a:pt x="41815" y="0"/>
                  </a:cubicBezTo>
                  <a:cubicBezTo>
                    <a:pt x="65246" y="95"/>
                    <a:pt x="81058" y="12287"/>
                    <a:pt x="81058" y="31337"/>
                  </a:cubicBezTo>
                  <a:close/>
                  <a:moveTo>
                    <a:pt x="57150" y="107347"/>
                  </a:moveTo>
                  <a:lnTo>
                    <a:pt x="26765" y="107347"/>
                  </a:lnTo>
                  <a:lnTo>
                    <a:pt x="26765" y="78962"/>
                  </a:lnTo>
                  <a:lnTo>
                    <a:pt x="57150" y="78962"/>
                  </a:lnTo>
                  <a:lnTo>
                    <a:pt x="57150" y="107347"/>
                  </a:lnTo>
                  <a:close/>
                </a:path>
              </a:pathLst>
            </a:custGeom>
            <a:solidFill>
              <a:sysClr val="window" lastClr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35" name="Graphic 4">
            <a:extLst>
              <a:ext uri="{FF2B5EF4-FFF2-40B4-BE49-F238E27FC236}">
                <a16:creationId xmlns:a16="http://schemas.microsoft.com/office/drawing/2014/main" id="{4A275887-0E2E-4904-8631-F71F9D610E80}"/>
              </a:ext>
            </a:extLst>
          </p:cNvPr>
          <p:cNvGrpSpPr/>
          <p:nvPr userDrawn="1"/>
        </p:nvGrpSpPr>
        <p:grpSpPr>
          <a:xfrm>
            <a:off x="7937560" y="2192759"/>
            <a:ext cx="243101" cy="227171"/>
            <a:chOff x="4101297" y="7787772"/>
            <a:chExt cx="324135" cy="302894"/>
          </a:xfrm>
        </p:grpSpPr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FDB5C53F-E5D2-4AFE-968A-D0B2456401AE}"/>
                </a:ext>
              </a:extLst>
            </p:cNvPr>
            <p:cNvSpPr/>
            <p:nvPr/>
          </p:nvSpPr>
          <p:spPr>
            <a:xfrm>
              <a:off x="4101297" y="7787772"/>
              <a:ext cx="324135" cy="302894"/>
            </a:xfrm>
            <a:custGeom>
              <a:avLst/>
              <a:gdLst>
                <a:gd name="connsiteX0" fmla="*/ 309277 w 324135"/>
                <a:gd name="connsiteY0" fmla="*/ 219170 h 302894"/>
                <a:gd name="connsiteX1" fmla="*/ 118110 w 324135"/>
                <a:gd name="connsiteY1" fmla="*/ 219170 h 302894"/>
                <a:gd name="connsiteX2" fmla="*/ 15621 w 324135"/>
                <a:gd name="connsiteY2" fmla="*/ 302895 h 302894"/>
                <a:gd name="connsiteX3" fmla="*/ 61722 w 324135"/>
                <a:gd name="connsiteY3" fmla="*/ 219170 h 302894"/>
                <a:gd name="connsiteX4" fmla="*/ 14764 w 324135"/>
                <a:gd name="connsiteY4" fmla="*/ 219170 h 302894"/>
                <a:gd name="connsiteX5" fmla="*/ 0 w 324135"/>
                <a:gd name="connsiteY5" fmla="*/ 204406 h 302894"/>
                <a:gd name="connsiteX6" fmla="*/ 0 w 324135"/>
                <a:gd name="connsiteY6" fmla="*/ 14764 h 302894"/>
                <a:gd name="connsiteX7" fmla="*/ 14764 w 324135"/>
                <a:gd name="connsiteY7" fmla="*/ 0 h 302894"/>
                <a:gd name="connsiteX8" fmla="*/ 309372 w 324135"/>
                <a:gd name="connsiteY8" fmla="*/ 0 h 302894"/>
                <a:gd name="connsiteX9" fmla="*/ 324136 w 324135"/>
                <a:gd name="connsiteY9" fmla="*/ 14764 h 302894"/>
                <a:gd name="connsiteX10" fmla="*/ 324136 w 324135"/>
                <a:gd name="connsiteY10" fmla="*/ 204502 h 302894"/>
                <a:gd name="connsiteX11" fmla="*/ 309277 w 324135"/>
                <a:gd name="connsiteY11" fmla="*/ 219170 h 302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4135" h="302894">
                  <a:moveTo>
                    <a:pt x="309277" y="219170"/>
                  </a:moveTo>
                  <a:lnTo>
                    <a:pt x="118110" y="219170"/>
                  </a:lnTo>
                  <a:lnTo>
                    <a:pt x="15621" y="302895"/>
                  </a:lnTo>
                  <a:lnTo>
                    <a:pt x="61722" y="219170"/>
                  </a:lnTo>
                  <a:lnTo>
                    <a:pt x="14764" y="219170"/>
                  </a:lnTo>
                  <a:cubicBezTo>
                    <a:pt x="6667" y="219170"/>
                    <a:pt x="0" y="212598"/>
                    <a:pt x="0" y="204406"/>
                  </a:cubicBezTo>
                  <a:lnTo>
                    <a:pt x="0" y="14764"/>
                  </a:lnTo>
                  <a:cubicBezTo>
                    <a:pt x="0" y="6667"/>
                    <a:pt x="6572" y="0"/>
                    <a:pt x="14764" y="0"/>
                  </a:cubicBezTo>
                  <a:lnTo>
                    <a:pt x="309372" y="0"/>
                  </a:lnTo>
                  <a:cubicBezTo>
                    <a:pt x="317468" y="0"/>
                    <a:pt x="324136" y="6572"/>
                    <a:pt x="324136" y="14764"/>
                  </a:cubicBezTo>
                  <a:lnTo>
                    <a:pt x="324136" y="204502"/>
                  </a:lnTo>
                  <a:cubicBezTo>
                    <a:pt x="324041" y="212598"/>
                    <a:pt x="317373" y="219170"/>
                    <a:pt x="309277" y="219170"/>
                  </a:cubicBezTo>
                  <a:close/>
                </a:path>
              </a:pathLst>
            </a:custGeom>
            <a:solidFill>
              <a:srgbClr val="FF4C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37" name="Graphic 4">
              <a:extLst>
                <a:ext uri="{FF2B5EF4-FFF2-40B4-BE49-F238E27FC236}">
                  <a16:creationId xmlns:a16="http://schemas.microsoft.com/office/drawing/2014/main" id="{FD9168F7-61E4-4570-9E1C-213CFEFC6CD2}"/>
                </a:ext>
              </a:extLst>
            </p:cNvPr>
            <p:cNvGrpSpPr/>
            <p:nvPr/>
          </p:nvGrpSpPr>
          <p:grpSpPr>
            <a:xfrm>
              <a:off x="4187498" y="7914454"/>
              <a:ext cx="148208" cy="33623"/>
              <a:chOff x="4187498" y="7914454"/>
              <a:chExt cx="148208" cy="33623"/>
            </a:xfrm>
            <a:solidFill>
              <a:srgbClr val="000000"/>
            </a:solidFill>
          </p:grpSpPr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90D49241-C756-471A-A418-F5A7A4F6F46F}"/>
                  </a:ext>
                </a:extLst>
              </p:cNvPr>
              <p:cNvSpPr/>
              <p:nvPr/>
            </p:nvSpPr>
            <p:spPr>
              <a:xfrm>
                <a:off x="4187498" y="7914454"/>
                <a:ext cx="35814" cy="33623"/>
              </a:xfrm>
              <a:custGeom>
                <a:avLst/>
                <a:gdLst>
                  <a:gd name="connsiteX0" fmla="*/ 35814 w 35814"/>
                  <a:gd name="connsiteY0" fmla="*/ 33623 h 33623"/>
                  <a:gd name="connsiteX1" fmla="*/ 0 w 35814"/>
                  <a:gd name="connsiteY1" fmla="*/ 33623 h 33623"/>
                  <a:gd name="connsiteX2" fmla="*/ 0 w 35814"/>
                  <a:gd name="connsiteY2" fmla="*/ 0 h 33623"/>
                  <a:gd name="connsiteX3" fmla="*/ 35814 w 35814"/>
                  <a:gd name="connsiteY3" fmla="*/ 0 h 33623"/>
                  <a:gd name="connsiteX4" fmla="*/ 35814 w 35814"/>
                  <a:gd name="connsiteY4" fmla="*/ 33623 h 33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814" h="33623">
                    <a:moveTo>
                      <a:pt x="35814" y="33623"/>
                    </a:moveTo>
                    <a:lnTo>
                      <a:pt x="0" y="33623"/>
                    </a:lnTo>
                    <a:lnTo>
                      <a:pt x="0" y="0"/>
                    </a:lnTo>
                    <a:lnTo>
                      <a:pt x="35814" y="0"/>
                    </a:lnTo>
                    <a:lnTo>
                      <a:pt x="35814" y="33623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030AAA82-397B-4E71-BD5E-9B7E9E83F00A}"/>
                  </a:ext>
                </a:extLst>
              </p:cNvPr>
              <p:cNvSpPr/>
              <p:nvPr/>
            </p:nvSpPr>
            <p:spPr>
              <a:xfrm>
                <a:off x="4243695" y="7914454"/>
                <a:ext cx="35814" cy="33623"/>
              </a:xfrm>
              <a:custGeom>
                <a:avLst/>
                <a:gdLst>
                  <a:gd name="connsiteX0" fmla="*/ 35814 w 35814"/>
                  <a:gd name="connsiteY0" fmla="*/ 33623 h 33623"/>
                  <a:gd name="connsiteX1" fmla="*/ 0 w 35814"/>
                  <a:gd name="connsiteY1" fmla="*/ 33623 h 33623"/>
                  <a:gd name="connsiteX2" fmla="*/ 0 w 35814"/>
                  <a:gd name="connsiteY2" fmla="*/ 0 h 33623"/>
                  <a:gd name="connsiteX3" fmla="*/ 35814 w 35814"/>
                  <a:gd name="connsiteY3" fmla="*/ 0 h 33623"/>
                  <a:gd name="connsiteX4" fmla="*/ 35814 w 35814"/>
                  <a:gd name="connsiteY4" fmla="*/ 33623 h 33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814" h="33623">
                    <a:moveTo>
                      <a:pt x="35814" y="33623"/>
                    </a:moveTo>
                    <a:lnTo>
                      <a:pt x="0" y="33623"/>
                    </a:lnTo>
                    <a:lnTo>
                      <a:pt x="0" y="0"/>
                    </a:lnTo>
                    <a:lnTo>
                      <a:pt x="35814" y="0"/>
                    </a:lnTo>
                    <a:lnTo>
                      <a:pt x="35814" y="33623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B2B80ED3-7DED-4AAB-BBD6-61A848A3F40D}"/>
                  </a:ext>
                </a:extLst>
              </p:cNvPr>
              <p:cNvSpPr/>
              <p:nvPr/>
            </p:nvSpPr>
            <p:spPr>
              <a:xfrm>
                <a:off x="4299893" y="7914454"/>
                <a:ext cx="35814" cy="33623"/>
              </a:xfrm>
              <a:custGeom>
                <a:avLst/>
                <a:gdLst>
                  <a:gd name="connsiteX0" fmla="*/ 35814 w 35814"/>
                  <a:gd name="connsiteY0" fmla="*/ 33623 h 33623"/>
                  <a:gd name="connsiteX1" fmla="*/ 0 w 35814"/>
                  <a:gd name="connsiteY1" fmla="*/ 33623 h 33623"/>
                  <a:gd name="connsiteX2" fmla="*/ 0 w 35814"/>
                  <a:gd name="connsiteY2" fmla="*/ 0 h 33623"/>
                  <a:gd name="connsiteX3" fmla="*/ 35814 w 35814"/>
                  <a:gd name="connsiteY3" fmla="*/ 0 h 33623"/>
                  <a:gd name="connsiteX4" fmla="*/ 35814 w 35814"/>
                  <a:gd name="connsiteY4" fmla="*/ 33623 h 33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814" h="33623">
                    <a:moveTo>
                      <a:pt x="35814" y="33623"/>
                    </a:moveTo>
                    <a:lnTo>
                      <a:pt x="0" y="33623"/>
                    </a:lnTo>
                    <a:lnTo>
                      <a:pt x="0" y="0"/>
                    </a:lnTo>
                    <a:lnTo>
                      <a:pt x="35814" y="0"/>
                    </a:lnTo>
                    <a:lnTo>
                      <a:pt x="35814" y="33623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141" name="Graphic 4">
            <a:extLst>
              <a:ext uri="{FF2B5EF4-FFF2-40B4-BE49-F238E27FC236}">
                <a16:creationId xmlns:a16="http://schemas.microsoft.com/office/drawing/2014/main" id="{25C009F8-FDD0-4EA5-802B-7ED01F241075}"/>
              </a:ext>
            </a:extLst>
          </p:cNvPr>
          <p:cNvGrpSpPr/>
          <p:nvPr userDrawn="1"/>
        </p:nvGrpSpPr>
        <p:grpSpPr>
          <a:xfrm>
            <a:off x="6644431" y="2067065"/>
            <a:ext cx="197882" cy="184880"/>
            <a:chOff x="9946789" y="7858066"/>
            <a:chExt cx="263842" cy="246507"/>
          </a:xfrm>
        </p:grpSpPr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CC48F5C5-8FFA-41FA-99D7-A47F1660DE88}"/>
                </a:ext>
              </a:extLst>
            </p:cNvPr>
            <p:cNvSpPr/>
            <p:nvPr/>
          </p:nvSpPr>
          <p:spPr>
            <a:xfrm>
              <a:off x="9946789" y="7858066"/>
              <a:ext cx="263842" cy="246507"/>
            </a:xfrm>
            <a:custGeom>
              <a:avLst/>
              <a:gdLst>
                <a:gd name="connsiteX0" fmla="*/ 251746 w 263842"/>
                <a:gd name="connsiteY0" fmla="*/ 178403 h 246507"/>
                <a:gd name="connsiteX1" fmla="*/ 96107 w 263842"/>
                <a:gd name="connsiteY1" fmla="*/ 178403 h 246507"/>
                <a:gd name="connsiteX2" fmla="*/ 12668 w 263842"/>
                <a:gd name="connsiteY2" fmla="*/ 246507 h 246507"/>
                <a:gd name="connsiteX3" fmla="*/ 50196 w 263842"/>
                <a:gd name="connsiteY3" fmla="*/ 178403 h 246507"/>
                <a:gd name="connsiteX4" fmla="*/ 12001 w 263842"/>
                <a:gd name="connsiteY4" fmla="*/ 178403 h 246507"/>
                <a:gd name="connsiteX5" fmla="*/ 0 w 263842"/>
                <a:gd name="connsiteY5" fmla="*/ 166402 h 246507"/>
                <a:gd name="connsiteX6" fmla="*/ 0 w 263842"/>
                <a:gd name="connsiteY6" fmla="*/ 12002 h 246507"/>
                <a:gd name="connsiteX7" fmla="*/ 12001 w 263842"/>
                <a:gd name="connsiteY7" fmla="*/ 0 h 246507"/>
                <a:gd name="connsiteX8" fmla="*/ 251841 w 263842"/>
                <a:gd name="connsiteY8" fmla="*/ 0 h 246507"/>
                <a:gd name="connsiteX9" fmla="*/ 263842 w 263842"/>
                <a:gd name="connsiteY9" fmla="*/ 12002 h 246507"/>
                <a:gd name="connsiteX10" fmla="*/ 263842 w 263842"/>
                <a:gd name="connsiteY10" fmla="*/ 166497 h 246507"/>
                <a:gd name="connsiteX11" fmla="*/ 251746 w 263842"/>
                <a:gd name="connsiteY11" fmla="*/ 178403 h 246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3842" h="246507">
                  <a:moveTo>
                    <a:pt x="251746" y="178403"/>
                  </a:moveTo>
                  <a:lnTo>
                    <a:pt x="96107" y="178403"/>
                  </a:lnTo>
                  <a:lnTo>
                    <a:pt x="12668" y="246507"/>
                  </a:lnTo>
                  <a:lnTo>
                    <a:pt x="50196" y="178403"/>
                  </a:lnTo>
                  <a:lnTo>
                    <a:pt x="12001" y="178403"/>
                  </a:lnTo>
                  <a:cubicBezTo>
                    <a:pt x="5334" y="178403"/>
                    <a:pt x="0" y="173069"/>
                    <a:pt x="0" y="166402"/>
                  </a:cubicBezTo>
                  <a:lnTo>
                    <a:pt x="0" y="12002"/>
                  </a:lnTo>
                  <a:cubicBezTo>
                    <a:pt x="0" y="5334"/>
                    <a:pt x="5334" y="0"/>
                    <a:pt x="12001" y="0"/>
                  </a:cubicBezTo>
                  <a:lnTo>
                    <a:pt x="251841" y="0"/>
                  </a:lnTo>
                  <a:cubicBezTo>
                    <a:pt x="258508" y="0"/>
                    <a:pt x="263842" y="5334"/>
                    <a:pt x="263842" y="12002"/>
                  </a:cubicBezTo>
                  <a:lnTo>
                    <a:pt x="263842" y="166497"/>
                  </a:lnTo>
                  <a:cubicBezTo>
                    <a:pt x="263747" y="173069"/>
                    <a:pt x="258318" y="178403"/>
                    <a:pt x="251746" y="178403"/>
                  </a:cubicBezTo>
                  <a:close/>
                </a:path>
              </a:pathLst>
            </a:custGeom>
            <a:solidFill>
              <a:srgbClr val="FF4C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7567DC1-403E-483C-B839-4DED49B4CD5C}"/>
                </a:ext>
              </a:extLst>
            </p:cNvPr>
            <p:cNvSpPr/>
            <p:nvPr/>
          </p:nvSpPr>
          <p:spPr>
            <a:xfrm>
              <a:off x="10065566" y="7887403"/>
              <a:ext cx="26098" cy="116014"/>
            </a:xfrm>
            <a:custGeom>
              <a:avLst/>
              <a:gdLst>
                <a:gd name="connsiteX0" fmla="*/ 0 w 26098"/>
                <a:gd name="connsiteY0" fmla="*/ 116015 h 116014"/>
                <a:gd name="connsiteX1" fmla="*/ 0 w 26098"/>
                <a:gd name="connsiteY1" fmla="*/ 92392 h 116014"/>
                <a:gd name="connsiteX2" fmla="*/ 24003 w 26098"/>
                <a:gd name="connsiteY2" fmla="*/ 92392 h 116014"/>
                <a:gd name="connsiteX3" fmla="*/ 24003 w 26098"/>
                <a:gd name="connsiteY3" fmla="*/ 116015 h 116014"/>
                <a:gd name="connsiteX4" fmla="*/ 0 w 26098"/>
                <a:gd name="connsiteY4" fmla="*/ 116015 h 116014"/>
                <a:gd name="connsiteX5" fmla="*/ 7811 w 26098"/>
                <a:gd name="connsiteY5" fmla="*/ 84963 h 116014"/>
                <a:gd name="connsiteX6" fmla="*/ 571 w 26098"/>
                <a:gd name="connsiteY6" fmla="*/ 0 h 116014"/>
                <a:gd name="connsiteX7" fmla="*/ 26098 w 26098"/>
                <a:gd name="connsiteY7" fmla="*/ 0 h 116014"/>
                <a:gd name="connsiteX8" fmla="*/ 16669 w 26098"/>
                <a:gd name="connsiteY8" fmla="*/ 84963 h 116014"/>
                <a:gd name="connsiteX9" fmla="*/ 7811 w 26098"/>
                <a:gd name="connsiteY9" fmla="*/ 84963 h 116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098" h="116014">
                  <a:moveTo>
                    <a:pt x="0" y="116015"/>
                  </a:moveTo>
                  <a:lnTo>
                    <a:pt x="0" y="92392"/>
                  </a:lnTo>
                  <a:lnTo>
                    <a:pt x="24003" y="92392"/>
                  </a:lnTo>
                  <a:lnTo>
                    <a:pt x="24003" y="116015"/>
                  </a:lnTo>
                  <a:lnTo>
                    <a:pt x="0" y="116015"/>
                  </a:lnTo>
                  <a:close/>
                  <a:moveTo>
                    <a:pt x="7811" y="84963"/>
                  </a:moveTo>
                  <a:lnTo>
                    <a:pt x="571" y="0"/>
                  </a:lnTo>
                  <a:lnTo>
                    <a:pt x="26098" y="0"/>
                  </a:lnTo>
                  <a:lnTo>
                    <a:pt x="16669" y="84963"/>
                  </a:lnTo>
                  <a:lnTo>
                    <a:pt x="7811" y="84963"/>
                  </a:lnTo>
                  <a:close/>
                </a:path>
              </a:pathLst>
            </a:custGeom>
            <a:solidFill>
              <a:sysClr val="window" lastClr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E6FF09BB-523B-4C91-B3E6-6E7C33FA4409}"/>
              </a:ext>
            </a:extLst>
          </p:cNvPr>
          <p:cNvSpPr/>
          <p:nvPr userDrawn="1"/>
        </p:nvSpPr>
        <p:spPr>
          <a:xfrm>
            <a:off x="3852370" y="2468243"/>
            <a:ext cx="81296" cy="81296"/>
          </a:xfrm>
          <a:custGeom>
            <a:avLst/>
            <a:gdLst>
              <a:gd name="connsiteX0" fmla="*/ 108395 w 108394"/>
              <a:gd name="connsiteY0" fmla="*/ 42291 h 108394"/>
              <a:gd name="connsiteX1" fmla="*/ 66104 w 108394"/>
              <a:gd name="connsiteY1" fmla="*/ 42291 h 108394"/>
              <a:gd name="connsiteX2" fmla="*/ 66104 w 108394"/>
              <a:gd name="connsiteY2" fmla="*/ 0 h 108394"/>
              <a:gd name="connsiteX3" fmla="*/ 42291 w 108394"/>
              <a:gd name="connsiteY3" fmla="*/ 0 h 108394"/>
              <a:gd name="connsiteX4" fmla="*/ 42291 w 108394"/>
              <a:gd name="connsiteY4" fmla="*/ 42291 h 108394"/>
              <a:gd name="connsiteX5" fmla="*/ 0 w 108394"/>
              <a:gd name="connsiteY5" fmla="*/ 42291 h 108394"/>
              <a:gd name="connsiteX6" fmla="*/ 0 w 108394"/>
              <a:gd name="connsiteY6" fmla="*/ 66104 h 108394"/>
              <a:gd name="connsiteX7" fmla="*/ 42291 w 108394"/>
              <a:gd name="connsiteY7" fmla="*/ 66104 h 108394"/>
              <a:gd name="connsiteX8" fmla="*/ 42291 w 108394"/>
              <a:gd name="connsiteY8" fmla="*/ 108395 h 108394"/>
              <a:gd name="connsiteX9" fmla="*/ 66104 w 108394"/>
              <a:gd name="connsiteY9" fmla="*/ 108395 h 108394"/>
              <a:gd name="connsiteX10" fmla="*/ 66104 w 108394"/>
              <a:gd name="connsiteY10" fmla="*/ 66104 h 108394"/>
              <a:gd name="connsiteX11" fmla="*/ 108395 w 108394"/>
              <a:gd name="connsiteY11" fmla="*/ 66104 h 10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394" h="108394">
                <a:moveTo>
                  <a:pt x="108395" y="42291"/>
                </a:moveTo>
                <a:lnTo>
                  <a:pt x="66104" y="42291"/>
                </a:lnTo>
                <a:lnTo>
                  <a:pt x="66104" y="0"/>
                </a:lnTo>
                <a:lnTo>
                  <a:pt x="42291" y="0"/>
                </a:lnTo>
                <a:lnTo>
                  <a:pt x="42291" y="42291"/>
                </a:lnTo>
                <a:lnTo>
                  <a:pt x="0" y="42291"/>
                </a:lnTo>
                <a:lnTo>
                  <a:pt x="0" y="66104"/>
                </a:lnTo>
                <a:lnTo>
                  <a:pt x="42291" y="66104"/>
                </a:lnTo>
                <a:lnTo>
                  <a:pt x="42291" y="108395"/>
                </a:lnTo>
                <a:lnTo>
                  <a:pt x="66104" y="108395"/>
                </a:lnTo>
                <a:lnTo>
                  <a:pt x="66104" y="66104"/>
                </a:lnTo>
                <a:lnTo>
                  <a:pt x="108395" y="66104"/>
                </a:lnTo>
                <a:close/>
              </a:path>
            </a:pathLst>
          </a:custGeom>
          <a:solidFill>
            <a:srgbClr val="FF4C6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503F3742-D405-48D0-AA4E-986019F4A475}"/>
              </a:ext>
            </a:extLst>
          </p:cNvPr>
          <p:cNvSpPr/>
          <p:nvPr userDrawn="1"/>
        </p:nvSpPr>
        <p:spPr>
          <a:xfrm>
            <a:off x="3979744" y="2843006"/>
            <a:ext cx="81224" cy="81224"/>
          </a:xfrm>
          <a:custGeom>
            <a:avLst/>
            <a:gdLst>
              <a:gd name="connsiteX0" fmla="*/ 108299 w 108299"/>
              <a:gd name="connsiteY0" fmla="*/ 42291 h 108299"/>
              <a:gd name="connsiteX1" fmla="*/ 66104 w 108299"/>
              <a:gd name="connsiteY1" fmla="*/ 42291 h 108299"/>
              <a:gd name="connsiteX2" fmla="*/ 66104 w 108299"/>
              <a:gd name="connsiteY2" fmla="*/ 0 h 108299"/>
              <a:gd name="connsiteX3" fmla="*/ 42291 w 108299"/>
              <a:gd name="connsiteY3" fmla="*/ 0 h 108299"/>
              <a:gd name="connsiteX4" fmla="*/ 42291 w 108299"/>
              <a:gd name="connsiteY4" fmla="*/ 42291 h 108299"/>
              <a:gd name="connsiteX5" fmla="*/ 0 w 108299"/>
              <a:gd name="connsiteY5" fmla="*/ 42291 h 108299"/>
              <a:gd name="connsiteX6" fmla="*/ 0 w 108299"/>
              <a:gd name="connsiteY6" fmla="*/ 66008 h 108299"/>
              <a:gd name="connsiteX7" fmla="*/ 42291 w 108299"/>
              <a:gd name="connsiteY7" fmla="*/ 66008 h 108299"/>
              <a:gd name="connsiteX8" fmla="*/ 42291 w 108299"/>
              <a:gd name="connsiteY8" fmla="*/ 108299 h 108299"/>
              <a:gd name="connsiteX9" fmla="*/ 66104 w 108299"/>
              <a:gd name="connsiteY9" fmla="*/ 108299 h 108299"/>
              <a:gd name="connsiteX10" fmla="*/ 66104 w 108299"/>
              <a:gd name="connsiteY10" fmla="*/ 66008 h 108299"/>
              <a:gd name="connsiteX11" fmla="*/ 108299 w 108299"/>
              <a:gd name="connsiteY11" fmla="*/ 66008 h 10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299" h="108299">
                <a:moveTo>
                  <a:pt x="108299" y="42291"/>
                </a:moveTo>
                <a:lnTo>
                  <a:pt x="66104" y="42291"/>
                </a:lnTo>
                <a:lnTo>
                  <a:pt x="66104" y="0"/>
                </a:lnTo>
                <a:lnTo>
                  <a:pt x="42291" y="0"/>
                </a:lnTo>
                <a:lnTo>
                  <a:pt x="42291" y="42291"/>
                </a:lnTo>
                <a:lnTo>
                  <a:pt x="0" y="42291"/>
                </a:lnTo>
                <a:lnTo>
                  <a:pt x="0" y="66008"/>
                </a:lnTo>
                <a:lnTo>
                  <a:pt x="42291" y="66008"/>
                </a:lnTo>
                <a:lnTo>
                  <a:pt x="42291" y="108299"/>
                </a:lnTo>
                <a:lnTo>
                  <a:pt x="66104" y="108299"/>
                </a:lnTo>
                <a:lnTo>
                  <a:pt x="66104" y="66008"/>
                </a:lnTo>
                <a:lnTo>
                  <a:pt x="108299" y="66008"/>
                </a:lnTo>
                <a:close/>
              </a:path>
            </a:pathLst>
          </a:custGeom>
          <a:solidFill>
            <a:srgbClr val="FF4C6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790983AB-8888-40EF-825F-B8877F4983B5}"/>
              </a:ext>
            </a:extLst>
          </p:cNvPr>
          <p:cNvSpPr/>
          <p:nvPr userDrawn="1"/>
        </p:nvSpPr>
        <p:spPr>
          <a:xfrm>
            <a:off x="6769752" y="2761781"/>
            <a:ext cx="81224" cy="81224"/>
          </a:xfrm>
          <a:custGeom>
            <a:avLst/>
            <a:gdLst>
              <a:gd name="connsiteX0" fmla="*/ 108299 w 108299"/>
              <a:gd name="connsiteY0" fmla="*/ 42291 h 108299"/>
              <a:gd name="connsiteX1" fmla="*/ 66008 w 108299"/>
              <a:gd name="connsiteY1" fmla="*/ 42291 h 108299"/>
              <a:gd name="connsiteX2" fmla="*/ 66008 w 108299"/>
              <a:gd name="connsiteY2" fmla="*/ 0 h 108299"/>
              <a:gd name="connsiteX3" fmla="*/ 42291 w 108299"/>
              <a:gd name="connsiteY3" fmla="*/ 0 h 108299"/>
              <a:gd name="connsiteX4" fmla="*/ 42291 w 108299"/>
              <a:gd name="connsiteY4" fmla="*/ 42291 h 108299"/>
              <a:gd name="connsiteX5" fmla="*/ 0 w 108299"/>
              <a:gd name="connsiteY5" fmla="*/ 42291 h 108299"/>
              <a:gd name="connsiteX6" fmla="*/ 0 w 108299"/>
              <a:gd name="connsiteY6" fmla="*/ 66104 h 108299"/>
              <a:gd name="connsiteX7" fmla="*/ 42291 w 108299"/>
              <a:gd name="connsiteY7" fmla="*/ 66104 h 108299"/>
              <a:gd name="connsiteX8" fmla="*/ 42291 w 108299"/>
              <a:gd name="connsiteY8" fmla="*/ 108299 h 108299"/>
              <a:gd name="connsiteX9" fmla="*/ 66008 w 108299"/>
              <a:gd name="connsiteY9" fmla="*/ 108299 h 108299"/>
              <a:gd name="connsiteX10" fmla="*/ 66008 w 108299"/>
              <a:gd name="connsiteY10" fmla="*/ 66104 h 108299"/>
              <a:gd name="connsiteX11" fmla="*/ 108299 w 108299"/>
              <a:gd name="connsiteY11" fmla="*/ 66104 h 10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299" h="108299">
                <a:moveTo>
                  <a:pt x="108299" y="42291"/>
                </a:moveTo>
                <a:lnTo>
                  <a:pt x="66008" y="42291"/>
                </a:lnTo>
                <a:lnTo>
                  <a:pt x="66008" y="0"/>
                </a:lnTo>
                <a:lnTo>
                  <a:pt x="42291" y="0"/>
                </a:lnTo>
                <a:lnTo>
                  <a:pt x="42291" y="42291"/>
                </a:lnTo>
                <a:lnTo>
                  <a:pt x="0" y="42291"/>
                </a:lnTo>
                <a:lnTo>
                  <a:pt x="0" y="66104"/>
                </a:lnTo>
                <a:lnTo>
                  <a:pt x="42291" y="66104"/>
                </a:lnTo>
                <a:lnTo>
                  <a:pt x="42291" y="108299"/>
                </a:lnTo>
                <a:lnTo>
                  <a:pt x="66008" y="108299"/>
                </a:lnTo>
                <a:lnTo>
                  <a:pt x="66008" y="66104"/>
                </a:lnTo>
                <a:lnTo>
                  <a:pt x="108299" y="66104"/>
                </a:lnTo>
                <a:close/>
              </a:path>
            </a:pathLst>
          </a:custGeom>
          <a:solidFill>
            <a:srgbClr val="FF4C6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8015E458-C0B7-4465-AF36-EC0AAA1E3C7D}"/>
              </a:ext>
            </a:extLst>
          </p:cNvPr>
          <p:cNvSpPr/>
          <p:nvPr userDrawn="1"/>
        </p:nvSpPr>
        <p:spPr>
          <a:xfrm>
            <a:off x="4409368" y="1837237"/>
            <a:ext cx="81224" cy="81224"/>
          </a:xfrm>
          <a:custGeom>
            <a:avLst/>
            <a:gdLst>
              <a:gd name="connsiteX0" fmla="*/ 108299 w 108299"/>
              <a:gd name="connsiteY0" fmla="*/ 42196 h 108299"/>
              <a:gd name="connsiteX1" fmla="*/ 66008 w 108299"/>
              <a:gd name="connsiteY1" fmla="*/ 42196 h 108299"/>
              <a:gd name="connsiteX2" fmla="*/ 66008 w 108299"/>
              <a:gd name="connsiteY2" fmla="*/ 0 h 108299"/>
              <a:gd name="connsiteX3" fmla="*/ 42291 w 108299"/>
              <a:gd name="connsiteY3" fmla="*/ 0 h 108299"/>
              <a:gd name="connsiteX4" fmla="*/ 42291 w 108299"/>
              <a:gd name="connsiteY4" fmla="*/ 42196 h 108299"/>
              <a:gd name="connsiteX5" fmla="*/ 0 w 108299"/>
              <a:gd name="connsiteY5" fmla="*/ 42196 h 108299"/>
              <a:gd name="connsiteX6" fmla="*/ 0 w 108299"/>
              <a:gd name="connsiteY6" fmla="*/ 66008 h 108299"/>
              <a:gd name="connsiteX7" fmla="*/ 42291 w 108299"/>
              <a:gd name="connsiteY7" fmla="*/ 66008 h 108299"/>
              <a:gd name="connsiteX8" fmla="*/ 42291 w 108299"/>
              <a:gd name="connsiteY8" fmla="*/ 108299 h 108299"/>
              <a:gd name="connsiteX9" fmla="*/ 66008 w 108299"/>
              <a:gd name="connsiteY9" fmla="*/ 108299 h 108299"/>
              <a:gd name="connsiteX10" fmla="*/ 66008 w 108299"/>
              <a:gd name="connsiteY10" fmla="*/ 66008 h 108299"/>
              <a:gd name="connsiteX11" fmla="*/ 108299 w 108299"/>
              <a:gd name="connsiteY11" fmla="*/ 66008 h 10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299" h="108299">
                <a:moveTo>
                  <a:pt x="108299" y="42196"/>
                </a:moveTo>
                <a:lnTo>
                  <a:pt x="66008" y="42196"/>
                </a:lnTo>
                <a:lnTo>
                  <a:pt x="66008" y="0"/>
                </a:lnTo>
                <a:lnTo>
                  <a:pt x="42291" y="0"/>
                </a:lnTo>
                <a:lnTo>
                  <a:pt x="42291" y="42196"/>
                </a:lnTo>
                <a:lnTo>
                  <a:pt x="0" y="42196"/>
                </a:lnTo>
                <a:lnTo>
                  <a:pt x="0" y="66008"/>
                </a:lnTo>
                <a:lnTo>
                  <a:pt x="42291" y="66008"/>
                </a:lnTo>
                <a:lnTo>
                  <a:pt x="42291" y="108299"/>
                </a:lnTo>
                <a:lnTo>
                  <a:pt x="66008" y="108299"/>
                </a:lnTo>
                <a:lnTo>
                  <a:pt x="66008" y="66008"/>
                </a:lnTo>
                <a:lnTo>
                  <a:pt x="108299" y="66008"/>
                </a:lnTo>
                <a:close/>
              </a:path>
            </a:pathLst>
          </a:custGeom>
          <a:solidFill>
            <a:srgbClr val="FF4C6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2D5FDBBC-E6F7-4963-BA1E-152536822981}"/>
              </a:ext>
            </a:extLst>
          </p:cNvPr>
          <p:cNvSpPr/>
          <p:nvPr userDrawn="1"/>
        </p:nvSpPr>
        <p:spPr>
          <a:xfrm>
            <a:off x="6589729" y="1753049"/>
            <a:ext cx="81296" cy="81296"/>
          </a:xfrm>
          <a:custGeom>
            <a:avLst/>
            <a:gdLst>
              <a:gd name="connsiteX0" fmla="*/ 108395 w 108394"/>
              <a:gd name="connsiteY0" fmla="*/ 42291 h 108394"/>
              <a:gd name="connsiteX1" fmla="*/ 66104 w 108394"/>
              <a:gd name="connsiteY1" fmla="*/ 42291 h 108394"/>
              <a:gd name="connsiteX2" fmla="*/ 66104 w 108394"/>
              <a:gd name="connsiteY2" fmla="*/ 0 h 108394"/>
              <a:gd name="connsiteX3" fmla="*/ 42291 w 108394"/>
              <a:gd name="connsiteY3" fmla="*/ 0 h 108394"/>
              <a:gd name="connsiteX4" fmla="*/ 42291 w 108394"/>
              <a:gd name="connsiteY4" fmla="*/ 42291 h 108394"/>
              <a:gd name="connsiteX5" fmla="*/ 0 w 108394"/>
              <a:gd name="connsiteY5" fmla="*/ 42291 h 108394"/>
              <a:gd name="connsiteX6" fmla="*/ 0 w 108394"/>
              <a:gd name="connsiteY6" fmla="*/ 66104 h 108394"/>
              <a:gd name="connsiteX7" fmla="*/ 42291 w 108394"/>
              <a:gd name="connsiteY7" fmla="*/ 66104 h 108394"/>
              <a:gd name="connsiteX8" fmla="*/ 42291 w 108394"/>
              <a:gd name="connsiteY8" fmla="*/ 108394 h 108394"/>
              <a:gd name="connsiteX9" fmla="*/ 66104 w 108394"/>
              <a:gd name="connsiteY9" fmla="*/ 108394 h 108394"/>
              <a:gd name="connsiteX10" fmla="*/ 66104 w 108394"/>
              <a:gd name="connsiteY10" fmla="*/ 66104 h 108394"/>
              <a:gd name="connsiteX11" fmla="*/ 108395 w 108394"/>
              <a:gd name="connsiteY11" fmla="*/ 66104 h 10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394" h="108394">
                <a:moveTo>
                  <a:pt x="108395" y="42291"/>
                </a:moveTo>
                <a:lnTo>
                  <a:pt x="66104" y="42291"/>
                </a:lnTo>
                <a:lnTo>
                  <a:pt x="66104" y="0"/>
                </a:lnTo>
                <a:lnTo>
                  <a:pt x="42291" y="0"/>
                </a:lnTo>
                <a:lnTo>
                  <a:pt x="42291" y="42291"/>
                </a:lnTo>
                <a:lnTo>
                  <a:pt x="0" y="42291"/>
                </a:lnTo>
                <a:lnTo>
                  <a:pt x="0" y="66104"/>
                </a:lnTo>
                <a:lnTo>
                  <a:pt x="42291" y="66104"/>
                </a:lnTo>
                <a:lnTo>
                  <a:pt x="42291" y="108394"/>
                </a:lnTo>
                <a:lnTo>
                  <a:pt x="66104" y="108394"/>
                </a:lnTo>
                <a:lnTo>
                  <a:pt x="66104" y="66104"/>
                </a:lnTo>
                <a:lnTo>
                  <a:pt x="108395" y="66104"/>
                </a:lnTo>
                <a:close/>
              </a:path>
            </a:pathLst>
          </a:custGeom>
          <a:solidFill>
            <a:srgbClr val="FF4C6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57D33C56-D2FA-4921-A3D1-7DA0E215E420}"/>
              </a:ext>
            </a:extLst>
          </p:cNvPr>
          <p:cNvSpPr/>
          <p:nvPr userDrawn="1"/>
        </p:nvSpPr>
        <p:spPr>
          <a:xfrm>
            <a:off x="6940057" y="2271614"/>
            <a:ext cx="81296" cy="81224"/>
          </a:xfrm>
          <a:custGeom>
            <a:avLst/>
            <a:gdLst>
              <a:gd name="connsiteX0" fmla="*/ 108395 w 108394"/>
              <a:gd name="connsiteY0" fmla="*/ 42291 h 108299"/>
              <a:gd name="connsiteX1" fmla="*/ 66104 w 108394"/>
              <a:gd name="connsiteY1" fmla="*/ 42291 h 108299"/>
              <a:gd name="connsiteX2" fmla="*/ 66104 w 108394"/>
              <a:gd name="connsiteY2" fmla="*/ 0 h 108299"/>
              <a:gd name="connsiteX3" fmla="*/ 42291 w 108394"/>
              <a:gd name="connsiteY3" fmla="*/ 0 h 108299"/>
              <a:gd name="connsiteX4" fmla="*/ 42291 w 108394"/>
              <a:gd name="connsiteY4" fmla="*/ 42291 h 108299"/>
              <a:gd name="connsiteX5" fmla="*/ 0 w 108394"/>
              <a:gd name="connsiteY5" fmla="*/ 42291 h 108299"/>
              <a:gd name="connsiteX6" fmla="*/ 0 w 108394"/>
              <a:gd name="connsiteY6" fmla="*/ 66008 h 108299"/>
              <a:gd name="connsiteX7" fmla="*/ 42291 w 108394"/>
              <a:gd name="connsiteY7" fmla="*/ 66008 h 108299"/>
              <a:gd name="connsiteX8" fmla="*/ 42291 w 108394"/>
              <a:gd name="connsiteY8" fmla="*/ 108299 h 108299"/>
              <a:gd name="connsiteX9" fmla="*/ 66104 w 108394"/>
              <a:gd name="connsiteY9" fmla="*/ 108299 h 108299"/>
              <a:gd name="connsiteX10" fmla="*/ 66104 w 108394"/>
              <a:gd name="connsiteY10" fmla="*/ 66008 h 108299"/>
              <a:gd name="connsiteX11" fmla="*/ 108395 w 108394"/>
              <a:gd name="connsiteY11" fmla="*/ 66008 h 10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394" h="108299">
                <a:moveTo>
                  <a:pt x="108395" y="42291"/>
                </a:moveTo>
                <a:lnTo>
                  <a:pt x="66104" y="42291"/>
                </a:lnTo>
                <a:lnTo>
                  <a:pt x="66104" y="0"/>
                </a:lnTo>
                <a:lnTo>
                  <a:pt x="42291" y="0"/>
                </a:lnTo>
                <a:lnTo>
                  <a:pt x="42291" y="42291"/>
                </a:lnTo>
                <a:lnTo>
                  <a:pt x="0" y="42291"/>
                </a:lnTo>
                <a:lnTo>
                  <a:pt x="0" y="66008"/>
                </a:lnTo>
                <a:lnTo>
                  <a:pt x="42291" y="66008"/>
                </a:lnTo>
                <a:lnTo>
                  <a:pt x="42291" y="108299"/>
                </a:lnTo>
                <a:lnTo>
                  <a:pt x="66104" y="108299"/>
                </a:lnTo>
                <a:lnTo>
                  <a:pt x="66104" y="66008"/>
                </a:lnTo>
                <a:lnTo>
                  <a:pt x="108395" y="66008"/>
                </a:lnTo>
                <a:close/>
              </a:path>
            </a:pathLst>
          </a:custGeom>
          <a:solidFill>
            <a:srgbClr val="FF4C6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BF79A5F2-3151-4C46-8239-9A114C642EFA}"/>
              </a:ext>
            </a:extLst>
          </p:cNvPr>
          <p:cNvSpPr/>
          <p:nvPr userDrawn="1"/>
        </p:nvSpPr>
        <p:spPr>
          <a:xfrm>
            <a:off x="7045258" y="2570629"/>
            <a:ext cx="81296" cy="81296"/>
          </a:xfrm>
          <a:custGeom>
            <a:avLst/>
            <a:gdLst>
              <a:gd name="connsiteX0" fmla="*/ 108395 w 108394"/>
              <a:gd name="connsiteY0" fmla="*/ 42291 h 108394"/>
              <a:gd name="connsiteX1" fmla="*/ 66104 w 108394"/>
              <a:gd name="connsiteY1" fmla="*/ 42291 h 108394"/>
              <a:gd name="connsiteX2" fmla="*/ 66104 w 108394"/>
              <a:gd name="connsiteY2" fmla="*/ 0 h 108394"/>
              <a:gd name="connsiteX3" fmla="*/ 42291 w 108394"/>
              <a:gd name="connsiteY3" fmla="*/ 0 h 108394"/>
              <a:gd name="connsiteX4" fmla="*/ 42291 w 108394"/>
              <a:gd name="connsiteY4" fmla="*/ 42291 h 108394"/>
              <a:gd name="connsiteX5" fmla="*/ 0 w 108394"/>
              <a:gd name="connsiteY5" fmla="*/ 42291 h 108394"/>
              <a:gd name="connsiteX6" fmla="*/ 0 w 108394"/>
              <a:gd name="connsiteY6" fmla="*/ 66104 h 108394"/>
              <a:gd name="connsiteX7" fmla="*/ 42291 w 108394"/>
              <a:gd name="connsiteY7" fmla="*/ 66104 h 108394"/>
              <a:gd name="connsiteX8" fmla="*/ 42291 w 108394"/>
              <a:gd name="connsiteY8" fmla="*/ 108395 h 108394"/>
              <a:gd name="connsiteX9" fmla="*/ 66104 w 108394"/>
              <a:gd name="connsiteY9" fmla="*/ 108395 h 108394"/>
              <a:gd name="connsiteX10" fmla="*/ 66104 w 108394"/>
              <a:gd name="connsiteY10" fmla="*/ 66104 h 108394"/>
              <a:gd name="connsiteX11" fmla="*/ 108395 w 108394"/>
              <a:gd name="connsiteY11" fmla="*/ 66104 h 10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394" h="108394">
                <a:moveTo>
                  <a:pt x="108395" y="42291"/>
                </a:moveTo>
                <a:lnTo>
                  <a:pt x="66104" y="42291"/>
                </a:lnTo>
                <a:lnTo>
                  <a:pt x="66104" y="0"/>
                </a:lnTo>
                <a:lnTo>
                  <a:pt x="42291" y="0"/>
                </a:lnTo>
                <a:lnTo>
                  <a:pt x="42291" y="42291"/>
                </a:lnTo>
                <a:lnTo>
                  <a:pt x="0" y="42291"/>
                </a:lnTo>
                <a:lnTo>
                  <a:pt x="0" y="66104"/>
                </a:lnTo>
                <a:lnTo>
                  <a:pt x="42291" y="66104"/>
                </a:lnTo>
                <a:lnTo>
                  <a:pt x="42291" y="108395"/>
                </a:lnTo>
                <a:lnTo>
                  <a:pt x="66104" y="108395"/>
                </a:lnTo>
                <a:lnTo>
                  <a:pt x="66104" y="66104"/>
                </a:lnTo>
                <a:lnTo>
                  <a:pt x="108395" y="66104"/>
                </a:lnTo>
                <a:close/>
              </a:path>
            </a:pathLst>
          </a:custGeom>
          <a:solidFill>
            <a:srgbClr val="FF4C6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6D9B52DB-F75F-48B1-A2D8-85116F4F4210}"/>
              </a:ext>
            </a:extLst>
          </p:cNvPr>
          <p:cNvSpPr/>
          <p:nvPr userDrawn="1"/>
        </p:nvSpPr>
        <p:spPr>
          <a:xfrm>
            <a:off x="5280651" y="1488329"/>
            <a:ext cx="551749" cy="257290"/>
          </a:xfrm>
          <a:custGeom>
            <a:avLst/>
            <a:gdLst>
              <a:gd name="connsiteX0" fmla="*/ 313924 w 430974"/>
              <a:gd name="connsiteY0" fmla="*/ 60319 h 66144"/>
              <a:gd name="connsiteX1" fmla="*/ 157619 w 430974"/>
              <a:gd name="connsiteY1" fmla="*/ 61462 h 66144"/>
              <a:gd name="connsiteX2" fmla="*/ 51129 w 430974"/>
              <a:gd name="connsiteY2" fmla="*/ 57937 h 66144"/>
              <a:gd name="connsiteX3" fmla="*/ 15601 w 430974"/>
              <a:gd name="connsiteY3" fmla="*/ 49936 h 66144"/>
              <a:gd name="connsiteX4" fmla="*/ 7314 w 430974"/>
              <a:gd name="connsiteY4" fmla="*/ 35458 h 66144"/>
              <a:gd name="connsiteX5" fmla="*/ 117233 w 430974"/>
              <a:gd name="connsiteY5" fmla="*/ 32887 h 66144"/>
              <a:gd name="connsiteX6" fmla="*/ 107041 w 430974"/>
              <a:gd name="connsiteY6" fmla="*/ 9646 h 66144"/>
              <a:gd name="connsiteX7" fmla="*/ 137807 w 430974"/>
              <a:gd name="connsiteY7" fmla="*/ 1168 h 66144"/>
              <a:gd name="connsiteX8" fmla="*/ 212197 w 430974"/>
              <a:gd name="connsiteY8" fmla="*/ 8026 h 66144"/>
              <a:gd name="connsiteX9" fmla="*/ 292588 w 430974"/>
              <a:gd name="connsiteY9" fmla="*/ 16599 h 66144"/>
              <a:gd name="connsiteX10" fmla="*/ 364692 w 430974"/>
              <a:gd name="connsiteY10" fmla="*/ 27172 h 66144"/>
              <a:gd name="connsiteX11" fmla="*/ 366311 w 430974"/>
              <a:gd name="connsiteY11" fmla="*/ 41173 h 66144"/>
              <a:gd name="connsiteX12" fmla="*/ 400030 w 430974"/>
              <a:gd name="connsiteY12" fmla="*/ 46222 h 66144"/>
              <a:gd name="connsiteX13" fmla="*/ 428795 w 430974"/>
              <a:gd name="connsiteY13" fmla="*/ 50603 h 66144"/>
              <a:gd name="connsiteX14" fmla="*/ 418127 w 430974"/>
              <a:gd name="connsiteY14" fmla="*/ 65176 h 66144"/>
              <a:gd name="connsiteX15" fmla="*/ 313924 w 430974"/>
              <a:gd name="connsiteY15" fmla="*/ 60319 h 6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30974" h="66144">
                <a:moveTo>
                  <a:pt x="313924" y="60319"/>
                </a:moveTo>
                <a:cubicBezTo>
                  <a:pt x="261441" y="60319"/>
                  <a:pt x="209530" y="59176"/>
                  <a:pt x="157619" y="61462"/>
                </a:cubicBezTo>
                <a:cubicBezTo>
                  <a:pt x="121614" y="63081"/>
                  <a:pt x="86657" y="61366"/>
                  <a:pt x="51129" y="57937"/>
                </a:cubicBezTo>
                <a:cubicBezTo>
                  <a:pt x="38270" y="56699"/>
                  <a:pt x="27412" y="54604"/>
                  <a:pt x="15601" y="49936"/>
                </a:cubicBezTo>
                <a:cubicBezTo>
                  <a:pt x="5028" y="45745"/>
                  <a:pt x="-8688" y="41078"/>
                  <a:pt x="7314" y="35458"/>
                </a:cubicBezTo>
                <a:cubicBezTo>
                  <a:pt x="42461" y="23076"/>
                  <a:pt x="83705" y="48127"/>
                  <a:pt x="117233" y="32887"/>
                </a:cubicBezTo>
                <a:cubicBezTo>
                  <a:pt x="113613" y="26886"/>
                  <a:pt x="101231" y="17932"/>
                  <a:pt x="107041" y="9646"/>
                </a:cubicBezTo>
                <a:cubicBezTo>
                  <a:pt x="110851" y="4312"/>
                  <a:pt x="131520" y="1740"/>
                  <a:pt x="137807" y="1168"/>
                </a:cubicBezTo>
                <a:cubicBezTo>
                  <a:pt x="161333" y="-1118"/>
                  <a:pt x="190766" y="-641"/>
                  <a:pt x="212197" y="8026"/>
                </a:cubicBezTo>
                <a:cubicBezTo>
                  <a:pt x="238105" y="18504"/>
                  <a:pt x="264203" y="16599"/>
                  <a:pt x="292588" y="16599"/>
                </a:cubicBezTo>
                <a:cubicBezTo>
                  <a:pt x="305351" y="16599"/>
                  <a:pt x="358691" y="10884"/>
                  <a:pt x="364692" y="27172"/>
                </a:cubicBezTo>
                <a:cubicBezTo>
                  <a:pt x="368121" y="36601"/>
                  <a:pt x="354596" y="32410"/>
                  <a:pt x="366311" y="41173"/>
                </a:cubicBezTo>
                <a:cubicBezTo>
                  <a:pt x="374693" y="47365"/>
                  <a:pt x="390219" y="46222"/>
                  <a:pt x="400030" y="46222"/>
                </a:cubicBezTo>
                <a:cubicBezTo>
                  <a:pt x="406412" y="46222"/>
                  <a:pt x="424128" y="44793"/>
                  <a:pt x="428795" y="50603"/>
                </a:cubicBezTo>
                <a:cubicBezTo>
                  <a:pt x="435463" y="58890"/>
                  <a:pt x="425366" y="63652"/>
                  <a:pt x="418127" y="65176"/>
                </a:cubicBezTo>
                <a:cubicBezTo>
                  <a:pt x="400220" y="68986"/>
                  <a:pt x="329545" y="60319"/>
                  <a:pt x="313924" y="60319"/>
                </a:cubicBezTo>
                <a:close/>
              </a:path>
            </a:pathLst>
          </a:custGeom>
          <a:solidFill>
            <a:srgbClr val="00C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9FCD2C28-1E0E-4B57-95A0-CD652CC55250}"/>
              </a:ext>
            </a:extLst>
          </p:cNvPr>
          <p:cNvSpPr/>
          <p:nvPr userDrawn="1"/>
        </p:nvSpPr>
        <p:spPr>
          <a:xfrm>
            <a:off x="6096001" y="1360446"/>
            <a:ext cx="383208" cy="292545"/>
          </a:xfrm>
          <a:custGeom>
            <a:avLst/>
            <a:gdLst>
              <a:gd name="connsiteX0" fmla="*/ 313924 w 430974"/>
              <a:gd name="connsiteY0" fmla="*/ 60319 h 66144"/>
              <a:gd name="connsiteX1" fmla="*/ 157619 w 430974"/>
              <a:gd name="connsiteY1" fmla="*/ 61462 h 66144"/>
              <a:gd name="connsiteX2" fmla="*/ 51129 w 430974"/>
              <a:gd name="connsiteY2" fmla="*/ 57937 h 66144"/>
              <a:gd name="connsiteX3" fmla="*/ 15601 w 430974"/>
              <a:gd name="connsiteY3" fmla="*/ 49936 h 66144"/>
              <a:gd name="connsiteX4" fmla="*/ 7314 w 430974"/>
              <a:gd name="connsiteY4" fmla="*/ 35458 h 66144"/>
              <a:gd name="connsiteX5" fmla="*/ 117232 w 430974"/>
              <a:gd name="connsiteY5" fmla="*/ 32887 h 66144"/>
              <a:gd name="connsiteX6" fmla="*/ 107041 w 430974"/>
              <a:gd name="connsiteY6" fmla="*/ 9646 h 66144"/>
              <a:gd name="connsiteX7" fmla="*/ 137807 w 430974"/>
              <a:gd name="connsiteY7" fmla="*/ 1168 h 66144"/>
              <a:gd name="connsiteX8" fmla="*/ 212197 w 430974"/>
              <a:gd name="connsiteY8" fmla="*/ 8026 h 66144"/>
              <a:gd name="connsiteX9" fmla="*/ 292588 w 430974"/>
              <a:gd name="connsiteY9" fmla="*/ 16599 h 66144"/>
              <a:gd name="connsiteX10" fmla="*/ 364692 w 430974"/>
              <a:gd name="connsiteY10" fmla="*/ 27172 h 66144"/>
              <a:gd name="connsiteX11" fmla="*/ 366311 w 430974"/>
              <a:gd name="connsiteY11" fmla="*/ 41173 h 66144"/>
              <a:gd name="connsiteX12" fmla="*/ 400030 w 430974"/>
              <a:gd name="connsiteY12" fmla="*/ 46222 h 66144"/>
              <a:gd name="connsiteX13" fmla="*/ 428795 w 430974"/>
              <a:gd name="connsiteY13" fmla="*/ 50603 h 66144"/>
              <a:gd name="connsiteX14" fmla="*/ 418127 w 430974"/>
              <a:gd name="connsiteY14" fmla="*/ 65176 h 66144"/>
              <a:gd name="connsiteX15" fmla="*/ 313924 w 430974"/>
              <a:gd name="connsiteY15" fmla="*/ 60319 h 6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30974" h="66144">
                <a:moveTo>
                  <a:pt x="313924" y="60319"/>
                </a:moveTo>
                <a:cubicBezTo>
                  <a:pt x="261441" y="60319"/>
                  <a:pt x="209530" y="59176"/>
                  <a:pt x="157619" y="61462"/>
                </a:cubicBezTo>
                <a:cubicBezTo>
                  <a:pt x="121614" y="63081"/>
                  <a:pt x="86657" y="61366"/>
                  <a:pt x="51129" y="57937"/>
                </a:cubicBezTo>
                <a:cubicBezTo>
                  <a:pt x="38270" y="56699"/>
                  <a:pt x="27412" y="54604"/>
                  <a:pt x="15601" y="49936"/>
                </a:cubicBezTo>
                <a:cubicBezTo>
                  <a:pt x="5028" y="45745"/>
                  <a:pt x="-8688" y="41078"/>
                  <a:pt x="7314" y="35458"/>
                </a:cubicBezTo>
                <a:cubicBezTo>
                  <a:pt x="42461" y="23076"/>
                  <a:pt x="83705" y="48127"/>
                  <a:pt x="117232" y="32887"/>
                </a:cubicBezTo>
                <a:cubicBezTo>
                  <a:pt x="113613" y="26886"/>
                  <a:pt x="101230" y="17932"/>
                  <a:pt x="107041" y="9646"/>
                </a:cubicBezTo>
                <a:cubicBezTo>
                  <a:pt x="110851" y="4312"/>
                  <a:pt x="131520" y="1740"/>
                  <a:pt x="137807" y="1168"/>
                </a:cubicBezTo>
                <a:cubicBezTo>
                  <a:pt x="161333" y="-1118"/>
                  <a:pt x="190766" y="-641"/>
                  <a:pt x="212197" y="8026"/>
                </a:cubicBezTo>
                <a:cubicBezTo>
                  <a:pt x="238105" y="18504"/>
                  <a:pt x="264204" y="16599"/>
                  <a:pt x="292588" y="16599"/>
                </a:cubicBezTo>
                <a:cubicBezTo>
                  <a:pt x="305351" y="16599"/>
                  <a:pt x="358691" y="10884"/>
                  <a:pt x="364692" y="27172"/>
                </a:cubicBezTo>
                <a:cubicBezTo>
                  <a:pt x="368216" y="36601"/>
                  <a:pt x="354596" y="32410"/>
                  <a:pt x="366311" y="41173"/>
                </a:cubicBezTo>
                <a:cubicBezTo>
                  <a:pt x="374693" y="47365"/>
                  <a:pt x="390219" y="46222"/>
                  <a:pt x="400030" y="46222"/>
                </a:cubicBezTo>
                <a:cubicBezTo>
                  <a:pt x="406412" y="46222"/>
                  <a:pt x="424128" y="44793"/>
                  <a:pt x="428795" y="50603"/>
                </a:cubicBezTo>
                <a:cubicBezTo>
                  <a:pt x="435463" y="58890"/>
                  <a:pt x="425366" y="63652"/>
                  <a:pt x="418127" y="65176"/>
                </a:cubicBezTo>
                <a:cubicBezTo>
                  <a:pt x="400220" y="68986"/>
                  <a:pt x="329545" y="60319"/>
                  <a:pt x="313924" y="60319"/>
                </a:cubicBezTo>
                <a:close/>
              </a:path>
            </a:pathLst>
          </a:custGeom>
          <a:solidFill>
            <a:srgbClr val="00C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6A0F5AE0-53B2-4F56-83A0-CBDAD1BC527C}"/>
              </a:ext>
            </a:extLst>
          </p:cNvPr>
          <p:cNvSpPr/>
          <p:nvPr userDrawn="1"/>
        </p:nvSpPr>
        <p:spPr>
          <a:xfrm>
            <a:off x="4558017" y="1360446"/>
            <a:ext cx="526458" cy="196639"/>
          </a:xfrm>
          <a:custGeom>
            <a:avLst/>
            <a:gdLst>
              <a:gd name="connsiteX0" fmla="*/ 96488 w 332690"/>
              <a:gd name="connsiteY0" fmla="*/ 40716 h 45132"/>
              <a:gd name="connsiteX1" fmla="*/ 174784 w 332690"/>
              <a:gd name="connsiteY1" fmla="*/ 42240 h 45132"/>
              <a:gd name="connsiteX2" fmla="*/ 208217 w 332690"/>
              <a:gd name="connsiteY2" fmla="*/ 43573 h 45132"/>
              <a:gd name="connsiteX3" fmla="*/ 278511 w 332690"/>
              <a:gd name="connsiteY3" fmla="*/ 41478 h 45132"/>
              <a:gd name="connsiteX4" fmla="*/ 323469 w 332690"/>
              <a:gd name="connsiteY4" fmla="*/ 35382 h 45132"/>
              <a:gd name="connsiteX5" fmla="*/ 300704 w 332690"/>
              <a:gd name="connsiteY5" fmla="*/ 16998 h 45132"/>
              <a:gd name="connsiteX6" fmla="*/ 243745 w 332690"/>
              <a:gd name="connsiteY6" fmla="*/ 8521 h 45132"/>
              <a:gd name="connsiteX7" fmla="*/ 214408 w 332690"/>
              <a:gd name="connsiteY7" fmla="*/ 2616 h 45132"/>
              <a:gd name="connsiteX8" fmla="*/ 183928 w 332690"/>
              <a:gd name="connsiteY8" fmla="*/ 1663 h 45132"/>
              <a:gd name="connsiteX9" fmla="*/ 174498 w 332690"/>
              <a:gd name="connsiteY9" fmla="*/ 9093 h 45132"/>
              <a:gd name="connsiteX10" fmla="*/ 153543 w 332690"/>
              <a:gd name="connsiteY10" fmla="*/ 11855 h 45132"/>
              <a:gd name="connsiteX11" fmla="*/ 117920 w 332690"/>
              <a:gd name="connsiteY11" fmla="*/ 7473 h 45132"/>
              <a:gd name="connsiteX12" fmla="*/ 45625 w 332690"/>
              <a:gd name="connsiteY12" fmla="*/ 7569 h 45132"/>
              <a:gd name="connsiteX13" fmla="*/ 65627 w 332690"/>
              <a:gd name="connsiteY13" fmla="*/ 21189 h 45132"/>
              <a:gd name="connsiteX14" fmla="*/ 33719 w 332690"/>
              <a:gd name="connsiteY14" fmla="*/ 26523 h 45132"/>
              <a:gd name="connsiteX15" fmla="*/ 0 w 332690"/>
              <a:gd name="connsiteY15" fmla="*/ 36334 h 45132"/>
              <a:gd name="connsiteX16" fmla="*/ 57531 w 332690"/>
              <a:gd name="connsiteY16" fmla="*/ 43192 h 45132"/>
              <a:gd name="connsiteX17" fmla="*/ 60389 w 332690"/>
              <a:gd name="connsiteY17" fmla="*/ 43002 h 45132"/>
              <a:gd name="connsiteX18" fmla="*/ 60579 w 332690"/>
              <a:gd name="connsiteY18" fmla="*/ 43002 h 45132"/>
              <a:gd name="connsiteX19" fmla="*/ 96488 w 332690"/>
              <a:gd name="connsiteY19" fmla="*/ 40716 h 45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32690" h="45132">
                <a:moveTo>
                  <a:pt x="96488" y="40716"/>
                </a:moveTo>
                <a:cubicBezTo>
                  <a:pt x="122492" y="41573"/>
                  <a:pt x="148400" y="44907"/>
                  <a:pt x="174784" y="42240"/>
                </a:cubicBezTo>
                <a:cubicBezTo>
                  <a:pt x="185928" y="41097"/>
                  <a:pt x="197072" y="41954"/>
                  <a:pt x="208217" y="43573"/>
                </a:cubicBezTo>
                <a:cubicBezTo>
                  <a:pt x="232600" y="47193"/>
                  <a:pt x="255175" y="43668"/>
                  <a:pt x="278511" y="41478"/>
                </a:cubicBezTo>
                <a:cubicBezTo>
                  <a:pt x="292799" y="40144"/>
                  <a:pt x="310134" y="42144"/>
                  <a:pt x="323469" y="35382"/>
                </a:cubicBezTo>
                <a:cubicBezTo>
                  <a:pt x="349853" y="22047"/>
                  <a:pt x="312420" y="15855"/>
                  <a:pt x="300704" y="16998"/>
                </a:cubicBezTo>
                <a:cubicBezTo>
                  <a:pt x="280035" y="19094"/>
                  <a:pt x="261938" y="17856"/>
                  <a:pt x="243745" y="8521"/>
                </a:cubicBezTo>
                <a:cubicBezTo>
                  <a:pt x="234315" y="3663"/>
                  <a:pt x="224695" y="3568"/>
                  <a:pt x="214408" y="2616"/>
                </a:cubicBezTo>
                <a:cubicBezTo>
                  <a:pt x="205931" y="1854"/>
                  <a:pt x="191929" y="-2242"/>
                  <a:pt x="183928" y="1663"/>
                </a:cubicBezTo>
                <a:cubicBezTo>
                  <a:pt x="180499" y="3378"/>
                  <a:pt x="178975" y="7283"/>
                  <a:pt x="174498" y="9093"/>
                </a:cubicBezTo>
                <a:cubicBezTo>
                  <a:pt x="168212" y="11664"/>
                  <a:pt x="160211" y="11474"/>
                  <a:pt x="153543" y="11855"/>
                </a:cubicBezTo>
                <a:cubicBezTo>
                  <a:pt x="141065" y="12522"/>
                  <a:pt x="130016" y="8521"/>
                  <a:pt x="117920" y="7473"/>
                </a:cubicBezTo>
                <a:cubicBezTo>
                  <a:pt x="109728" y="6711"/>
                  <a:pt x="48863" y="-2337"/>
                  <a:pt x="45625" y="7569"/>
                </a:cubicBezTo>
                <a:cubicBezTo>
                  <a:pt x="43339" y="14712"/>
                  <a:pt x="67532" y="14046"/>
                  <a:pt x="65627" y="21189"/>
                </a:cubicBezTo>
                <a:cubicBezTo>
                  <a:pt x="64294" y="26238"/>
                  <a:pt x="38195" y="25857"/>
                  <a:pt x="33719" y="26523"/>
                </a:cubicBezTo>
                <a:cubicBezTo>
                  <a:pt x="26860" y="27571"/>
                  <a:pt x="286" y="26523"/>
                  <a:pt x="0" y="36334"/>
                </a:cubicBezTo>
                <a:cubicBezTo>
                  <a:pt x="19145" y="42335"/>
                  <a:pt x="37529" y="43192"/>
                  <a:pt x="57531" y="43192"/>
                </a:cubicBezTo>
                <a:cubicBezTo>
                  <a:pt x="58483" y="43192"/>
                  <a:pt x="59436" y="43097"/>
                  <a:pt x="60389" y="43002"/>
                </a:cubicBezTo>
                <a:lnTo>
                  <a:pt x="60579" y="43002"/>
                </a:lnTo>
                <a:cubicBezTo>
                  <a:pt x="72485" y="41097"/>
                  <a:pt x="84487" y="40335"/>
                  <a:pt x="96488" y="40716"/>
                </a:cubicBezTo>
                <a:close/>
              </a:path>
            </a:pathLst>
          </a:custGeom>
          <a:solidFill>
            <a:srgbClr val="00C9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154" name="Graphic 2">
            <a:extLst>
              <a:ext uri="{FF2B5EF4-FFF2-40B4-BE49-F238E27FC236}">
                <a16:creationId xmlns:a16="http://schemas.microsoft.com/office/drawing/2014/main" id="{91F1E1DA-274E-4CB7-97F1-9FB79779B7D1}"/>
              </a:ext>
            </a:extLst>
          </p:cNvPr>
          <p:cNvGrpSpPr/>
          <p:nvPr userDrawn="1"/>
        </p:nvGrpSpPr>
        <p:grpSpPr>
          <a:xfrm>
            <a:off x="7540460" y="2508891"/>
            <a:ext cx="677254" cy="1025692"/>
            <a:chOff x="11219306" y="4191472"/>
            <a:chExt cx="493395" cy="990219"/>
          </a:xfrm>
        </p:grpSpPr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2690CC-2016-4E12-9168-A797A902DB1F}"/>
                </a:ext>
              </a:extLst>
            </p:cNvPr>
            <p:cNvSpPr/>
            <p:nvPr/>
          </p:nvSpPr>
          <p:spPr>
            <a:xfrm>
              <a:off x="11425548" y="4278436"/>
              <a:ext cx="101467" cy="162305"/>
            </a:xfrm>
            <a:custGeom>
              <a:avLst/>
              <a:gdLst>
                <a:gd name="connsiteX0" fmla="*/ 74745 w 101467"/>
                <a:gd name="connsiteY0" fmla="*/ 0 h 162305"/>
                <a:gd name="connsiteX1" fmla="*/ 48837 w 101467"/>
                <a:gd name="connsiteY1" fmla="*/ 0 h 162305"/>
                <a:gd name="connsiteX2" fmla="*/ 22929 w 101467"/>
                <a:gd name="connsiteY2" fmla="*/ 0 h 162305"/>
                <a:gd name="connsiteX3" fmla="*/ 1974 w 101467"/>
                <a:gd name="connsiteY3" fmla="*/ 78962 h 162305"/>
                <a:gd name="connsiteX4" fmla="*/ 48837 w 101467"/>
                <a:gd name="connsiteY4" fmla="*/ 162306 h 162305"/>
                <a:gd name="connsiteX5" fmla="*/ 95700 w 101467"/>
                <a:gd name="connsiteY5" fmla="*/ 78962 h 162305"/>
                <a:gd name="connsiteX6" fmla="*/ 74745 w 101467"/>
                <a:gd name="connsiteY6" fmla="*/ 0 h 162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467" h="162305">
                  <a:moveTo>
                    <a:pt x="74745" y="0"/>
                  </a:moveTo>
                  <a:lnTo>
                    <a:pt x="48837" y="0"/>
                  </a:lnTo>
                  <a:lnTo>
                    <a:pt x="22929" y="0"/>
                  </a:lnTo>
                  <a:cubicBezTo>
                    <a:pt x="22929" y="0"/>
                    <a:pt x="15500" y="70580"/>
                    <a:pt x="1974" y="78962"/>
                  </a:cubicBezTo>
                  <a:cubicBezTo>
                    <a:pt x="1974" y="78962"/>
                    <a:pt x="-14695" y="162306"/>
                    <a:pt x="48837" y="162306"/>
                  </a:cubicBezTo>
                  <a:cubicBezTo>
                    <a:pt x="125704" y="162306"/>
                    <a:pt x="95700" y="78962"/>
                    <a:pt x="95700" y="78962"/>
                  </a:cubicBezTo>
                  <a:cubicBezTo>
                    <a:pt x="82175" y="70580"/>
                    <a:pt x="74745" y="0"/>
                    <a:pt x="74745" y="0"/>
                  </a:cubicBezTo>
                  <a:close/>
                </a:path>
              </a:pathLst>
            </a:custGeom>
            <a:solidFill>
              <a:srgbClr val="A066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56" name="Graphic 2">
              <a:extLst>
                <a:ext uri="{FF2B5EF4-FFF2-40B4-BE49-F238E27FC236}">
                  <a16:creationId xmlns:a16="http://schemas.microsoft.com/office/drawing/2014/main" id="{BE5BD162-092E-46F6-89E0-BE30BB196741}"/>
                </a:ext>
              </a:extLst>
            </p:cNvPr>
            <p:cNvGrpSpPr/>
            <p:nvPr/>
          </p:nvGrpSpPr>
          <p:grpSpPr>
            <a:xfrm>
              <a:off x="11395973" y="4191472"/>
              <a:ext cx="147341" cy="184023"/>
              <a:chOff x="11395973" y="4191472"/>
              <a:chExt cx="147341" cy="184023"/>
            </a:xfrm>
          </p:grpSpPr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3DB5C6FE-A146-44F8-8B31-3D8C9217CAB5}"/>
                  </a:ext>
                </a:extLst>
              </p:cNvPr>
              <p:cNvSpPr/>
              <p:nvPr/>
            </p:nvSpPr>
            <p:spPr>
              <a:xfrm>
                <a:off x="11408118" y="4216935"/>
                <a:ext cx="135196" cy="158560"/>
              </a:xfrm>
              <a:custGeom>
                <a:avLst/>
                <a:gdLst>
                  <a:gd name="connsiteX0" fmla="*/ 133609 w 135196"/>
                  <a:gd name="connsiteY0" fmla="*/ 75312 h 158560"/>
                  <a:gd name="connsiteX1" fmla="*/ 117797 w 135196"/>
                  <a:gd name="connsiteY1" fmla="*/ 79598 h 158560"/>
                  <a:gd name="connsiteX2" fmla="*/ 117797 w 135196"/>
                  <a:gd name="connsiteY2" fmla="*/ 12542 h 158560"/>
                  <a:gd name="connsiteX3" fmla="*/ 67600 w 135196"/>
                  <a:gd name="connsiteY3" fmla="*/ 2827 h 158560"/>
                  <a:gd name="connsiteX4" fmla="*/ 17404 w 135196"/>
                  <a:gd name="connsiteY4" fmla="*/ 12542 h 158560"/>
                  <a:gd name="connsiteX5" fmla="*/ 17404 w 135196"/>
                  <a:gd name="connsiteY5" fmla="*/ 79598 h 158560"/>
                  <a:gd name="connsiteX6" fmla="*/ 1592 w 135196"/>
                  <a:gd name="connsiteY6" fmla="*/ 75312 h 158560"/>
                  <a:gd name="connsiteX7" fmla="*/ 17785 w 135196"/>
                  <a:gd name="connsiteY7" fmla="*/ 106935 h 158560"/>
                  <a:gd name="connsiteX8" fmla="*/ 67696 w 135196"/>
                  <a:gd name="connsiteY8" fmla="*/ 158560 h 158560"/>
                  <a:gd name="connsiteX9" fmla="*/ 117607 w 135196"/>
                  <a:gd name="connsiteY9" fmla="*/ 106935 h 158560"/>
                  <a:gd name="connsiteX10" fmla="*/ 133609 w 135196"/>
                  <a:gd name="connsiteY10" fmla="*/ 75312 h 158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5196" h="158560">
                    <a:moveTo>
                      <a:pt x="133609" y="75312"/>
                    </a:moveTo>
                    <a:cubicBezTo>
                      <a:pt x="126465" y="67025"/>
                      <a:pt x="117797" y="79598"/>
                      <a:pt x="117797" y="79598"/>
                    </a:cubicBezTo>
                    <a:cubicBezTo>
                      <a:pt x="117797" y="79598"/>
                      <a:pt x="129608" y="32926"/>
                      <a:pt x="117797" y="12542"/>
                    </a:cubicBezTo>
                    <a:cubicBezTo>
                      <a:pt x="105986" y="-7937"/>
                      <a:pt x="67600" y="2827"/>
                      <a:pt x="67600" y="2827"/>
                    </a:cubicBezTo>
                    <a:cubicBezTo>
                      <a:pt x="67600" y="2827"/>
                      <a:pt x="29215" y="-7937"/>
                      <a:pt x="17404" y="12542"/>
                    </a:cubicBezTo>
                    <a:cubicBezTo>
                      <a:pt x="5593" y="33021"/>
                      <a:pt x="17404" y="79598"/>
                      <a:pt x="17404" y="79598"/>
                    </a:cubicBezTo>
                    <a:cubicBezTo>
                      <a:pt x="17404" y="79598"/>
                      <a:pt x="8831" y="67025"/>
                      <a:pt x="1592" y="75312"/>
                    </a:cubicBezTo>
                    <a:cubicBezTo>
                      <a:pt x="-5551" y="83599"/>
                      <a:pt x="13403" y="104363"/>
                      <a:pt x="17785" y="106935"/>
                    </a:cubicBezTo>
                    <a:cubicBezTo>
                      <a:pt x="17785" y="106935"/>
                      <a:pt x="45407" y="158560"/>
                      <a:pt x="67696" y="158560"/>
                    </a:cubicBezTo>
                    <a:cubicBezTo>
                      <a:pt x="89984" y="158560"/>
                      <a:pt x="117607" y="106935"/>
                      <a:pt x="117607" y="106935"/>
                    </a:cubicBezTo>
                    <a:cubicBezTo>
                      <a:pt x="121703" y="104363"/>
                      <a:pt x="140753" y="83599"/>
                      <a:pt x="133609" y="75312"/>
                    </a:cubicBezTo>
                    <a:close/>
                  </a:path>
                </a:pathLst>
              </a:custGeom>
              <a:solidFill>
                <a:srgbClr val="B07B6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30DDF54C-5B4A-4604-B90B-C31EAB3CEAF2}"/>
                  </a:ext>
                </a:extLst>
              </p:cNvPr>
              <p:cNvSpPr/>
              <p:nvPr/>
            </p:nvSpPr>
            <p:spPr>
              <a:xfrm>
                <a:off x="11407840" y="4214334"/>
                <a:ext cx="58163" cy="93822"/>
              </a:xfrm>
              <a:custGeom>
                <a:avLst/>
                <a:gdLst>
                  <a:gd name="connsiteX0" fmla="*/ 58164 w 58163"/>
                  <a:gd name="connsiteY0" fmla="*/ 23907 h 93822"/>
                  <a:gd name="connsiteX1" fmla="*/ 25874 w 58163"/>
                  <a:gd name="connsiteY1" fmla="*/ 44671 h 93822"/>
                  <a:gd name="connsiteX2" fmla="*/ 27398 w 58163"/>
                  <a:gd name="connsiteY2" fmla="*/ 67912 h 93822"/>
                  <a:gd name="connsiteX3" fmla="*/ 29875 w 58163"/>
                  <a:gd name="connsiteY3" fmla="*/ 93630 h 93822"/>
                  <a:gd name="connsiteX4" fmla="*/ 26065 w 58163"/>
                  <a:gd name="connsiteY4" fmla="*/ 92963 h 93822"/>
                  <a:gd name="connsiteX5" fmla="*/ 16254 w 58163"/>
                  <a:gd name="connsiteY5" fmla="*/ 81057 h 93822"/>
                  <a:gd name="connsiteX6" fmla="*/ 538 w 58163"/>
                  <a:gd name="connsiteY6" fmla="*/ 79437 h 93822"/>
                  <a:gd name="connsiteX7" fmla="*/ 26065 w 58163"/>
                  <a:gd name="connsiteY7" fmla="*/ 189 h 93822"/>
                  <a:gd name="connsiteX8" fmla="*/ 58164 w 58163"/>
                  <a:gd name="connsiteY8" fmla="*/ 23907 h 93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163" h="93822">
                    <a:moveTo>
                      <a:pt x="58164" y="23907"/>
                    </a:moveTo>
                    <a:cubicBezTo>
                      <a:pt x="58164" y="23907"/>
                      <a:pt x="29113" y="29050"/>
                      <a:pt x="25874" y="44671"/>
                    </a:cubicBezTo>
                    <a:cubicBezTo>
                      <a:pt x="24350" y="52291"/>
                      <a:pt x="26065" y="60483"/>
                      <a:pt x="27398" y="67912"/>
                    </a:cubicBezTo>
                    <a:cubicBezTo>
                      <a:pt x="28160" y="71913"/>
                      <a:pt x="30923" y="93153"/>
                      <a:pt x="29875" y="93630"/>
                    </a:cubicBezTo>
                    <a:cubicBezTo>
                      <a:pt x="28827" y="94106"/>
                      <a:pt x="26922" y="93630"/>
                      <a:pt x="26065" y="92963"/>
                    </a:cubicBezTo>
                    <a:cubicBezTo>
                      <a:pt x="22159" y="89820"/>
                      <a:pt x="19016" y="85152"/>
                      <a:pt x="16254" y="81057"/>
                    </a:cubicBezTo>
                    <a:cubicBezTo>
                      <a:pt x="10729" y="72960"/>
                      <a:pt x="2824" y="74294"/>
                      <a:pt x="538" y="79437"/>
                    </a:cubicBezTo>
                    <a:cubicBezTo>
                      <a:pt x="538" y="79437"/>
                      <a:pt x="-5939" y="2856"/>
                      <a:pt x="26065" y="189"/>
                    </a:cubicBezTo>
                    <a:cubicBezTo>
                      <a:pt x="58164" y="-2478"/>
                      <a:pt x="58164" y="23907"/>
                      <a:pt x="58164" y="23907"/>
                    </a:cubicBezTo>
                    <a:close/>
                  </a:path>
                </a:pathLst>
              </a:custGeom>
              <a:solidFill>
                <a:srgbClr val="292C3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32827AF8-B52C-4635-ACE3-D97C584BF88A}"/>
                  </a:ext>
                </a:extLst>
              </p:cNvPr>
              <p:cNvSpPr/>
              <p:nvPr/>
            </p:nvSpPr>
            <p:spPr>
              <a:xfrm>
                <a:off x="11484958" y="4214334"/>
                <a:ext cx="58164" cy="93822"/>
              </a:xfrm>
              <a:custGeom>
                <a:avLst/>
                <a:gdLst>
                  <a:gd name="connsiteX0" fmla="*/ 0 w 58164"/>
                  <a:gd name="connsiteY0" fmla="*/ 23907 h 93822"/>
                  <a:gd name="connsiteX1" fmla="*/ 32290 w 58164"/>
                  <a:gd name="connsiteY1" fmla="*/ 44671 h 93822"/>
                  <a:gd name="connsiteX2" fmla="*/ 30766 w 58164"/>
                  <a:gd name="connsiteY2" fmla="*/ 67912 h 93822"/>
                  <a:gd name="connsiteX3" fmla="*/ 28289 w 58164"/>
                  <a:gd name="connsiteY3" fmla="*/ 93630 h 93822"/>
                  <a:gd name="connsiteX4" fmla="*/ 32099 w 58164"/>
                  <a:gd name="connsiteY4" fmla="*/ 92963 h 93822"/>
                  <a:gd name="connsiteX5" fmla="*/ 41910 w 58164"/>
                  <a:gd name="connsiteY5" fmla="*/ 81057 h 93822"/>
                  <a:gd name="connsiteX6" fmla="*/ 57626 w 58164"/>
                  <a:gd name="connsiteY6" fmla="*/ 79437 h 93822"/>
                  <a:gd name="connsiteX7" fmla="*/ 32099 w 58164"/>
                  <a:gd name="connsiteY7" fmla="*/ 189 h 93822"/>
                  <a:gd name="connsiteX8" fmla="*/ 0 w 58164"/>
                  <a:gd name="connsiteY8" fmla="*/ 23907 h 93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164" h="93822">
                    <a:moveTo>
                      <a:pt x="0" y="23907"/>
                    </a:moveTo>
                    <a:cubicBezTo>
                      <a:pt x="0" y="23907"/>
                      <a:pt x="29051" y="29050"/>
                      <a:pt x="32290" y="44671"/>
                    </a:cubicBezTo>
                    <a:cubicBezTo>
                      <a:pt x="33814" y="52291"/>
                      <a:pt x="32099" y="60483"/>
                      <a:pt x="30766" y="67912"/>
                    </a:cubicBezTo>
                    <a:cubicBezTo>
                      <a:pt x="30004" y="71913"/>
                      <a:pt x="27242" y="93153"/>
                      <a:pt x="28289" y="93630"/>
                    </a:cubicBezTo>
                    <a:cubicBezTo>
                      <a:pt x="29337" y="94106"/>
                      <a:pt x="31242" y="93630"/>
                      <a:pt x="32099" y="92963"/>
                    </a:cubicBezTo>
                    <a:cubicBezTo>
                      <a:pt x="36004" y="89820"/>
                      <a:pt x="39148" y="85152"/>
                      <a:pt x="41910" y="81057"/>
                    </a:cubicBezTo>
                    <a:cubicBezTo>
                      <a:pt x="47435" y="72960"/>
                      <a:pt x="55340" y="74294"/>
                      <a:pt x="57626" y="79437"/>
                    </a:cubicBezTo>
                    <a:cubicBezTo>
                      <a:pt x="57626" y="79437"/>
                      <a:pt x="64103" y="2856"/>
                      <a:pt x="32099" y="189"/>
                    </a:cubicBezTo>
                    <a:cubicBezTo>
                      <a:pt x="0" y="-2478"/>
                      <a:pt x="0" y="23907"/>
                      <a:pt x="0" y="23907"/>
                    </a:cubicBezTo>
                    <a:close/>
                  </a:path>
                </a:pathLst>
              </a:custGeom>
              <a:solidFill>
                <a:srgbClr val="292C3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CF04C6BA-CBDB-45C6-BA9F-D70BFBCF6A3C}"/>
                  </a:ext>
                </a:extLst>
              </p:cNvPr>
              <p:cNvSpPr/>
              <p:nvPr/>
            </p:nvSpPr>
            <p:spPr>
              <a:xfrm>
                <a:off x="11395973" y="4191472"/>
                <a:ext cx="133742" cy="84201"/>
              </a:xfrm>
              <a:custGeom>
                <a:avLst/>
                <a:gdLst>
                  <a:gd name="connsiteX0" fmla="*/ 131658 w 133742"/>
                  <a:gd name="connsiteY0" fmla="*/ 27623 h 84201"/>
                  <a:gd name="connsiteX1" fmla="*/ 118037 w 133742"/>
                  <a:gd name="connsiteY1" fmla="*/ 7239 h 84201"/>
                  <a:gd name="connsiteX2" fmla="*/ 52600 w 133742"/>
                  <a:gd name="connsiteY2" fmla="*/ 7239 h 84201"/>
                  <a:gd name="connsiteX3" fmla="*/ 16500 w 133742"/>
                  <a:gd name="connsiteY3" fmla="*/ 17336 h 84201"/>
                  <a:gd name="connsiteX4" fmla="*/ 14119 w 133742"/>
                  <a:gd name="connsiteY4" fmla="*/ 9811 h 84201"/>
                  <a:gd name="connsiteX5" fmla="*/ 22 w 133742"/>
                  <a:gd name="connsiteY5" fmla="*/ 32671 h 84201"/>
                  <a:gd name="connsiteX6" fmla="*/ 65840 w 133742"/>
                  <a:gd name="connsiteY6" fmla="*/ 84201 h 84201"/>
                  <a:gd name="connsiteX7" fmla="*/ 131658 w 133742"/>
                  <a:gd name="connsiteY7" fmla="*/ 27623 h 84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742" h="84201">
                    <a:moveTo>
                      <a:pt x="131658" y="27623"/>
                    </a:moveTo>
                    <a:cubicBezTo>
                      <a:pt x="131658" y="27623"/>
                      <a:pt x="132324" y="15050"/>
                      <a:pt x="118037" y="7239"/>
                    </a:cubicBezTo>
                    <a:cubicBezTo>
                      <a:pt x="103654" y="-571"/>
                      <a:pt x="75174" y="-4095"/>
                      <a:pt x="52600" y="7239"/>
                    </a:cubicBezTo>
                    <a:cubicBezTo>
                      <a:pt x="30026" y="18574"/>
                      <a:pt x="23168" y="21146"/>
                      <a:pt x="16500" y="17336"/>
                    </a:cubicBezTo>
                    <a:cubicBezTo>
                      <a:pt x="9928" y="13526"/>
                      <a:pt x="14119" y="9811"/>
                      <a:pt x="14119" y="9811"/>
                    </a:cubicBezTo>
                    <a:cubicBezTo>
                      <a:pt x="14119" y="9811"/>
                      <a:pt x="-645" y="9716"/>
                      <a:pt x="22" y="32671"/>
                    </a:cubicBezTo>
                    <a:cubicBezTo>
                      <a:pt x="784" y="55626"/>
                      <a:pt x="28978" y="84201"/>
                      <a:pt x="65840" y="84201"/>
                    </a:cubicBezTo>
                    <a:cubicBezTo>
                      <a:pt x="122133" y="84106"/>
                      <a:pt x="140421" y="44768"/>
                      <a:pt x="131658" y="27623"/>
                    </a:cubicBezTo>
                    <a:close/>
                  </a:path>
                </a:pathLst>
              </a:custGeom>
              <a:solidFill>
                <a:srgbClr val="292C3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B072FA38-CC96-4693-9A3D-41E34C203CC4}"/>
                </a:ext>
              </a:extLst>
            </p:cNvPr>
            <p:cNvSpPr/>
            <p:nvPr/>
          </p:nvSpPr>
          <p:spPr>
            <a:xfrm>
              <a:off x="11322652" y="4357398"/>
              <a:ext cx="303276" cy="333946"/>
            </a:xfrm>
            <a:custGeom>
              <a:avLst/>
              <a:gdLst>
                <a:gd name="connsiteX0" fmla="*/ 198596 w 303276"/>
                <a:gd name="connsiteY0" fmla="*/ 0 h 333946"/>
                <a:gd name="connsiteX1" fmla="*/ 151733 w 303276"/>
                <a:gd name="connsiteY1" fmla="*/ 63532 h 333946"/>
                <a:gd name="connsiteX2" fmla="*/ 104870 w 303276"/>
                <a:gd name="connsiteY2" fmla="*/ 0 h 333946"/>
                <a:gd name="connsiteX3" fmla="*/ 0 w 303276"/>
                <a:gd name="connsiteY3" fmla="*/ 42481 h 333946"/>
                <a:gd name="connsiteX4" fmla="*/ 15526 w 303276"/>
                <a:gd name="connsiteY4" fmla="*/ 173069 h 333946"/>
                <a:gd name="connsiteX5" fmla="*/ 55817 w 303276"/>
                <a:gd name="connsiteY5" fmla="*/ 329184 h 333946"/>
                <a:gd name="connsiteX6" fmla="*/ 151638 w 303276"/>
                <a:gd name="connsiteY6" fmla="*/ 333947 h 333946"/>
                <a:gd name="connsiteX7" fmla="*/ 247459 w 303276"/>
                <a:gd name="connsiteY7" fmla="*/ 329184 h 333946"/>
                <a:gd name="connsiteX8" fmla="*/ 287750 w 303276"/>
                <a:gd name="connsiteY8" fmla="*/ 173069 h 333946"/>
                <a:gd name="connsiteX9" fmla="*/ 303276 w 303276"/>
                <a:gd name="connsiteY9" fmla="*/ 42481 h 333946"/>
                <a:gd name="connsiteX10" fmla="*/ 198596 w 303276"/>
                <a:gd name="connsiteY10" fmla="*/ 0 h 333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3276" h="333946">
                  <a:moveTo>
                    <a:pt x="198596" y="0"/>
                  </a:moveTo>
                  <a:cubicBezTo>
                    <a:pt x="195834" y="70866"/>
                    <a:pt x="151733" y="63532"/>
                    <a:pt x="151733" y="63532"/>
                  </a:cubicBezTo>
                  <a:cubicBezTo>
                    <a:pt x="151733" y="63532"/>
                    <a:pt x="107633" y="70866"/>
                    <a:pt x="104870" y="0"/>
                  </a:cubicBezTo>
                  <a:cubicBezTo>
                    <a:pt x="104870" y="0"/>
                    <a:pt x="34385" y="19526"/>
                    <a:pt x="0" y="42481"/>
                  </a:cubicBezTo>
                  <a:cubicBezTo>
                    <a:pt x="0" y="42481"/>
                    <a:pt x="14669" y="104394"/>
                    <a:pt x="15526" y="173069"/>
                  </a:cubicBezTo>
                  <a:lnTo>
                    <a:pt x="55817" y="329184"/>
                  </a:lnTo>
                  <a:lnTo>
                    <a:pt x="151638" y="333947"/>
                  </a:lnTo>
                  <a:lnTo>
                    <a:pt x="247459" y="329184"/>
                  </a:lnTo>
                  <a:lnTo>
                    <a:pt x="287750" y="173069"/>
                  </a:lnTo>
                  <a:cubicBezTo>
                    <a:pt x="288703" y="104394"/>
                    <a:pt x="303276" y="42481"/>
                    <a:pt x="303276" y="42481"/>
                  </a:cubicBezTo>
                  <a:cubicBezTo>
                    <a:pt x="268986" y="19526"/>
                    <a:pt x="198596" y="0"/>
                    <a:pt x="198596" y="0"/>
                  </a:cubicBezTo>
                  <a:close/>
                </a:path>
              </a:pathLst>
            </a:custGeom>
            <a:solidFill>
              <a:srgbClr val="AFEA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007567E3-CF7F-46F7-942E-620EE3A94A63}"/>
                </a:ext>
              </a:extLst>
            </p:cNvPr>
            <p:cNvSpPr/>
            <p:nvPr/>
          </p:nvSpPr>
          <p:spPr>
            <a:xfrm>
              <a:off x="11328844" y="4431788"/>
              <a:ext cx="290798" cy="259556"/>
            </a:xfrm>
            <a:custGeom>
              <a:avLst/>
              <a:gdLst>
                <a:gd name="connsiteX0" fmla="*/ 274701 w 290798"/>
                <a:gd name="connsiteY0" fmla="*/ 9049 h 259556"/>
                <a:gd name="connsiteX1" fmla="*/ 167069 w 290798"/>
                <a:gd name="connsiteY1" fmla="*/ 112490 h 259556"/>
                <a:gd name="connsiteX2" fmla="*/ 70485 w 290798"/>
                <a:gd name="connsiteY2" fmla="*/ 56102 h 259556"/>
                <a:gd name="connsiteX3" fmla="*/ 0 w 290798"/>
                <a:gd name="connsiteY3" fmla="*/ 0 h 259556"/>
                <a:gd name="connsiteX4" fmla="*/ 9430 w 290798"/>
                <a:gd name="connsiteY4" fmla="*/ 98679 h 259556"/>
                <a:gd name="connsiteX5" fmla="*/ 49721 w 290798"/>
                <a:gd name="connsiteY5" fmla="*/ 254794 h 259556"/>
                <a:gd name="connsiteX6" fmla="*/ 145542 w 290798"/>
                <a:gd name="connsiteY6" fmla="*/ 259556 h 259556"/>
                <a:gd name="connsiteX7" fmla="*/ 241363 w 290798"/>
                <a:gd name="connsiteY7" fmla="*/ 254794 h 259556"/>
                <a:gd name="connsiteX8" fmla="*/ 281654 w 290798"/>
                <a:gd name="connsiteY8" fmla="*/ 98679 h 259556"/>
                <a:gd name="connsiteX9" fmla="*/ 290798 w 290798"/>
                <a:gd name="connsiteY9" fmla="*/ 1429 h 259556"/>
                <a:gd name="connsiteX10" fmla="*/ 274701 w 290798"/>
                <a:gd name="connsiteY10" fmla="*/ 9049 h 25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98" h="259556">
                  <a:moveTo>
                    <a:pt x="274701" y="9049"/>
                  </a:moveTo>
                  <a:cubicBezTo>
                    <a:pt x="230886" y="32385"/>
                    <a:pt x="209550" y="86106"/>
                    <a:pt x="167069" y="112490"/>
                  </a:cubicBezTo>
                  <a:cubicBezTo>
                    <a:pt x="123063" y="139732"/>
                    <a:pt x="91916" y="84677"/>
                    <a:pt x="70485" y="56102"/>
                  </a:cubicBezTo>
                  <a:cubicBezTo>
                    <a:pt x="52006" y="31433"/>
                    <a:pt x="28575" y="11525"/>
                    <a:pt x="0" y="0"/>
                  </a:cubicBezTo>
                  <a:cubicBezTo>
                    <a:pt x="4096" y="24479"/>
                    <a:pt x="8858" y="60579"/>
                    <a:pt x="9430" y="98679"/>
                  </a:cubicBezTo>
                  <a:lnTo>
                    <a:pt x="49721" y="254794"/>
                  </a:lnTo>
                  <a:lnTo>
                    <a:pt x="145542" y="259556"/>
                  </a:lnTo>
                  <a:lnTo>
                    <a:pt x="241363" y="254794"/>
                  </a:lnTo>
                  <a:lnTo>
                    <a:pt x="281654" y="98679"/>
                  </a:lnTo>
                  <a:cubicBezTo>
                    <a:pt x="282130" y="61246"/>
                    <a:pt x="286703" y="25908"/>
                    <a:pt x="290798" y="1429"/>
                  </a:cubicBezTo>
                  <a:cubicBezTo>
                    <a:pt x="285179" y="3905"/>
                    <a:pt x="279749" y="6382"/>
                    <a:pt x="274701" y="9049"/>
                  </a:cubicBezTo>
                  <a:close/>
                </a:path>
              </a:pathLst>
            </a:custGeom>
            <a:solidFill>
              <a:srgbClr val="5AC4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19C5E774-5382-4935-86E6-E600BB54D165}"/>
                </a:ext>
              </a:extLst>
            </p:cNvPr>
            <p:cNvSpPr/>
            <p:nvPr/>
          </p:nvSpPr>
          <p:spPr>
            <a:xfrm>
              <a:off x="11288077" y="4658960"/>
              <a:ext cx="364045" cy="152241"/>
            </a:xfrm>
            <a:custGeom>
              <a:avLst/>
              <a:gdLst>
                <a:gd name="connsiteX0" fmla="*/ 364046 w 364045"/>
                <a:gd name="connsiteY0" fmla="*/ 90773 h 152241"/>
                <a:gd name="connsiteX1" fmla="*/ 296132 w 364045"/>
                <a:gd name="connsiteY1" fmla="*/ 0 h 152241"/>
                <a:gd name="connsiteX2" fmla="*/ 67913 w 364045"/>
                <a:gd name="connsiteY2" fmla="*/ 0 h 152241"/>
                <a:gd name="connsiteX3" fmla="*/ 0 w 364045"/>
                <a:gd name="connsiteY3" fmla="*/ 90773 h 152241"/>
                <a:gd name="connsiteX4" fmla="*/ 5524 w 364045"/>
                <a:gd name="connsiteY4" fmla="*/ 133064 h 152241"/>
                <a:gd name="connsiteX5" fmla="*/ 81343 w 364045"/>
                <a:gd name="connsiteY5" fmla="*/ 133064 h 152241"/>
                <a:gd name="connsiteX6" fmla="*/ 73247 w 364045"/>
                <a:gd name="connsiteY6" fmla="*/ 148209 h 152241"/>
                <a:gd name="connsiteX7" fmla="*/ 71152 w 364045"/>
                <a:gd name="connsiteY7" fmla="*/ 152019 h 152241"/>
                <a:gd name="connsiteX8" fmla="*/ 105061 w 364045"/>
                <a:gd name="connsiteY8" fmla="*/ 152019 h 152241"/>
                <a:gd name="connsiteX9" fmla="*/ 126301 w 364045"/>
                <a:gd name="connsiteY9" fmla="*/ 152019 h 152241"/>
                <a:gd name="connsiteX10" fmla="*/ 137160 w 364045"/>
                <a:gd name="connsiteY10" fmla="*/ 147638 h 152241"/>
                <a:gd name="connsiteX11" fmla="*/ 135350 w 364045"/>
                <a:gd name="connsiteY11" fmla="*/ 124873 h 152241"/>
                <a:gd name="connsiteX12" fmla="*/ 158877 w 364045"/>
                <a:gd name="connsiteY12" fmla="*/ 111633 h 152241"/>
                <a:gd name="connsiteX13" fmla="*/ 164211 w 364045"/>
                <a:gd name="connsiteY13" fmla="*/ 111633 h 152241"/>
                <a:gd name="connsiteX14" fmla="*/ 199930 w 364045"/>
                <a:gd name="connsiteY14" fmla="*/ 111633 h 152241"/>
                <a:gd name="connsiteX15" fmla="*/ 213265 w 364045"/>
                <a:gd name="connsiteY15" fmla="*/ 113824 h 152241"/>
                <a:gd name="connsiteX16" fmla="*/ 224409 w 364045"/>
                <a:gd name="connsiteY16" fmla="*/ 118396 h 152241"/>
                <a:gd name="connsiteX17" fmla="*/ 228409 w 364045"/>
                <a:gd name="connsiteY17" fmla="*/ 135541 h 152241"/>
                <a:gd name="connsiteX18" fmla="*/ 227171 w 364045"/>
                <a:gd name="connsiteY18" fmla="*/ 152019 h 152241"/>
                <a:gd name="connsiteX19" fmla="*/ 304514 w 364045"/>
                <a:gd name="connsiteY19" fmla="*/ 152019 h 152241"/>
                <a:gd name="connsiteX20" fmla="*/ 291274 w 364045"/>
                <a:gd name="connsiteY20" fmla="*/ 133064 h 152241"/>
                <a:gd name="connsiteX21" fmla="*/ 358712 w 364045"/>
                <a:gd name="connsiteY21" fmla="*/ 133064 h 152241"/>
                <a:gd name="connsiteX22" fmla="*/ 364046 w 364045"/>
                <a:gd name="connsiteY22" fmla="*/ 90773 h 152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64045" h="152241">
                  <a:moveTo>
                    <a:pt x="364046" y="90773"/>
                  </a:moveTo>
                  <a:cubicBezTo>
                    <a:pt x="364046" y="36004"/>
                    <a:pt x="296132" y="0"/>
                    <a:pt x="296132" y="0"/>
                  </a:cubicBezTo>
                  <a:lnTo>
                    <a:pt x="67913" y="0"/>
                  </a:lnTo>
                  <a:cubicBezTo>
                    <a:pt x="67913" y="0"/>
                    <a:pt x="0" y="36004"/>
                    <a:pt x="0" y="90773"/>
                  </a:cubicBezTo>
                  <a:cubicBezTo>
                    <a:pt x="0" y="99631"/>
                    <a:pt x="2096" y="114491"/>
                    <a:pt x="5524" y="133064"/>
                  </a:cubicBezTo>
                  <a:lnTo>
                    <a:pt x="81343" y="133064"/>
                  </a:lnTo>
                  <a:cubicBezTo>
                    <a:pt x="78296" y="138589"/>
                    <a:pt x="75438" y="143828"/>
                    <a:pt x="73247" y="148209"/>
                  </a:cubicBezTo>
                  <a:cubicBezTo>
                    <a:pt x="72580" y="149543"/>
                    <a:pt x="71818" y="150686"/>
                    <a:pt x="71152" y="152019"/>
                  </a:cubicBezTo>
                  <a:cubicBezTo>
                    <a:pt x="82486" y="152019"/>
                    <a:pt x="93726" y="152019"/>
                    <a:pt x="105061" y="152019"/>
                  </a:cubicBezTo>
                  <a:cubicBezTo>
                    <a:pt x="112109" y="152019"/>
                    <a:pt x="119253" y="152019"/>
                    <a:pt x="126301" y="152019"/>
                  </a:cubicBezTo>
                  <a:cubicBezTo>
                    <a:pt x="130492" y="152019"/>
                    <a:pt x="138303" y="153734"/>
                    <a:pt x="137160" y="147638"/>
                  </a:cubicBezTo>
                  <a:cubicBezTo>
                    <a:pt x="135541" y="138970"/>
                    <a:pt x="130112" y="134017"/>
                    <a:pt x="135350" y="124873"/>
                  </a:cubicBezTo>
                  <a:cubicBezTo>
                    <a:pt x="139541" y="117729"/>
                    <a:pt x="150686" y="111824"/>
                    <a:pt x="158877" y="111633"/>
                  </a:cubicBezTo>
                  <a:cubicBezTo>
                    <a:pt x="160687" y="111633"/>
                    <a:pt x="162496" y="111633"/>
                    <a:pt x="164211" y="111633"/>
                  </a:cubicBezTo>
                  <a:cubicBezTo>
                    <a:pt x="176117" y="111919"/>
                    <a:pt x="188023" y="111919"/>
                    <a:pt x="199930" y="111633"/>
                  </a:cubicBezTo>
                  <a:cubicBezTo>
                    <a:pt x="204978" y="111538"/>
                    <a:pt x="208407" y="113062"/>
                    <a:pt x="213265" y="113824"/>
                  </a:cubicBezTo>
                  <a:cubicBezTo>
                    <a:pt x="217170" y="114491"/>
                    <a:pt x="222218" y="114491"/>
                    <a:pt x="224409" y="118396"/>
                  </a:cubicBezTo>
                  <a:cubicBezTo>
                    <a:pt x="226981" y="123063"/>
                    <a:pt x="227457" y="130397"/>
                    <a:pt x="228409" y="135541"/>
                  </a:cubicBezTo>
                  <a:cubicBezTo>
                    <a:pt x="228695" y="137160"/>
                    <a:pt x="227647" y="152019"/>
                    <a:pt x="227171" y="152019"/>
                  </a:cubicBezTo>
                  <a:lnTo>
                    <a:pt x="304514" y="152019"/>
                  </a:lnTo>
                  <a:cubicBezTo>
                    <a:pt x="299180" y="145256"/>
                    <a:pt x="294894" y="139065"/>
                    <a:pt x="291274" y="133064"/>
                  </a:cubicBezTo>
                  <a:lnTo>
                    <a:pt x="358712" y="133064"/>
                  </a:lnTo>
                  <a:cubicBezTo>
                    <a:pt x="361950" y="114586"/>
                    <a:pt x="364046" y="99727"/>
                    <a:pt x="364046" y="90773"/>
                  </a:cubicBezTo>
                  <a:close/>
                </a:path>
              </a:pathLst>
            </a:custGeom>
            <a:solidFill>
              <a:srgbClr val="025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DE96C5F7-3DE7-4915-A370-BA630C2B455B}"/>
                </a:ext>
              </a:extLst>
            </p:cNvPr>
            <p:cNvSpPr/>
            <p:nvPr/>
          </p:nvSpPr>
          <p:spPr>
            <a:xfrm>
              <a:off x="11288077" y="4658960"/>
              <a:ext cx="364045" cy="152114"/>
            </a:xfrm>
            <a:custGeom>
              <a:avLst/>
              <a:gdLst>
                <a:gd name="connsiteX0" fmla="*/ 364046 w 364045"/>
                <a:gd name="connsiteY0" fmla="*/ 90773 h 152114"/>
                <a:gd name="connsiteX1" fmla="*/ 296132 w 364045"/>
                <a:gd name="connsiteY1" fmla="*/ 0 h 152114"/>
                <a:gd name="connsiteX2" fmla="*/ 67913 w 364045"/>
                <a:gd name="connsiteY2" fmla="*/ 0 h 152114"/>
                <a:gd name="connsiteX3" fmla="*/ 0 w 364045"/>
                <a:gd name="connsiteY3" fmla="*/ 90773 h 152114"/>
                <a:gd name="connsiteX4" fmla="*/ 5524 w 364045"/>
                <a:gd name="connsiteY4" fmla="*/ 133064 h 152114"/>
                <a:gd name="connsiteX5" fmla="*/ 81343 w 364045"/>
                <a:gd name="connsiteY5" fmla="*/ 133064 h 152114"/>
                <a:gd name="connsiteX6" fmla="*/ 73247 w 364045"/>
                <a:gd name="connsiteY6" fmla="*/ 148209 h 152114"/>
                <a:gd name="connsiteX7" fmla="*/ 71152 w 364045"/>
                <a:gd name="connsiteY7" fmla="*/ 152019 h 152114"/>
                <a:gd name="connsiteX8" fmla="*/ 137160 w 364045"/>
                <a:gd name="connsiteY8" fmla="*/ 152019 h 152114"/>
                <a:gd name="connsiteX9" fmla="*/ 134112 w 364045"/>
                <a:gd name="connsiteY9" fmla="*/ 141637 h 152114"/>
                <a:gd name="connsiteX10" fmla="*/ 132969 w 364045"/>
                <a:gd name="connsiteY10" fmla="*/ 130302 h 152114"/>
                <a:gd name="connsiteX11" fmla="*/ 140494 w 364045"/>
                <a:gd name="connsiteY11" fmla="*/ 120110 h 152114"/>
                <a:gd name="connsiteX12" fmla="*/ 179737 w 364045"/>
                <a:gd name="connsiteY12" fmla="*/ 111062 h 152114"/>
                <a:gd name="connsiteX13" fmla="*/ 218694 w 364045"/>
                <a:gd name="connsiteY13" fmla="*/ 117348 h 152114"/>
                <a:gd name="connsiteX14" fmla="*/ 224599 w 364045"/>
                <a:gd name="connsiteY14" fmla="*/ 122396 h 152114"/>
                <a:gd name="connsiteX15" fmla="*/ 227171 w 364045"/>
                <a:gd name="connsiteY15" fmla="*/ 152114 h 152114"/>
                <a:gd name="connsiteX16" fmla="*/ 304514 w 364045"/>
                <a:gd name="connsiteY16" fmla="*/ 152114 h 152114"/>
                <a:gd name="connsiteX17" fmla="*/ 291274 w 364045"/>
                <a:gd name="connsiteY17" fmla="*/ 133160 h 152114"/>
                <a:gd name="connsiteX18" fmla="*/ 358712 w 364045"/>
                <a:gd name="connsiteY18" fmla="*/ 133160 h 152114"/>
                <a:gd name="connsiteX19" fmla="*/ 364046 w 364045"/>
                <a:gd name="connsiteY19" fmla="*/ 90773 h 15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64045" h="152114">
                  <a:moveTo>
                    <a:pt x="364046" y="90773"/>
                  </a:moveTo>
                  <a:cubicBezTo>
                    <a:pt x="364046" y="36004"/>
                    <a:pt x="296132" y="0"/>
                    <a:pt x="296132" y="0"/>
                  </a:cubicBezTo>
                  <a:lnTo>
                    <a:pt x="67913" y="0"/>
                  </a:lnTo>
                  <a:cubicBezTo>
                    <a:pt x="67913" y="0"/>
                    <a:pt x="0" y="36004"/>
                    <a:pt x="0" y="90773"/>
                  </a:cubicBezTo>
                  <a:cubicBezTo>
                    <a:pt x="0" y="99631"/>
                    <a:pt x="2096" y="114491"/>
                    <a:pt x="5524" y="133064"/>
                  </a:cubicBezTo>
                  <a:lnTo>
                    <a:pt x="81343" y="133064"/>
                  </a:lnTo>
                  <a:cubicBezTo>
                    <a:pt x="78296" y="138589"/>
                    <a:pt x="75438" y="143828"/>
                    <a:pt x="73247" y="148209"/>
                  </a:cubicBezTo>
                  <a:cubicBezTo>
                    <a:pt x="72580" y="149543"/>
                    <a:pt x="71818" y="150686"/>
                    <a:pt x="71152" y="152019"/>
                  </a:cubicBezTo>
                  <a:lnTo>
                    <a:pt x="137160" y="152019"/>
                  </a:lnTo>
                  <a:cubicBezTo>
                    <a:pt x="138874" y="152019"/>
                    <a:pt x="134493" y="142494"/>
                    <a:pt x="134112" y="141637"/>
                  </a:cubicBezTo>
                  <a:cubicBezTo>
                    <a:pt x="132493" y="138113"/>
                    <a:pt x="132016" y="134207"/>
                    <a:pt x="132969" y="130302"/>
                  </a:cubicBezTo>
                  <a:cubicBezTo>
                    <a:pt x="133921" y="126587"/>
                    <a:pt x="137636" y="122587"/>
                    <a:pt x="140494" y="120110"/>
                  </a:cubicBezTo>
                  <a:cubicBezTo>
                    <a:pt x="151257" y="110966"/>
                    <a:pt x="166306" y="110680"/>
                    <a:pt x="179737" y="111062"/>
                  </a:cubicBezTo>
                  <a:cubicBezTo>
                    <a:pt x="192881" y="111443"/>
                    <a:pt x="207264" y="109633"/>
                    <a:pt x="218694" y="117348"/>
                  </a:cubicBezTo>
                  <a:cubicBezTo>
                    <a:pt x="221075" y="118967"/>
                    <a:pt x="222790" y="120205"/>
                    <a:pt x="224599" y="122396"/>
                  </a:cubicBezTo>
                  <a:cubicBezTo>
                    <a:pt x="232505" y="132207"/>
                    <a:pt x="228409" y="141161"/>
                    <a:pt x="227171" y="152114"/>
                  </a:cubicBezTo>
                  <a:lnTo>
                    <a:pt x="304514" y="152114"/>
                  </a:lnTo>
                  <a:cubicBezTo>
                    <a:pt x="299180" y="145351"/>
                    <a:pt x="294894" y="139160"/>
                    <a:pt x="291274" y="133160"/>
                  </a:cubicBezTo>
                  <a:lnTo>
                    <a:pt x="358712" y="133160"/>
                  </a:lnTo>
                  <a:cubicBezTo>
                    <a:pt x="361950" y="114586"/>
                    <a:pt x="364046" y="99727"/>
                    <a:pt x="364046" y="90773"/>
                  </a:cubicBezTo>
                  <a:close/>
                </a:path>
              </a:pathLst>
            </a:custGeom>
            <a:solidFill>
              <a:srgbClr val="00A1CC">
                <a:alpha val="6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9CAAF85F-B6B9-42AA-872D-3B84045A9D82}"/>
                </a:ext>
              </a:extLst>
            </p:cNvPr>
            <p:cNvSpPr/>
            <p:nvPr/>
          </p:nvSpPr>
          <p:spPr>
            <a:xfrm>
              <a:off x="11241461" y="4399875"/>
              <a:ext cx="178156" cy="275502"/>
            </a:xfrm>
            <a:custGeom>
              <a:avLst/>
              <a:gdLst>
                <a:gd name="connsiteX0" fmla="*/ 81192 w 178156"/>
                <a:gd name="connsiteY0" fmla="*/ 5 h 275502"/>
                <a:gd name="connsiteX1" fmla="*/ 324 w 178156"/>
                <a:gd name="connsiteY1" fmla="*/ 213460 h 275502"/>
                <a:gd name="connsiteX2" fmla="*/ 157868 w 178156"/>
                <a:gd name="connsiteY2" fmla="*/ 274611 h 275502"/>
                <a:gd name="connsiteX3" fmla="*/ 178156 w 178156"/>
                <a:gd name="connsiteY3" fmla="*/ 270896 h 275502"/>
                <a:gd name="connsiteX4" fmla="*/ 81192 w 178156"/>
                <a:gd name="connsiteY4" fmla="*/ 5 h 275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156" h="275502">
                  <a:moveTo>
                    <a:pt x="81192" y="5"/>
                  </a:moveTo>
                  <a:cubicBezTo>
                    <a:pt x="81192" y="5"/>
                    <a:pt x="-5962" y="188409"/>
                    <a:pt x="324" y="213460"/>
                  </a:cubicBezTo>
                  <a:cubicBezTo>
                    <a:pt x="1944" y="219747"/>
                    <a:pt x="107957" y="283755"/>
                    <a:pt x="157868" y="274611"/>
                  </a:cubicBezTo>
                  <a:lnTo>
                    <a:pt x="178156" y="270896"/>
                  </a:lnTo>
                  <a:cubicBezTo>
                    <a:pt x="178156" y="270896"/>
                    <a:pt x="104052" y="-1329"/>
                    <a:pt x="81192" y="5"/>
                  </a:cubicBezTo>
                  <a:close/>
                </a:path>
              </a:pathLst>
            </a:custGeom>
            <a:solidFill>
              <a:srgbClr val="AFEA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6406F89-77BA-4243-9A17-EE8CF022991A}"/>
                </a:ext>
              </a:extLst>
            </p:cNvPr>
            <p:cNvSpPr/>
            <p:nvPr/>
          </p:nvSpPr>
          <p:spPr>
            <a:xfrm>
              <a:off x="11528964" y="4399875"/>
              <a:ext cx="178156" cy="275502"/>
            </a:xfrm>
            <a:custGeom>
              <a:avLst/>
              <a:gdLst>
                <a:gd name="connsiteX0" fmla="*/ 96965 w 178156"/>
                <a:gd name="connsiteY0" fmla="*/ 5 h 275502"/>
                <a:gd name="connsiteX1" fmla="*/ 177832 w 178156"/>
                <a:gd name="connsiteY1" fmla="*/ 213460 h 275502"/>
                <a:gd name="connsiteX2" fmla="*/ 20288 w 178156"/>
                <a:gd name="connsiteY2" fmla="*/ 274611 h 275502"/>
                <a:gd name="connsiteX3" fmla="*/ 0 w 178156"/>
                <a:gd name="connsiteY3" fmla="*/ 270896 h 275502"/>
                <a:gd name="connsiteX4" fmla="*/ 96965 w 178156"/>
                <a:gd name="connsiteY4" fmla="*/ 5 h 275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156" h="275502">
                  <a:moveTo>
                    <a:pt x="96965" y="5"/>
                  </a:moveTo>
                  <a:cubicBezTo>
                    <a:pt x="96965" y="5"/>
                    <a:pt x="184118" y="188409"/>
                    <a:pt x="177832" y="213460"/>
                  </a:cubicBezTo>
                  <a:cubicBezTo>
                    <a:pt x="176213" y="219747"/>
                    <a:pt x="70199" y="283755"/>
                    <a:pt x="20288" y="274611"/>
                  </a:cubicBezTo>
                  <a:lnTo>
                    <a:pt x="0" y="270896"/>
                  </a:lnTo>
                  <a:cubicBezTo>
                    <a:pt x="-95" y="270896"/>
                    <a:pt x="74009" y="-1329"/>
                    <a:pt x="96965" y="5"/>
                  </a:cubicBezTo>
                  <a:close/>
                </a:path>
              </a:pathLst>
            </a:custGeom>
            <a:solidFill>
              <a:srgbClr val="AFEA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B290E5D8-1786-4940-86E8-1EB3F56CFE4F}"/>
                </a:ext>
              </a:extLst>
            </p:cNvPr>
            <p:cNvSpPr/>
            <p:nvPr/>
          </p:nvSpPr>
          <p:spPr>
            <a:xfrm>
              <a:off x="11340626" y="4465793"/>
              <a:ext cx="78990" cy="209523"/>
            </a:xfrm>
            <a:custGeom>
              <a:avLst/>
              <a:gdLst>
                <a:gd name="connsiteX0" fmla="*/ 16030 w 78990"/>
                <a:gd name="connsiteY0" fmla="*/ 0 h 209523"/>
                <a:gd name="connsiteX1" fmla="*/ 12697 w 78990"/>
                <a:gd name="connsiteY1" fmla="*/ 27527 h 209523"/>
                <a:gd name="connsiteX2" fmla="*/ 5553 w 78990"/>
                <a:gd name="connsiteY2" fmla="*/ 131636 h 209523"/>
                <a:gd name="connsiteX3" fmla="*/ 44891 w 78990"/>
                <a:gd name="connsiteY3" fmla="*/ 209455 h 209523"/>
                <a:gd name="connsiteX4" fmla="*/ 58702 w 78990"/>
                <a:gd name="connsiteY4" fmla="*/ 208693 h 209523"/>
                <a:gd name="connsiteX5" fmla="*/ 78991 w 78990"/>
                <a:gd name="connsiteY5" fmla="*/ 204978 h 209523"/>
                <a:gd name="connsiteX6" fmla="*/ 16030 w 78990"/>
                <a:gd name="connsiteY6" fmla="*/ 0 h 209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990" h="209523">
                  <a:moveTo>
                    <a:pt x="16030" y="0"/>
                  </a:moveTo>
                  <a:cubicBezTo>
                    <a:pt x="15935" y="8668"/>
                    <a:pt x="14887" y="17812"/>
                    <a:pt x="12697" y="27527"/>
                  </a:cubicBezTo>
                  <a:cubicBezTo>
                    <a:pt x="4981" y="61532"/>
                    <a:pt x="-7211" y="97060"/>
                    <a:pt x="5553" y="131636"/>
                  </a:cubicBezTo>
                  <a:cubicBezTo>
                    <a:pt x="15173" y="157829"/>
                    <a:pt x="30604" y="184309"/>
                    <a:pt x="44891" y="209455"/>
                  </a:cubicBezTo>
                  <a:cubicBezTo>
                    <a:pt x="49844" y="209645"/>
                    <a:pt x="54511" y="209455"/>
                    <a:pt x="58702" y="208693"/>
                  </a:cubicBezTo>
                  <a:lnTo>
                    <a:pt x="78991" y="204978"/>
                  </a:lnTo>
                  <a:cubicBezTo>
                    <a:pt x="78991" y="204978"/>
                    <a:pt x="45082" y="80201"/>
                    <a:pt x="16030" y="0"/>
                  </a:cubicBezTo>
                  <a:close/>
                </a:path>
              </a:pathLst>
            </a:custGeom>
            <a:solidFill>
              <a:srgbClr val="5AC4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4CF81F6A-5FA2-423E-B5C2-369B26B2F5F7}"/>
                </a:ext>
              </a:extLst>
            </p:cNvPr>
            <p:cNvSpPr/>
            <p:nvPr/>
          </p:nvSpPr>
          <p:spPr>
            <a:xfrm>
              <a:off x="11528869" y="4475032"/>
              <a:ext cx="59721" cy="200304"/>
            </a:xfrm>
            <a:custGeom>
              <a:avLst/>
              <a:gdLst>
                <a:gd name="connsiteX0" fmla="*/ 49339 w 59721"/>
                <a:gd name="connsiteY0" fmla="*/ 198501 h 200304"/>
                <a:gd name="connsiteX1" fmla="*/ 58960 w 59721"/>
                <a:gd name="connsiteY1" fmla="*/ 148304 h 200304"/>
                <a:gd name="connsiteX2" fmla="*/ 58198 w 59721"/>
                <a:gd name="connsiteY2" fmla="*/ 43910 h 200304"/>
                <a:gd name="connsiteX3" fmla="*/ 59722 w 59721"/>
                <a:gd name="connsiteY3" fmla="*/ 0 h 200304"/>
                <a:gd name="connsiteX4" fmla="*/ 0 w 59721"/>
                <a:gd name="connsiteY4" fmla="*/ 195643 h 200304"/>
                <a:gd name="connsiteX5" fmla="*/ 20288 w 59721"/>
                <a:gd name="connsiteY5" fmla="*/ 199358 h 200304"/>
                <a:gd name="connsiteX6" fmla="*/ 49339 w 59721"/>
                <a:gd name="connsiteY6" fmla="*/ 198501 h 200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721" h="200304">
                  <a:moveTo>
                    <a:pt x="49339" y="198501"/>
                  </a:moveTo>
                  <a:cubicBezTo>
                    <a:pt x="55721" y="182689"/>
                    <a:pt x="59627" y="166021"/>
                    <a:pt x="58960" y="148304"/>
                  </a:cubicBezTo>
                  <a:cubicBezTo>
                    <a:pt x="57817" y="113538"/>
                    <a:pt x="57626" y="78772"/>
                    <a:pt x="58198" y="43910"/>
                  </a:cubicBezTo>
                  <a:cubicBezTo>
                    <a:pt x="58483" y="28861"/>
                    <a:pt x="58864" y="14287"/>
                    <a:pt x="59722" y="0"/>
                  </a:cubicBezTo>
                  <a:cubicBezTo>
                    <a:pt x="31432" y="80105"/>
                    <a:pt x="0" y="195643"/>
                    <a:pt x="0" y="195643"/>
                  </a:cubicBezTo>
                  <a:lnTo>
                    <a:pt x="20288" y="199358"/>
                  </a:lnTo>
                  <a:cubicBezTo>
                    <a:pt x="28670" y="200978"/>
                    <a:pt x="38576" y="200406"/>
                    <a:pt x="49339" y="198501"/>
                  </a:cubicBezTo>
                  <a:close/>
                </a:path>
              </a:pathLst>
            </a:custGeom>
            <a:solidFill>
              <a:srgbClr val="5AC4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92985930-1CF0-4FE0-BED9-81945A5C7908}"/>
                </a:ext>
              </a:extLst>
            </p:cNvPr>
            <p:cNvSpPr/>
            <p:nvPr/>
          </p:nvSpPr>
          <p:spPr>
            <a:xfrm>
              <a:off x="11324138" y="5072535"/>
              <a:ext cx="114728" cy="109124"/>
            </a:xfrm>
            <a:custGeom>
              <a:avLst/>
              <a:gdLst>
                <a:gd name="connsiteX0" fmla="*/ 63189 w 114728"/>
                <a:gd name="connsiteY0" fmla="*/ 3238 h 109124"/>
                <a:gd name="connsiteX1" fmla="*/ 1467 w 114728"/>
                <a:gd name="connsiteY1" fmla="*/ 83058 h 109124"/>
                <a:gd name="connsiteX2" fmla="*/ 32328 w 114728"/>
                <a:gd name="connsiteY2" fmla="*/ 107442 h 109124"/>
                <a:gd name="connsiteX3" fmla="*/ 66809 w 114728"/>
                <a:gd name="connsiteY3" fmla="*/ 76200 h 109124"/>
                <a:gd name="connsiteX4" fmla="*/ 83668 w 114728"/>
                <a:gd name="connsiteY4" fmla="*/ 61150 h 109124"/>
                <a:gd name="connsiteX5" fmla="*/ 114529 w 114728"/>
                <a:gd name="connsiteY5" fmla="*/ 18764 h 109124"/>
                <a:gd name="connsiteX6" fmla="*/ 97193 w 114728"/>
                <a:gd name="connsiteY6" fmla="*/ 0 h 109124"/>
                <a:gd name="connsiteX7" fmla="*/ 63189 w 114728"/>
                <a:gd name="connsiteY7" fmla="*/ 3238 h 10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728" h="109124">
                  <a:moveTo>
                    <a:pt x="63189" y="3238"/>
                  </a:moveTo>
                  <a:cubicBezTo>
                    <a:pt x="63189" y="3238"/>
                    <a:pt x="7849" y="69056"/>
                    <a:pt x="1467" y="83058"/>
                  </a:cubicBezTo>
                  <a:cubicBezTo>
                    <a:pt x="-5010" y="97060"/>
                    <a:pt x="10802" y="114681"/>
                    <a:pt x="32328" y="107442"/>
                  </a:cubicBezTo>
                  <a:cubicBezTo>
                    <a:pt x="53855" y="100298"/>
                    <a:pt x="66428" y="85534"/>
                    <a:pt x="66809" y="76200"/>
                  </a:cubicBezTo>
                  <a:cubicBezTo>
                    <a:pt x="67190" y="66865"/>
                    <a:pt x="78620" y="61913"/>
                    <a:pt x="83668" y="61150"/>
                  </a:cubicBezTo>
                  <a:cubicBezTo>
                    <a:pt x="88716" y="60388"/>
                    <a:pt x="117386" y="27718"/>
                    <a:pt x="114529" y="18764"/>
                  </a:cubicBezTo>
                  <a:cubicBezTo>
                    <a:pt x="111671" y="9811"/>
                    <a:pt x="97193" y="0"/>
                    <a:pt x="97193" y="0"/>
                  </a:cubicBezTo>
                  <a:lnTo>
                    <a:pt x="63189" y="3238"/>
                  </a:lnTo>
                  <a:close/>
                </a:path>
              </a:pathLst>
            </a:custGeom>
            <a:solidFill>
              <a:srgbClr val="292C3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6386C8EC-6103-4B37-8206-2C5BE56F088E}"/>
                </a:ext>
              </a:extLst>
            </p:cNvPr>
            <p:cNvSpPr/>
            <p:nvPr/>
          </p:nvSpPr>
          <p:spPr>
            <a:xfrm>
              <a:off x="11501141" y="5072535"/>
              <a:ext cx="114728" cy="109124"/>
            </a:xfrm>
            <a:custGeom>
              <a:avLst/>
              <a:gdLst>
                <a:gd name="connsiteX0" fmla="*/ 51540 w 114728"/>
                <a:gd name="connsiteY0" fmla="*/ 3238 h 109124"/>
                <a:gd name="connsiteX1" fmla="*/ 113261 w 114728"/>
                <a:gd name="connsiteY1" fmla="*/ 83058 h 109124"/>
                <a:gd name="connsiteX2" fmla="*/ 82400 w 114728"/>
                <a:gd name="connsiteY2" fmla="*/ 107442 h 109124"/>
                <a:gd name="connsiteX3" fmla="*/ 47920 w 114728"/>
                <a:gd name="connsiteY3" fmla="*/ 76200 h 109124"/>
                <a:gd name="connsiteX4" fmla="*/ 31061 w 114728"/>
                <a:gd name="connsiteY4" fmla="*/ 61150 h 109124"/>
                <a:gd name="connsiteX5" fmla="*/ 200 w 114728"/>
                <a:gd name="connsiteY5" fmla="*/ 18764 h 109124"/>
                <a:gd name="connsiteX6" fmla="*/ 17535 w 114728"/>
                <a:gd name="connsiteY6" fmla="*/ 0 h 109124"/>
                <a:gd name="connsiteX7" fmla="*/ 51540 w 114728"/>
                <a:gd name="connsiteY7" fmla="*/ 3238 h 10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728" h="109124">
                  <a:moveTo>
                    <a:pt x="51540" y="3238"/>
                  </a:moveTo>
                  <a:cubicBezTo>
                    <a:pt x="51540" y="3238"/>
                    <a:pt x="106880" y="69056"/>
                    <a:pt x="113261" y="83058"/>
                  </a:cubicBezTo>
                  <a:cubicBezTo>
                    <a:pt x="119739" y="97060"/>
                    <a:pt x="103927" y="114681"/>
                    <a:pt x="82400" y="107442"/>
                  </a:cubicBezTo>
                  <a:cubicBezTo>
                    <a:pt x="60874" y="100298"/>
                    <a:pt x="48301" y="85534"/>
                    <a:pt x="47920" y="76200"/>
                  </a:cubicBezTo>
                  <a:cubicBezTo>
                    <a:pt x="47539" y="66865"/>
                    <a:pt x="36109" y="61913"/>
                    <a:pt x="31061" y="61150"/>
                  </a:cubicBezTo>
                  <a:cubicBezTo>
                    <a:pt x="26013" y="60388"/>
                    <a:pt x="-2658" y="27718"/>
                    <a:pt x="200" y="18764"/>
                  </a:cubicBezTo>
                  <a:cubicBezTo>
                    <a:pt x="3057" y="9811"/>
                    <a:pt x="17535" y="0"/>
                    <a:pt x="17535" y="0"/>
                  </a:cubicBezTo>
                  <a:lnTo>
                    <a:pt x="51540" y="3238"/>
                  </a:lnTo>
                  <a:close/>
                </a:path>
              </a:pathLst>
            </a:custGeom>
            <a:solidFill>
              <a:srgbClr val="292C3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67" name="Graphic 2">
              <a:extLst>
                <a:ext uri="{FF2B5EF4-FFF2-40B4-BE49-F238E27FC236}">
                  <a16:creationId xmlns:a16="http://schemas.microsoft.com/office/drawing/2014/main" id="{A5EF9E4A-8FEA-476C-9C57-335507371C80}"/>
                </a:ext>
              </a:extLst>
            </p:cNvPr>
            <p:cNvGrpSpPr/>
            <p:nvPr/>
          </p:nvGrpSpPr>
          <p:grpSpPr>
            <a:xfrm>
              <a:off x="11219306" y="4770688"/>
              <a:ext cx="493395" cy="411003"/>
              <a:chOff x="11219306" y="4770688"/>
              <a:chExt cx="493395" cy="411003"/>
            </a:xfrm>
          </p:grpSpPr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15A1AF78-624F-4029-89D1-D115091130D3}"/>
                  </a:ext>
                </a:extLst>
              </p:cNvPr>
              <p:cNvSpPr/>
              <p:nvPr/>
            </p:nvSpPr>
            <p:spPr>
              <a:xfrm>
                <a:off x="11254739" y="4801359"/>
                <a:ext cx="18002" cy="380333"/>
              </a:xfrm>
              <a:custGeom>
                <a:avLst/>
                <a:gdLst>
                  <a:gd name="connsiteX0" fmla="*/ 0 w 18002"/>
                  <a:gd name="connsiteY0" fmla="*/ 0 h 380333"/>
                  <a:gd name="connsiteX1" fmla="*/ 18002 w 18002"/>
                  <a:gd name="connsiteY1" fmla="*/ 0 h 380333"/>
                  <a:gd name="connsiteX2" fmla="*/ 18002 w 18002"/>
                  <a:gd name="connsiteY2" fmla="*/ 380333 h 380333"/>
                  <a:gd name="connsiteX3" fmla="*/ 0 w 18002"/>
                  <a:gd name="connsiteY3" fmla="*/ 380333 h 380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02" h="380333">
                    <a:moveTo>
                      <a:pt x="0" y="0"/>
                    </a:moveTo>
                    <a:lnTo>
                      <a:pt x="18002" y="0"/>
                    </a:lnTo>
                    <a:lnTo>
                      <a:pt x="18002" y="380333"/>
                    </a:lnTo>
                    <a:lnTo>
                      <a:pt x="0" y="380333"/>
                    </a:lnTo>
                    <a:close/>
                  </a:path>
                </a:pathLst>
              </a:custGeom>
              <a:solidFill>
                <a:srgbClr val="AFEA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FDDACFE3-0B6F-4891-8666-E79DB848C6DE}"/>
                  </a:ext>
                </a:extLst>
              </p:cNvPr>
              <p:cNvSpPr/>
              <p:nvPr/>
            </p:nvSpPr>
            <p:spPr>
              <a:xfrm>
                <a:off x="11671267" y="4801359"/>
                <a:ext cx="18002" cy="380333"/>
              </a:xfrm>
              <a:custGeom>
                <a:avLst/>
                <a:gdLst>
                  <a:gd name="connsiteX0" fmla="*/ 0 w 18002"/>
                  <a:gd name="connsiteY0" fmla="*/ 0 h 380333"/>
                  <a:gd name="connsiteX1" fmla="*/ 18002 w 18002"/>
                  <a:gd name="connsiteY1" fmla="*/ 0 h 380333"/>
                  <a:gd name="connsiteX2" fmla="*/ 18002 w 18002"/>
                  <a:gd name="connsiteY2" fmla="*/ 380333 h 380333"/>
                  <a:gd name="connsiteX3" fmla="*/ 0 w 18002"/>
                  <a:gd name="connsiteY3" fmla="*/ 380333 h 380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02" h="380333">
                    <a:moveTo>
                      <a:pt x="0" y="0"/>
                    </a:moveTo>
                    <a:lnTo>
                      <a:pt x="18002" y="0"/>
                    </a:lnTo>
                    <a:lnTo>
                      <a:pt x="18002" y="380333"/>
                    </a:lnTo>
                    <a:lnTo>
                      <a:pt x="0" y="380333"/>
                    </a:lnTo>
                    <a:close/>
                  </a:path>
                </a:pathLst>
              </a:custGeom>
              <a:solidFill>
                <a:srgbClr val="AFEA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DD1D05DB-5827-47DD-86C6-37230136F977}"/>
                  </a:ext>
                </a:extLst>
              </p:cNvPr>
              <p:cNvSpPr/>
              <p:nvPr/>
            </p:nvSpPr>
            <p:spPr>
              <a:xfrm>
                <a:off x="11219306" y="4770688"/>
                <a:ext cx="493395" cy="48768"/>
              </a:xfrm>
              <a:custGeom>
                <a:avLst/>
                <a:gdLst>
                  <a:gd name="connsiteX0" fmla="*/ 0 w 493395"/>
                  <a:gd name="connsiteY0" fmla="*/ 0 h 48768"/>
                  <a:gd name="connsiteX1" fmla="*/ 493395 w 493395"/>
                  <a:gd name="connsiteY1" fmla="*/ 0 h 48768"/>
                  <a:gd name="connsiteX2" fmla="*/ 493395 w 493395"/>
                  <a:gd name="connsiteY2" fmla="*/ 48768 h 48768"/>
                  <a:gd name="connsiteX3" fmla="*/ 0 w 493395"/>
                  <a:gd name="connsiteY3" fmla="*/ 48768 h 48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3395" h="48768">
                    <a:moveTo>
                      <a:pt x="0" y="0"/>
                    </a:moveTo>
                    <a:lnTo>
                      <a:pt x="493395" y="0"/>
                    </a:lnTo>
                    <a:lnTo>
                      <a:pt x="493395" y="48768"/>
                    </a:lnTo>
                    <a:lnTo>
                      <a:pt x="0" y="48768"/>
                    </a:lnTo>
                    <a:close/>
                  </a:path>
                </a:pathLst>
              </a:custGeom>
              <a:solidFill>
                <a:srgbClr val="292C3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FC6E751F-14E1-44AB-90DB-76C86F2C7B11}"/>
                </a:ext>
              </a:extLst>
            </p:cNvPr>
            <p:cNvSpPr/>
            <p:nvPr/>
          </p:nvSpPr>
          <p:spPr>
            <a:xfrm>
              <a:off x="11287307" y="4698108"/>
              <a:ext cx="163360" cy="383952"/>
            </a:xfrm>
            <a:custGeom>
              <a:avLst/>
              <a:gdLst>
                <a:gd name="connsiteX0" fmla="*/ 119355 w 163360"/>
                <a:gd name="connsiteY0" fmla="*/ 48768 h 383952"/>
                <a:gd name="connsiteX1" fmla="*/ 67063 w 163360"/>
                <a:gd name="connsiteY1" fmla="*/ 0 h 383952"/>
                <a:gd name="connsiteX2" fmla="*/ 2960 w 163360"/>
                <a:gd name="connsiteY2" fmla="*/ 78676 h 383952"/>
                <a:gd name="connsiteX3" fmla="*/ 77826 w 163360"/>
                <a:gd name="connsiteY3" fmla="*/ 383953 h 383952"/>
                <a:gd name="connsiteX4" fmla="*/ 163361 w 163360"/>
                <a:gd name="connsiteY4" fmla="*/ 383953 h 383952"/>
                <a:gd name="connsiteX5" fmla="*/ 127451 w 163360"/>
                <a:gd name="connsiteY5" fmla="*/ 96393 h 383952"/>
                <a:gd name="connsiteX6" fmla="*/ 119355 w 163360"/>
                <a:gd name="connsiteY6" fmla="*/ 48768 h 383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360" h="383952">
                  <a:moveTo>
                    <a:pt x="119355" y="48768"/>
                  </a:moveTo>
                  <a:cubicBezTo>
                    <a:pt x="112783" y="33147"/>
                    <a:pt x="111450" y="0"/>
                    <a:pt x="67063" y="0"/>
                  </a:cubicBezTo>
                  <a:cubicBezTo>
                    <a:pt x="-18376" y="0"/>
                    <a:pt x="1626" y="68485"/>
                    <a:pt x="2960" y="78676"/>
                  </a:cubicBezTo>
                  <a:cubicBezTo>
                    <a:pt x="15914" y="180594"/>
                    <a:pt x="77826" y="383953"/>
                    <a:pt x="77826" y="383953"/>
                  </a:cubicBezTo>
                  <a:lnTo>
                    <a:pt x="163361" y="383953"/>
                  </a:lnTo>
                  <a:cubicBezTo>
                    <a:pt x="163361" y="383953"/>
                    <a:pt x="132214" y="134779"/>
                    <a:pt x="127451" y="96393"/>
                  </a:cubicBezTo>
                  <a:cubicBezTo>
                    <a:pt x="126880" y="91059"/>
                    <a:pt x="123927" y="59531"/>
                    <a:pt x="119355" y="48768"/>
                  </a:cubicBezTo>
                  <a:close/>
                </a:path>
              </a:pathLst>
            </a:custGeom>
            <a:solidFill>
              <a:srgbClr val="025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F87049A-D716-4D32-B342-EE485DCD7007}"/>
                </a:ext>
              </a:extLst>
            </p:cNvPr>
            <p:cNvSpPr/>
            <p:nvPr/>
          </p:nvSpPr>
          <p:spPr>
            <a:xfrm>
              <a:off x="11489530" y="4698108"/>
              <a:ext cx="163360" cy="383952"/>
            </a:xfrm>
            <a:custGeom>
              <a:avLst/>
              <a:gdLst>
                <a:gd name="connsiteX0" fmla="*/ 44005 w 163360"/>
                <a:gd name="connsiteY0" fmla="*/ 48768 h 383952"/>
                <a:gd name="connsiteX1" fmla="*/ 96298 w 163360"/>
                <a:gd name="connsiteY1" fmla="*/ 0 h 383952"/>
                <a:gd name="connsiteX2" fmla="*/ 160401 w 163360"/>
                <a:gd name="connsiteY2" fmla="*/ 78676 h 383952"/>
                <a:gd name="connsiteX3" fmla="*/ 85535 w 163360"/>
                <a:gd name="connsiteY3" fmla="*/ 383953 h 383952"/>
                <a:gd name="connsiteX4" fmla="*/ 0 w 163360"/>
                <a:gd name="connsiteY4" fmla="*/ 383953 h 383952"/>
                <a:gd name="connsiteX5" fmla="*/ 35909 w 163360"/>
                <a:gd name="connsiteY5" fmla="*/ 96393 h 383952"/>
                <a:gd name="connsiteX6" fmla="*/ 44005 w 163360"/>
                <a:gd name="connsiteY6" fmla="*/ 48768 h 383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360" h="383952">
                  <a:moveTo>
                    <a:pt x="44005" y="48768"/>
                  </a:moveTo>
                  <a:cubicBezTo>
                    <a:pt x="50578" y="33147"/>
                    <a:pt x="51911" y="0"/>
                    <a:pt x="96298" y="0"/>
                  </a:cubicBezTo>
                  <a:cubicBezTo>
                    <a:pt x="181737" y="0"/>
                    <a:pt x="161735" y="68485"/>
                    <a:pt x="160401" y="78676"/>
                  </a:cubicBezTo>
                  <a:cubicBezTo>
                    <a:pt x="147447" y="180594"/>
                    <a:pt x="85535" y="383953"/>
                    <a:pt x="85535" y="383953"/>
                  </a:cubicBezTo>
                  <a:lnTo>
                    <a:pt x="0" y="383953"/>
                  </a:lnTo>
                  <a:cubicBezTo>
                    <a:pt x="0" y="383953"/>
                    <a:pt x="31147" y="134779"/>
                    <a:pt x="35909" y="96393"/>
                  </a:cubicBezTo>
                  <a:cubicBezTo>
                    <a:pt x="36481" y="91059"/>
                    <a:pt x="39434" y="59531"/>
                    <a:pt x="44005" y="48768"/>
                  </a:cubicBezTo>
                  <a:close/>
                </a:path>
              </a:pathLst>
            </a:custGeom>
            <a:solidFill>
              <a:srgbClr val="025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70" name="Graphic 2">
              <a:extLst>
                <a:ext uri="{FF2B5EF4-FFF2-40B4-BE49-F238E27FC236}">
                  <a16:creationId xmlns:a16="http://schemas.microsoft.com/office/drawing/2014/main" id="{49EB662B-AE0F-4E60-9D32-2DCCDD131B14}"/>
                </a:ext>
              </a:extLst>
            </p:cNvPr>
            <p:cNvGrpSpPr/>
            <p:nvPr/>
          </p:nvGrpSpPr>
          <p:grpSpPr>
            <a:xfrm>
              <a:off x="11296885" y="4498749"/>
              <a:ext cx="354980" cy="188975"/>
              <a:chOff x="11296885" y="4498749"/>
              <a:chExt cx="354980" cy="188975"/>
            </a:xfrm>
          </p:grpSpPr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90B7655E-9F9A-4EC8-BBEA-97BFA40FB070}"/>
                  </a:ext>
                </a:extLst>
              </p:cNvPr>
              <p:cNvSpPr/>
              <p:nvPr/>
            </p:nvSpPr>
            <p:spPr>
              <a:xfrm>
                <a:off x="11348751" y="4672866"/>
                <a:ext cx="251174" cy="14859"/>
              </a:xfrm>
              <a:custGeom>
                <a:avLst/>
                <a:gdLst>
                  <a:gd name="connsiteX0" fmla="*/ 0 w 251174"/>
                  <a:gd name="connsiteY0" fmla="*/ 0 h 14859"/>
                  <a:gd name="connsiteX1" fmla="*/ 251174 w 251174"/>
                  <a:gd name="connsiteY1" fmla="*/ 0 h 14859"/>
                  <a:gd name="connsiteX2" fmla="*/ 251174 w 251174"/>
                  <a:gd name="connsiteY2" fmla="*/ 14859 h 14859"/>
                  <a:gd name="connsiteX3" fmla="*/ 0 w 251174"/>
                  <a:gd name="connsiteY3" fmla="*/ 14859 h 14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174" h="14859">
                    <a:moveTo>
                      <a:pt x="0" y="0"/>
                    </a:moveTo>
                    <a:lnTo>
                      <a:pt x="251174" y="0"/>
                    </a:lnTo>
                    <a:lnTo>
                      <a:pt x="251174" y="14859"/>
                    </a:lnTo>
                    <a:lnTo>
                      <a:pt x="0" y="14859"/>
                    </a:lnTo>
                    <a:close/>
                  </a:path>
                </a:pathLst>
              </a:custGeom>
              <a:solidFill>
                <a:srgbClr val="292C3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41A9E27F-7200-4B96-A46D-CADF6374701C}"/>
                  </a:ext>
                </a:extLst>
              </p:cNvPr>
              <p:cNvSpPr/>
              <p:nvPr/>
            </p:nvSpPr>
            <p:spPr>
              <a:xfrm>
                <a:off x="11296885" y="4498749"/>
                <a:ext cx="354980" cy="176117"/>
              </a:xfrm>
              <a:custGeom>
                <a:avLst/>
                <a:gdLst>
                  <a:gd name="connsiteX0" fmla="*/ 339997 w 354980"/>
                  <a:gd name="connsiteY0" fmla="*/ 0 h 176117"/>
                  <a:gd name="connsiteX1" fmla="*/ 14908 w 354980"/>
                  <a:gd name="connsiteY1" fmla="*/ 0 h 176117"/>
                  <a:gd name="connsiteX2" fmla="*/ 335 w 354980"/>
                  <a:gd name="connsiteY2" fmla="*/ 19622 h 176117"/>
                  <a:gd name="connsiteX3" fmla="*/ 52628 w 354980"/>
                  <a:gd name="connsiteY3" fmla="*/ 176117 h 176117"/>
                  <a:gd name="connsiteX4" fmla="*/ 177500 w 354980"/>
                  <a:gd name="connsiteY4" fmla="*/ 176117 h 176117"/>
                  <a:gd name="connsiteX5" fmla="*/ 302373 w 354980"/>
                  <a:gd name="connsiteY5" fmla="*/ 176117 h 176117"/>
                  <a:gd name="connsiteX6" fmla="*/ 354665 w 354980"/>
                  <a:gd name="connsiteY6" fmla="*/ 19622 h 176117"/>
                  <a:gd name="connsiteX7" fmla="*/ 339997 w 354980"/>
                  <a:gd name="connsiteY7" fmla="*/ 0 h 176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980" h="176117">
                    <a:moveTo>
                      <a:pt x="339997" y="0"/>
                    </a:moveTo>
                    <a:lnTo>
                      <a:pt x="14908" y="0"/>
                    </a:lnTo>
                    <a:cubicBezTo>
                      <a:pt x="14908" y="0"/>
                      <a:pt x="-2618" y="0"/>
                      <a:pt x="335" y="19622"/>
                    </a:cubicBezTo>
                    <a:cubicBezTo>
                      <a:pt x="3383" y="39243"/>
                      <a:pt x="44341" y="176117"/>
                      <a:pt x="52628" y="176117"/>
                    </a:cubicBezTo>
                    <a:cubicBezTo>
                      <a:pt x="67963" y="176117"/>
                      <a:pt x="177500" y="176117"/>
                      <a:pt x="177500" y="176117"/>
                    </a:cubicBezTo>
                    <a:cubicBezTo>
                      <a:pt x="177500" y="176117"/>
                      <a:pt x="286942" y="176117"/>
                      <a:pt x="302373" y="176117"/>
                    </a:cubicBezTo>
                    <a:cubicBezTo>
                      <a:pt x="309612" y="176117"/>
                      <a:pt x="351617" y="39148"/>
                      <a:pt x="354665" y="19622"/>
                    </a:cubicBezTo>
                    <a:cubicBezTo>
                      <a:pt x="357523" y="0"/>
                      <a:pt x="339997" y="0"/>
                      <a:pt x="339997" y="0"/>
                    </a:cubicBezTo>
                    <a:close/>
                  </a:path>
                </a:pathLst>
              </a:custGeom>
              <a:solidFill>
                <a:srgbClr val="292C3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311F955C-7E90-4EAA-AA1A-4A568BEF4766}"/>
                  </a:ext>
                </a:extLst>
              </p:cNvPr>
              <p:cNvSpPr/>
              <p:nvPr/>
            </p:nvSpPr>
            <p:spPr>
              <a:xfrm>
                <a:off x="11460955" y="4580093"/>
                <a:ext cx="26860" cy="26860"/>
              </a:xfrm>
              <a:custGeom>
                <a:avLst/>
                <a:gdLst>
                  <a:gd name="connsiteX0" fmla="*/ 26861 w 26860"/>
                  <a:gd name="connsiteY0" fmla="*/ 13430 h 26860"/>
                  <a:gd name="connsiteX1" fmla="*/ 13430 w 26860"/>
                  <a:gd name="connsiteY1" fmla="*/ 26860 h 26860"/>
                  <a:gd name="connsiteX2" fmla="*/ 0 w 26860"/>
                  <a:gd name="connsiteY2" fmla="*/ 13430 h 26860"/>
                  <a:gd name="connsiteX3" fmla="*/ 13430 w 26860"/>
                  <a:gd name="connsiteY3" fmla="*/ 0 h 26860"/>
                  <a:gd name="connsiteX4" fmla="*/ 26861 w 26860"/>
                  <a:gd name="connsiteY4" fmla="*/ 13430 h 2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860" h="26860">
                    <a:moveTo>
                      <a:pt x="26861" y="13430"/>
                    </a:moveTo>
                    <a:cubicBezTo>
                      <a:pt x="26861" y="20860"/>
                      <a:pt x="20860" y="26860"/>
                      <a:pt x="13430" y="26860"/>
                    </a:cubicBezTo>
                    <a:cubicBezTo>
                      <a:pt x="6001" y="26860"/>
                      <a:pt x="0" y="20860"/>
                      <a:pt x="0" y="13430"/>
                    </a:cubicBezTo>
                    <a:cubicBezTo>
                      <a:pt x="0" y="6001"/>
                      <a:pt x="6001" y="0"/>
                      <a:pt x="13430" y="0"/>
                    </a:cubicBezTo>
                    <a:cubicBezTo>
                      <a:pt x="20860" y="0"/>
                      <a:pt x="26861" y="6001"/>
                      <a:pt x="26861" y="134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181" name="Graphic 2">
            <a:extLst>
              <a:ext uri="{FF2B5EF4-FFF2-40B4-BE49-F238E27FC236}">
                <a16:creationId xmlns:a16="http://schemas.microsoft.com/office/drawing/2014/main" id="{18E362AA-6150-47D9-9F9C-61B09B4F130A}"/>
              </a:ext>
            </a:extLst>
          </p:cNvPr>
          <p:cNvGrpSpPr/>
          <p:nvPr userDrawn="1"/>
        </p:nvGrpSpPr>
        <p:grpSpPr>
          <a:xfrm>
            <a:off x="2937634" y="1973205"/>
            <a:ext cx="876698" cy="1548845"/>
            <a:chOff x="8939212" y="4411881"/>
            <a:chExt cx="657129" cy="738854"/>
          </a:xfrm>
        </p:grpSpPr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828E75E6-F585-4702-85C4-59ED2378EF32}"/>
                </a:ext>
              </a:extLst>
            </p:cNvPr>
            <p:cNvSpPr/>
            <p:nvPr/>
          </p:nvSpPr>
          <p:spPr>
            <a:xfrm>
              <a:off x="9043129" y="4766878"/>
              <a:ext cx="449294" cy="85629"/>
            </a:xfrm>
            <a:custGeom>
              <a:avLst/>
              <a:gdLst>
                <a:gd name="connsiteX0" fmla="*/ 0 w 449294"/>
                <a:gd name="connsiteY0" fmla="*/ 0 h 85629"/>
                <a:gd name="connsiteX1" fmla="*/ 0 w 449294"/>
                <a:gd name="connsiteY1" fmla="*/ 18574 h 85629"/>
                <a:gd name="connsiteX2" fmla="*/ 210693 w 449294"/>
                <a:gd name="connsiteY2" fmla="*/ 18574 h 85629"/>
                <a:gd name="connsiteX3" fmla="*/ 210693 w 449294"/>
                <a:gd name="connsiteY3" fmla="*/ 67056 h 85629"/>
                <a:gd name="connsiteX4" fmla="*/ 0 w 449294"/>
                <a:gd name="connsiteY4" fmla="*/ 67056 h 85629"/>
                <a:gd name="connsiteX5" fmla="*/ 0 w 449294"/>
                <a:gd name="connsiteY5" fmla="*/ 85630 h 85629"/>
                <a:gd name="connsiteX6" fmla="*/ 449294 w 449294"/>
                <a:gd name="connsiteY6" fmla="*/ 85630 h 85629"/>
                <a:gd name="connsiteX7" fmla="*/ 449294 w 449294"/>
                <a:gd name="connsiteY7" fmla="*/ 0 h 85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294" h="85629">
                  <a:moveTo>
                    <a:pt x="0" y="0"/>
                  </a:moveTo>
                  <a:lnTo>
                    <a:pt x="0" y="18574"/>
                  </a:lnTo>
                  <a:lnTo>
                    <a:pt x="210693" y="18574"/>
                  </a:lnTo>
                  <a:lnTo>
                    <a:pt x="210693" y="67056"/>
                  </a:lnTo>
                  <a:lnTo>
                    <a:pt x="0" y="67056"/>
                  </a:lnTo>
                  <a:lnTo>
                    <a:pt x="0" y="85630"/>
                  </a:lnTo>
                  <a:lnTo>
                    <a:pt x="449294" y="85630"/>
                  </a:lnTo>
                  <a:lnTo>
                    <a:pt x="449294" y="0"/>
                  </a:lnTo>
                  <a:close/>
                </a:path>
              </a:pathLst>
            </a:custGeom>
            <a:solidFill>
              <a:srgbClr val="DA395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A255C9AE-2842-4075-BF02-CD5CF0C11EC5}"/>
                </a:ext>
              </a:extLst>
            </p:cNvPr>
            <p:cNvSpPr/>
            <p:nvPr/>
          </p:nvSpPr>
          <p:spPr>
            <a:xfrm>
              <a:off x="9087992" y="4852603"/>
              <a:ext cx="472440" cy="59245"/>
            </a:xfrm>
            <a:custGeom>
              <a:avLst/>
              <a:gdLst>
                <a:gd name="connsiteX0" fmla="*/ 458819 w 472440"/>
                <a:gd name="connsiteY0" fmla="*/ 12859 h 59245"/>
                <a:gd name="connsiteX1" fmla="*/ 458819 w 472440"/>
                <a:gd name="connsiteY1" fmla="*/ 12859 h 59245"/>
                <a:gd name="connsiteX2" fmla="*/ 472440 w 472440"/>
                <a:gd name="connsiteY2" fmla="*/ 12859 h 59245"/>
                <a:gd name="connsiteX3" fmla="*/ 472440 w 472440"/>
                <a:gd name="connsiteY3" fmla="*/ 0 h 59245"/>
                <a:gd name="connsiteX4" fmla="*/ 0 w 472440"/>
                <a:gd name="connsiteY4" fmla="*/ 0 h 59245"/>
                <a:gd name="connsiteX5" fmla="*/ 0 w 472440"/>
                <a:gd name="connsiteY5" fmla="*/ 59246 h 59245"/>
                <a:gd name="connsiteX6" fmla="*/ 472440 w 472440"/>
                <a:gd name="connsiteY6" fmla="*/ 59246 h 59245"/>
                <a:gd name="connsiteX7" fmla="*/ 472440 w 472440"/>
                <a:gd name="connsiteY7" fmla="*/ 46292 h 59245"/>
                <a:gd name="connsiteX8" fmla="*/ 458819 w 472440"/>
                <a:gd name="connsiteY8" fmla="*/ 46292 h 59245"/>
                <a:gd name="connsiteX9" fmla="*/ 458819 w 472440"/>
                <a:gd name="connsiteY9" fmla="*/ 46292 h 59245"/>
                <a:gd name="connsiteX10" fmla="*/ 450723 w 472440"/>
                <a:gd name="connsiteY10" fmla="*/ 29527 h 59245"/>
                <a:gd name="connsiteX11" fmla="*/ 458819 w 472440"/>
                <a:gd name="connsiteY11" fmla="*/ 12859 h 5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2440" h="59245">
                  <a:moveTo>
                    <a:pt x="458819" y="12859"/>
                  </a:moveTo>
                  <a:lnTo>
                    <a:pt x="458819" y="12859"/>
                  </a:lnTo>
                  <a:lnTo>
                    <a:pt x="472440" y="12859"/>
                  </a:lnTo>
                  <a:lnTo>
                    <a:pt x="472440" y="0"/>
                  </a:lnTo>
                  <a:lnTo>
                    <a:pt x="0" y="0"/>
                  </a:lnTo>
                  <a:lnTo>
                    <a:pt x="0" y="59246"/>
                  </a:lnTo>
                  <a:lnTo>
                    <a:pt x="472440" y="59246"/>
                  </a:lnTo>
                  <a:lnTo>
                    <a:pt x="472440" y="46292"/>
                  </a:lnTo>
                  <a:lnTo>
                    <a:pt x="458819" y="46292"/>
                  </a:lnTo>
                  <a:lnTo>
                    <a:pt x="458819" y="46292"/>
                  </a:lnTo>
                  <a:cubicBezTo>
                    <a:pt x="454343" y="45815"/>
                    <a:pt x="450723" y="38576"/>
                    <a:pt x="450723" y="29527"/>
                  </a:cubicBezTo>
                  <a:cubicBezTo>
                    <a:pt x="450723" y="20574"/>
                    <a:pt x="454343" y="13240"/>
                    <a:pt x="458819" y="12859"/>
                  </a:cubicBezTo>
                  <a:close/>
                </a:path>
              </a:pathLst>
            </a:custGeom>
            <a:solidFill>
              <a:srgbClr val="025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F1528EF5-11AD-443C-8E74-C1F97975D23A}"/>
                </a:ext>
              </a:extLst>
            </p:cNvPr>
            <p:cNvSpPr/>
            <p:nvPr/>
          </p:nvSpPr>
          <p:spPr>
            <a:xfrm>
              <a:off x="9288779" y="4766878"/>
              <a:ext cx="203644" cy="85725"/>
            </a:xfrm>
            <a:custGeom>
              <a:avLst/>
              <a:gdLst>
                <a:gd name="connsiteX0" fmla="*/ 0 w 203644"/>
                <a:gd name="connsiteY0" fmla="*/ 0 h 85725"/>
                <a:gd name="connsiteX1" fmla="*/ 203645 w 203644"/>
                <a:gd name="connsiteY1" fmla="*/ 0 h 85725"/>
                <a:gd name="connsiteX2" fmla="*/ 203645 w 203644"/>
                <a:gd name="connsiteY2" fmla="*/ 85725 h 85725"/>
                <a:gd name="connsiteX3" fmla="*/ 0 w 203644"/>
                <a:gd name="connsiteY3" fmla="*/ 85725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644" h="85725">
                  <a:moveTo>
                    <a:pt x="0" y="0"/>
                  </a:moveTo>
                  <a:lnTo>
                    <a:pt x="203645" y="0"/>
                  </a:lnTo>
                  <a:lnTo>
                    <a:pt x="203645" y="85725"/>
                  </a:lnTo>
                  <a:lnTo>
                    <a:pt x="0" y="85725"/>
                  </a:lnTo>
                  <a:close/>
                </a:path>
              </a:pathLst>
            </a:custGeom>
            <a:solidFill>
              <a:srgbClr val="FF4C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603D4EF1-DCBD-4565-AB46-532215503971}"/>
                </a:ext>
              </a:extLst>
            </p:cNvPr>
            <p:cNvSpPr/>
            <p:nvPr/>
          </p:nvSpPr>
          <p:spPr>
            <a:xfrm>
              <a:off x="9087992" y="4852508"/>
              <a:ext cx="260794" cy="59245"/>
            </a:xfrm>
            <a:custGeom>
              <a:avLst/>
              <a:gdLst>
                <a:gd name="connsiteX0" fmla="*/ 0 w 260794"/>
                <a:gd name="connsiteY0" fmla="*/ 0 h 59245"/>
                <a:gd name="connsiteX1" fmla="*/ 260795 w 260794"/>
                <a:gd name="connsiteY1" fmla="*/ 0 h 59245"/>
                <a:gd name="connsiteX2" fmla="*/ 260795 w 260794"/>
                <a:gd name="connsiteY2" fmla="*/ 59246 h 59245"/>
                <a:gd name="connsiteX3" fmla="*/ 0 w 260794"/>
                <a:gd name="connsiteY3" fmla="*/ 59246 h 5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794" h="59245">
                  <a:moveTo>
                    <a:pt x="0" y="0"/>
                  </a:moveTo>
                  <a:lnTo>
                    <a:pt x="260795" y="0"/>
                  </a:lnTo>
                  <a:lnTo>
                    <a:pt x="260795" y="59246"/>
                  </a:lnTo>
                  <a:lnTo>
                    <a:pt x="0" y="59246"/>
                  </a:lnTo>
                  <a:close/>
                </a:path>
              </a:pathLst>
            </a:custGeom>
            <a:solidFill>
              <a:srgbClr val="00A1CC">
                <a:alpha val="6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4BD5B138-6BC8-4848-A3EF-64BFC98C317C}"/>
                </a:ext>
              </a:extLst>
            </p:cNvPr>
            <p:cNvSpPr/>
            <p:nvPr/>
          </p:nvSpPr>
          <p:spPr>
            <a:xfrm>
              <a:off x="9043129" y="4785452"/>
              <a:ext cx="226409" cy="48577"/>
            </a:xfrm>
            <a:custGeom>
              <a:avLst/>
              <a:gdLst>
                <a:gd name="connsiteX0" fmla="*/ 0 w 226409"/>
                <a:gd name="connsiteY0" fmla="*/ 0 h 48577"/>
                <a:gd name="connsiteX1" fmla="*/ 0 w 226409"/>
                <a:gd name="connsiteY1" fmla="*/ 0 h 48577"/>
                <a:gd name="connsiteX2" fmla="*/ 11621 w 226409"/>
                <a:gd name="connsiteY2" fmla="*/ 24289 h 48577"/>
                <a:gd name="connsiteX3" fmla="*/ 0 w 226409"/>
                <a:gd name="connsiteY3" fmla="*/ 48482 h 48577"/>
                <a:gd name="connsiteX4" fmla="*/ 0 w 226409"/>
                <a:gd name="connsiteY4" fmla="*/ 48578 h 48577"/>
                <a:gd name="connsiteX5" fmla="*/ 226409 w 226409"/>
                <a:gd name="connsiteY5" fmla="*/ 48578 h 48577"/>
                <a:gd name="connsiteX6" fmla="*/ 226409 w 226409"/>
                <a:gd name="connsiteY6" fmla="*/ 95 h 48577"/>
                <a:gd name="connsiteX7" fmla="*/ 0 w 226409"/>
                <a:gd name="connsiteY7" fmla="*/ 95 h 48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409" h="48577">
                  <a:moveTo>
                    <a:pt x="0" y="0"/>
                  </a:moveTo>
                  <a:lnTo>
                    <a:pt x="0" y="0"/>
                  </a:lnTo>
                  <a:cubicBezTo>
                    <a:pt x="6477" y="667"/>
                    <a:pt x="11621" y="11240"/>
                    <a:pt x="11621" y="24289"/>
                  </a:cubicBezTo>
                  <a:cubicBezTo>
                    <a:pt x="11621" y="37243"/>
                    <a:pt x="6477" y="47816"/>
                    <a:pt x="0" y="48482"/>
                  </a:cubicBezTo>
                  <a:lnTo>
                    <a:pt x="0" y="48578"/>
                  </a:lnTo>
                  <a:lnTo>
                    <a:pt x="226409" y="48578"/>
                  </a:lnTo>
                  <a:lnTo>
                    <a:pt x="226409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8F2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EFCA5C0D-4145-4A9E-BEE9-E9AF732A9720}"/>
                </a:ext>
              </a:extLst>
            </p:cNvPr>
            <p:cNvSpPr/>
            <p:nvPr/>
          </p:nvSpPr>
          <p:spPr>
            <a:xfrm>
              <a:off x="9093897" y="4502178"/>
              <a:ext cx="449294" cy="85725"/>
            </a:xfrm>
            <a:custGeom>
              <a:avLst/>
              <a:gdLst>
                <a:gd name="connsiteX0" fmla="*/ 449294 w 449294"/>
                <a:gd name="connsiteY0" fmla="*/ 85725 h 85725"/>
                <a:gd name="connsiteX1" fmla="*/ 449294 w 449294"/>
                <a:gd name="connsiteY1" fmla="*/ 67151 h 85725"/>
                <a:gd name="connsiteX2" fmla="*/ 238601 w 449294"/>
                <a:gd name="connsiteY2" fmla="*/ 67151 h 85725"/>
                <a:gd name="connsiteX3" fmla="*/ 238601 w 449294"/>
                <a:gd name="connsiteY3" fmla="*/ 18574 h 85725"/>
                <a:gd name="connsiteX4" fmla="*/ 449294 w 449294"/>
                <a:gd name="connsiteY4" fmla="*/ 18574 h 85725"/>
                <a:gd name="connsiteX5" fmla="*/ 449294 w 449294"/>
                <a:gd name="connsiteY5" fmla="*/ 0 h 85725"/>
                <a:gd name="connsiteX6" fmla="*/ 0 w 449294"/>
                <a:gd name="connsiteY6" fmla="*/ 0 h 85725"/>
                <a:gd name="connsiteX7" fmla="*/ 0 w 449294"/>
                <a:gd name="connsiteY7" fmla="*/ 85725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294" h="85725">
                  <a:moveTo>
                    <a:pt x="449294" y="85725"/>
                  </a:moveTo>
                  <a:lnTo>
                    <a:pt x="449294" y="67151"/>
                  </a:lnTo>
                  <a:lnTo>
                    <a:pt x="238601" y="67151"/>
                  </a:lnTo>
                  <a:lnTo>
                    <a:pt x="238601" y="18574"/>
                  </a:lnTo>
                  <a:lnTo>
                    <a:pt x="449294" y="18574"/>
                  </a:lnTo>
                  <a:lnTo>
                    <a:pt x="449294" y="0"/>
                  </a:lnTo>
                  <a:lnTo>
                    <a:pt x="0" y="0"/>
                  </a:lnTo>
                  <a:lnTo>
                    <a:pt x="0" y="85725"/>
                  </a:lnTo>
                  <a:close/>
                </a:path>
              </a:pathLst>
            </a:custGeom>
            <a:solidFill>
              <a:srgbClr val="FF4C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5972F34A-AB97-490E-9F1D-21822257414D}"/>
                </a:ext>
              </a:extLst>
            </p:cNvPr>
            <p:cNvSpPr/>
            <p:nvPr/>
          </p:nvSpPr>
          <p:spPr>
            <a:xfrm>
              <a:off x="9093898" y="4502178"/>
              <a:ext cx="203644" cy="85725"/>
            </a:xfrm>
            <a:custGeom>
              <a:avLst/>
              <a:gdLst>
                <a:gd name="connsiteX0" fmla="*/ 0 w 203644"/>
                <a:gd name="connsiteY0" fmla="*/ 0 h 85725"/>
                <a:gd name="connsiteX1" fmla="*/ 203644 w 203644"/>
                <a:gd name="connsiteY1" fmla="*/ 0 h 85725"/>
                <a:gd name="connsiteX2" fmla="*/ 203644 w 203644"/>
                <a:gd name="connsiteY2" fmla="*/ 85725 h 85725"/>
                <a:gd name="connsiteX3" fmla="*/ 0 w 203644"/>
                <a:gd name="connsiteY3" fmla="*/ 85725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644" h="85725">
                  <a:moveTo>
                    <a:pt x="0" y="0"/>
                  </a:moveTo>
                  <a:lnTo>
                    <a:pt x="203644" y="0"/>
                  </a:lnTo>
                  <a:lnTo>
                    <a:pt x="203644" y="85725"/>
                  </a:lnTo>
                  <a:lnTo>
                    <a:pt x="0" y="85725"/>
                  </a:lnTo>
                  <a:close/>
                </a:path>
              </a:pathLst>
            </a:custGeom>
            <a:solidFill>
              <a:srgbClr val="DA395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FF7CD623-127C-456C-A0EF-C53432B1C34F}"/>
                </a:ext>
              </a:extLst>
            </p:cNvPr>
            <p:cNvSpPr/>
            <p:nvPr/>
          </p:nvSpPr>
          <p:spPr>
            <a:xfrm>
              <a:off x="9316782" y="4520752"/>
              <a:ext cx="226409" cy="48577"/>
            </a:xfrm>
            <a:custGeom>
              <a:avLst/>
              <a:gdLst>
                <a:gd name="connsiteX0" fmla="*/ 226409 w 226409"/>
                <a:gd name="connsiteY0" fmla="*/ 48577 h 48577"/>
                <a:gd name="connsiteX1" fmla="*/ 226409 w 226409"/>
                <a:gd name="connsiteY1" fmla="*/ 48577 h 48577"/>
                <a:gd name="connsiteX2" fmla="*/ 214789 w 226409"/>
                <a:gd name="connsiteY2" fmla="*/ 24289 h 48577"/>
                <a:gd name="connsiteX3" fmla="*/ 226409 w 226409"/>
                <a:gd name="connsiteY3" fmla="*/ 95 h 48577"/>
                <a:gd name="connsiteX4" fmla="*/ 226409 w 226409"/>
                <a:gd name="connsiteY4" fmla="*/ 0 h 48577"/>
                <a:gd name="connsiteX5" fmla="*/ 0 w 226409"/>
                <a:gd name="connsiteY5" fmla="*/ 0 h 48577"/>
                <a:gd name="connsiteX6" fmla="*/ 0 w 226409"/>
                <a:gd name="connsiteY6" fmla="*/ 48577 h 48577"/>
                <a:gd name="connsiteX7" fmla="*/ 226409 w 226409"/>
                <a:gd name="connsiteY7" fmla="*/ 48577 h 48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409" h="48577">
                  <a:moveTo>
                    <a:pt x="226409" y="48577"/>
                  </a:moveTo>
                  <a:lnTo>
                    <a:pt x="226409" y="48577"/>
                  </a:lnTo>
                  <a:cubicBezTo>
                    <a:pt x="219932" y="47911"/>
                    <a:pt x="214789" y="37338"/>
                    <a:pt x="214789" y="24289"/>
                  </a:cubicBezTo>
                  <a:cubicBezTo>
                    <a:pt x="214789" y="11335"/>
                    <a:pt x="219932" y="762"/>
                    <a:pt x="226409" y="95"/>
                  </a:cubicBezTo>
                  <a:lnTo>
                    <a:pt x="226409" y="0"/>
                  </a:lnTo>
                  <a:lnTo>
                    <a:pt x="0" y="0"/>
                  </a:lnTo>
                  <a:lnTo>
                    <a:pt x="0" y="48577"/>
                  </a:lnTo>
                  <a:lnTo>
                    <a:pt x="226409" y="48577"/>
                  </a:lnTo>
                  <a:close/>
                </a:path>
              </a:pathLst>
            </a:custGeom>
            <a:solidFill>
              <a:srgbClr val="F8F2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30549F44-15F1-4209-B4B9-C3DBEFA412AF}"/>
                </a:ext>
              </a:extLst>
            </p:cNvPr>
            <p:cNvSpPr/>
            <p:nvPr/>
          </p:nvSpPr>
          <p:spPr>
            <a:xfrm>
              <a:off x="8939212" y="5090728"/>
              <a:ext cx="657129" cy="59912"/>
            </a:xfrm>
            <a:custGeom>
              <a:avLst/>
              <a:gdLst>
                <a:gd name="connsiteX0" fmla="*/ 657130 w 657129"/>
                <a:gd name="connsiteY0" fmla="*/ 59912 h 59912"/>
                <a:gd name="connsiteX1" fmla="*/ 657130 w 657129"/>
                <a:gd name="connsiteY1" fmla="*/ 46958 h 59912"/>
                <a:gd name="connsiteX2" fmla="*/ 348901 w 657129"/>
                <a:gd name="connsiteY2" fmla="*/ 46958 h 59912"/>
                <a:gd name="connsiteX3" fmla="*/ 348901 w 657129"/>
                <a:gd name="connsiteY3" fmla="*/ 12954 h 59912"/>
                <a:gd name="connsiteX4" fmla="*/ 657130 w 657129"/>
                <a:gd name="connsiteY4" fmla="*/ 12954 h 59912"/>
                <a:gd name="connsiteX5" fmla="*/ 657130 w 657129"/>
                <a:gd name="connsiteY5" fmla="*/ 0 h 59912"/>
                <a:gd name="connsiteX6" fmla="*/ 0 w 657129"/>
                <a:gd name="connsiteY6" fmla="*/ 0 h 59912"/>
                <a:gd name="connsiteX7" fmla="*/ 0 w 657129"/>
                <a:gd name="connsiteY7" fmla="*/ 59912 h 5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7129" h="59912">
                  <a:moveTo>
                    <a:pt x="657130" y="59912"/>
                  </a:moveTo>
                  <a:lnTo>
                    <a:pt x="657130" y="46958"/>
                  </a:lnTo>
                  <a:lnTo>
                    <a:pt x="348901" y="46958"/>
                  </a:lnTo>
                  <a:lnTo>
                    <a:pt x="348901" y="12954"/>
                  </a:lnTo>
                  <a:lnTo>
                    <a:pt x="657130" y="12954"/>
                  </a:lnTo>
                  <a:lnTo>
                    <a:pt x="657130" y="0"/>
                  </a:lnTo>
                  <a:lnTo>
                    <a:pt x="0" y="0"/>
                  </a:lnTo>
                  <a:lnTo>
                    <a:pt x="0" y="59912"/>
                  </a:lnTo>
                  <a:close/>
                </a:path>
              </a:pathLst>
            </a:custGeom>
            <a:solidFill>
              <a:srgbClr val="FF4C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6E8FA188-9D50-4AFA-801F-256FEEEDC107}"/>
                </a:ext>
              </a:extLst>
            </p:cNvPr>
            <p:cNvSpPr/>
            <p:nvPr/>
          </p:nvSpPr>
          <p:spPr>
            <a:xfrm>
              <a:off x="8939212" y="5090728"/>
              <a:ext cx="297846" cy="60007"/>
            </a:xfrm>
            <a:custGeom>
              <a:avLst/>
              <a:gdLst>
                <a:gd name="connsiteX0" fmla="*/ 0 w 297846"/>
                <a:gd name="connsiteY0" fmla="*/ 0 h 60007"/>
                <a:gd name="connsiteX1" fmla="*/ 297847 w 297846"/>
                <a:gd name="connsiteY1" fmla="*/ 0 h 60007"/>
                <a:gd name="connsiteX2" fmla="*/ 297847 w 297846"/>
                <a:gd name="connsiteY2" fmla="*/ 60008 h 60007"/>
                <a:gd name="connsiteX3" fmla="*/ 0 w 297846"/>
                <a:gd name="connsiteY3" fmla="*/ 60008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7846" h="60007">
                  <a:moveTo>
                    <a:pt x="0" y="0"/>
                  </a:moveTo>
                  <a:lnTo>
                    <a:pt x="297847" y="0"/>
                  </a:lnTo>
                  <a:lnTo>
                    <a:pt x="297847" y="60008"/>
                  </a:lnTo>
                  <a:lnTo>
                    <a:pt x="0" y="60008"/>
                  </a:lnTo>
                  <a:close/>
                </a:path>
              </a:pathLst>
            </a:custGeom>
            <a:solidFill>
              <a:srgbClr val="DA395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3D0124B1-20FE-447C-871F-F9FA9133416B}"/>
                </a:ext>
              </a:extLst>
            </p:cNvPr>
            <p:cNvSpPr/>
            <p:nvPr/>
          </p:nvSpPr>
          <p:spPr>
            <a:xfrm>
              <a:off x="9265157" y="5103777"/>
              <a:ext cx="331184" cy="33908"/>
            </a:xfrm>
            <a:custGeom>
              <a:avLst/>
              <a:gdLst>
                <a:gd name="connsiteX0" fmla="*/ 331184 w 331184"/>
                <a:gd name="connsiteY0" fmla="*/ 33909 h 33908"/>
                <a:gd name="connsiteX1" fmla="*/ 331184 w 331184"/>
                <a:gd name="connsiteY1" fmla="*/ 33909 h 33908"/>
                <a:gd name="connsiteX2" fmla="*/ 314134 w 331184"/>
                <a:gd name="connsiteY2" fmla="*/ 16954 h 33908"/>
                <a:gd name="connsiteX3" fmla="*/ 331184 w 331184"/>
                <a:gd name="connsiteY3" fmla="*/ 0 h 33908"/>
                <a:gd name="connsiteX4" fmla="*/ 331184 w 331184"/>
                <a:gd name="connsiteY4" fmla="*/ 0 h 33908"/>
                <a:gd name="connsiteX5" fmla="*/ 0 w 331184"/>
                <a:gd name="connsiteY5" fmla="*/ 0 h 33908"/>
                <a:gd name="connsiteX6" fmla="*/ 0 w 331184"/>
                <a:gd name="connsiteY6" fmla="*/ 33909 h 33908"/>
                <a:gd name="connsiteX7" fmla="*/ 331184 w 331184"/>
                <a:gd name="connsiteY7" fmla="*/ 33909 h 33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1184" h="33908">
                  <a:moveTo>
                    <a:pt x="331184" y="33909"/>
                  </a:moveTo>
                  <a:lnTo>
                    <a:pt x="331184" y="33909"/>
                  </a:lnTo>
                  <a:cubicBezTo>
                    <a:pt x="321659" y="33433"/>
                    <a:pt x="314134" y="26003"/>
                    <a:pt x="314134" y="16954"/>
                  </a:cubicBezTo>
                  <a:cubicBezTo>
                    <a:pt x="314134" y="7906"/>
                    <a:pt x="321659" y="476"/>
                    <a:pt x="331184" y="0"/>
                  </a:cubicBezTo>
                  <a:lnTo>
                    <a:pt x="331184" y="0"/>
                  </a:lnTo>
                  <a:lnTo>
                    <a:pt x="0" y="0"/>
                  </a:lnTo>
                  <a:lnTo>
                    <a:pt x="0" y="33909"/>
                  </a:lnTo>
                  <a:lnTo>
                    <a:pt x="331184" y="33909"/>
                  </a:lnTo>
                  <a:close/>
                </a:path>
              </a:pathLst>
            </a:custGeom>
            <a:solidFill>
              <a:srgbClr val="F8F2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A838FE32-31D9-4B24-9734-4FDEEE0B16CA}"/>
                </a:ext>
              </a:extLst>
            </p:cNvPr>
            <p:cNvSpPr/>
            <p:nvPr/>
          </p:nvSpPr>
          <p:spPr>
            <a:xfrm>
              <a:off x="8974359" y="4911753"/>
              <a:ext cx="481583" cy="85725"/>
            </a:xfrm>
            <a:custGeom>
              <a:avLst/>
              <a:gdLst>
                <a:gd name="connsiteX0" fmla="*/ 0 w 481583"/>
                <a:gd name="connsiteY0" fmla="*/ 0 h 85725"/>
                <a:gd name="connsiteX1" fmla="*/ 0 w 481583"/>
                <a:gd name="connsiteY1" fmla="*/ 18574 h 85725"/>
                <a:gd name="connsiteX2" fmla="*/ 225838 w 481583"/>
                <a:gd name="connsiteY2" fmla="*/ 18574 h 85725"/>
                <a:gd name="connsiteX3" fmla="*/ 225838 w 481583"/>
                <a:gd name="connsiteY3" fmla="*/ 67151 h 85725"/>
                <a:gd name="connsiteX4" fmla="*/ 0 w 481583"/>
                <a:gd name="connsiteY4" fmla="*/ 67151 h 85725"/>
                <a:gd name="connsiteX5" fmla="*/ 0 w 481583"/>
                <a:gd name="connsiteY5" fmla="*/ 85725 h 85725"/>
                <a:gd name="connsiteX6" fmla="*/ 481584 w 481583"/>
                <a:gd name="connsiteY6" fmla="*/ 85725 h 85725"/>
                <a:gd name="connsiteX7" fmla="*/ 481584 w 481583"/>
                <a:gd name="connsiteY7" fmla="*/ 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583" h="85725">
                  <a:moveTo>
                    <a:pt x="0" y="0"/>
                  </a:moveTo>
                  <a:lnTo>
                    <a:pt x="0" y="18574"/>
                  </a:lnTo>
                  <a:lnTo>
                    <a:pt x="225838" y="18574"/>
                  </a:lnTo>
                  <a:lnTo>
                    <a:pt x="225838" y="67151"/>
                  </a:lnTo>
                  <a:lnTo>
                    <a:pt x="0" y="67151"/>
                  </a:lnTo>
                  <a:lnTo>
                    <a:pt x="0" y="85725"/>
                  </a:lnTo>
                  <a:lnTo>
                    <a:pt x="481584" y="85725"/>
                  </a:lnTo>
                  <a:lnTo>
                    <a:pt x="481584" y="0"/>
                  </a:lnTo>
                  <a:close/>
                </a:path>
              </a:pathLst>
            </a:custGeom>
            <a:solidFill>
              <a:srgbClr val="48525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BA26CA0B-B399-4AED-81A7-FFD3241D3758}"/>
                </a:ext>
              </a:extLst>
            </p:cNvPr>
            <p:cNvSpPr/>
            <p:nvPr/>
          </p:nvSpPr>
          <p:spPr>
            <a:xfrm>
              <a:off x="9237725" y="4911753"/>
              <a:ext cx="277177" cy="85725"/>
            </a:xfrm>
            <a:custGeom>
              <a:avLst/>
              <a:gdLst>
                <a:gd name="connsiteX0" fmla="*/ 0 w 277177"/>
                <a:gd name="connsiteY0" fmla="*/ 0 h 85725"/>
                <a:gd name="connsiteX1" fmla="*/ 277178 w 277177"/>
                <a:gd name="connsiteY1" fmla="*/ 0 h 85725"/>
                <a:gd name="connsiteX2" fmla="*/ 277178 w 277177"/>
                <a:gd name="connsiteY2" fmla="*/ 85725 h 85725"/>
                <a:gd name="connsiteX3" fmla="*/ 0 w 277177"/>
                <a:gd name="connsiteY3" fmla="*/ 85725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7177" h="85725">
                  <a:moveTo>
                    <a:pt x="0" y="0"/>
                  </a:moveTo>
                  <a:lnTo>
                    <a:pt x="277178" y="0"/>
                  </a:lnTo>
                  <a:lnTo>
                    <a:pt x="277178" y="85725"/>
                  </a:lnTo>
                  <a:lnTo>
                    <a:pt x="0" y="85725"/>
                  </a:lnTo>
                  <a:close/>
                </a:path>
              </a:pathLst>
            </a:custGeom>
            <a:solidFill>
              <a:srgbClr val="B6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A63B2252-E7EB-4E47-9A18-4F18234B14EE}"/>
                </a:ext>
              </a:extLst>
            </p:cNvPr>
            <p:cNvSpPr/>
            <p:nvPr/>
          </p:nvSpPr>
          <p:spPr>
            <a:xfrm>
              <a:off x="8974359" y="4930327"/>
              <a:ext cx="509016" cy="48577"/>
            </a:xfrm>
            <a:custGeom>
              <a:avLst/>
              <a:gdLst>
                <a:gd name="connsiteX0" fmla="*/ 0 w 509016"/>
                <a:gd name="connsiteY0" fmla="*/ 0 h 48577"/>
                <a:gd name="connsiteX1" fmla="*/ 0 w 509016"/>
                <a:gd name="connsiteY1" fmla="*/ 0 h 48577"/>
                <a:gd name="connsiteX2" fmla="*/ 12478 w 509016"/>
                <a:gd name="connsiteY2" fmla="*/ 24289 h 48577"/>
                <a:gd name="connsiteX3" fmla="*/ 0 w 509016"/>
                <a:gd name="connsiteY3" fmla="*/ 48482 h 48577"/>
                <a:gd name="connsiteX4" fmla="*/ 0 w 509016"/>
                <a:gd name="connsiteY4" fmla="*/ 48577 h 48577"/>
                <a:gd name="connsiteX5" fmla="*/ 509016 w 509016"/>
                <a:gd name="connsiteY5" fmla="*/ 48577 h 48577"/>
                <a:gd name="connsiteX6" fmla="*/ 509016 w 509016"/>
                <a:gd name="connsiteY6" fmla="*/ 0 h 48577"/>
                <a:gd name="connsiteX7" fmla="*/ 0 w 509016"/>
                <a:gd name="connsiteY7" fmla="*/ 0 h 48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9016" h="48577">
                  <a:moveTo>
                    <a:pt x="0" y="0"/>
                  </a:moveTo>
                  <a:lnTo>
                    <a:pt x="0" y="0"/>
                  </a:lnTo>
                  <a:cubicBezTo>
                    <a:pt x="6953" y="667"/>
                    <a:pt x="12478" y="11240"/>
                    <a:pt x="12478" y="24289"/>
                  </a:cubicBezTo>
                  <a:cubicBezTo>
                    <a:pt x="12478" y="37243"/>
                    <a:pt x="6953" y="47815"/>
                    <a:pt x="0" y="48482"/>
                  </a:cubicBezTo>
                  <a:lnTo>
                    <a:pt x="0" y="48577"/>
                  </a:lnTo>
                  <a:lnTo>
                    <a:pt x="509016" y="48577"/>
                  </a:lnTo>
                  <a:lnTo>
                    <a:pt x="5090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2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090B5D61-A00C-4215-8737-FA3AA5566882}"/>
                </a:ext>
              </a:extLst>
            </p:cNvPr>
            <p:cNvSpPr/>
            <p:nvPr/>
          </p:nvSpPr>
          <p:spPr>
            <a:xfrm>
              <a:off x="8974359" y="4930327"/>
              <a:ext cx="264032" cy="48577"/>
            </a:xfrm>
            <a:custGeom>
              <a:avLst/>
              <a:gdLst>
                <a:gd name="connsiteX0" fmla="*/ 264033 w 264032"/>
                <a:gd name="connsiteY0" fmla="*/ 0 h 48577"/>
                <a:gd name="connsiteX1" fmla="*/ 0 w 264032"/>
                <a:gd name="connsiteY1" fmla="*/ 0 h 48577"/>
                <a:gd name="connsiteX2" fmla="*/ 0 w 264032"/>
                <a:gd name="connsiteY2" fmla="*/ 95 h 48577"/>
                <a:gd name="connsiteX3" fmla="*/ 12478 w 264032"/>
                <a:gd name="connsiteY3" fmla="*/ 24289 h 48577"/>
                <a:gd name="connsiteX4" fmla="*/ 0 w 264032"/>
                <a:gd name="connsiteY4" fmla="*/ 48482 h 48577"/>
                <a:gd name="connsiteX5" fmla="*/ 0 w 264032"/>
                <a:gd name="connsiteY5" fmla="*/ 48577 h 48577"/>
                <a:gd name="connsiteX6" fmla="*/ 264033 w 264032"/>
                <a:gd name="connsiteY6" fmla="*/ 48577 h 48577"/>
                <a:gd name="connsiteX7" fmla="*/ 264033 w 264032"/>
                <a:gd name="connsiteY7" fmla="*/ 0 h 48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4032" h="48577">
                  <a:moveTo>
                    <a:pt x="264033" y="0"/>
                  </a:moveTo>
                  <a:lnTo>
                    <a:pt x="0" y="0"/>
                  </a:lnTo>
                  <a:lnTo>
                    <a:pt x="0" y="95"/>
                  </a:lnTo>
                  <a:cubicBezTo>
                    <a:pt x="6953" y="762"/>
                    <a:pt x="12478" y="11335"/>
                    <a:pt x="12478" y="24289"/>
                  </a:cubicBezTo>
                  <a:cubicBezTo>
                    <a:pt x="12478" y="37243"/>
                    <a:pt x="6953" y="47815"/>
                    <a:pt x="0" y="48482"/>
                  </a:cubicBezTo>
                  <a:lnTo>
                    <a:pt x="0" y="48577"/>
                  </a:lnTo>
                  <a:lnTo>
                    <a:pt x="264033" y="48577"/>
                  </a:lnTo>
                  <a:lnTo>
                    <a:pt x="264033" y="0"/>
                  </a:lnTo>
                  <a:close/>
                </a:path>
              </a:pathLst>
            </a:custGeom>
            <a:solidFill>
              <a:srgbClr val="F8F2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77A71F50-E15B-489F-B970-E82B0D1D68CB}"/>
                </a:ext>
              </a:extLst>
            </p:cNvPr>
            <p:cNvSpPr/>
            <p:nvPr/>
          </p:nvSpPr>
          <p:spPr>
            <a:xfrm>
              <a:off x="8999314" y="4681153"/>
              <a:ext cx="399002" cy="85725"/>
            </a:xfrm>
            <a:custGeom>
              <a:avLst/>
              <a:gdLst>
                <a:gd name="connsiteX0" fmla="*/ 0 w 399002"/>
                <a:gd name="connsiteY0" fmla="*/ 0 h 85725"/>
                <a:gd name="connsiteX1" fmla="*/ 0 w 399002"/>
                <a:gd name="connsiteY1" fmla="*/ 18574 h 85725"/>
                <a:gd name="connsiteX2" fmla="*/ 187071 w 399002"/>
                <a:gd name="connsiteY2" fmla="*/ 18574 h 85725"/>
                <a:gd name="connsiteX3" fmla="*/ 187071 w 399002"/>
                <a:gd name="connsiteY3" fmla="*/ 67056 h 85725"/>
                <a:gd name="connsiteX4" fmla="*/ 0 w 399002"/>
                <a:gd name="connsiteY4" fmla="*/ 67056 h 85725"/>
                <a:gd name="connsiteX5" fmla="*/ 0 w 399002"/>
                <a:gd name="connsiteY5" fmla="*/ 85725 h 85725"/>
                <a:gd name="connsiteX6" fmla="*/ 399002 w 399002"/>
                <a:gd name="connsiteY6" fmla="*/ 85725 h 85725"/>
                <a:gd name="connsiteX7" fmla="*/ 399002 w 399002"/>
                <a:gd name="connsiteY7" fmla="*/ 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002" h="85725">
                  <a:moveTo>
                    <a:pt x="0" y="0"/>
                  </a:moveTo>
                  <a:lnTo>
                    <a:pt x="0" y="18574"/>
                  </a:lnTo>
                  <a:lnTo>
                    <a:pt x="187071" y="18574"/>
                  </a:lnTo>
                  <a:lnTo>
                    <a:pt x="187071" y="67056"/>
                  </a:lnTo>
                  <a:lnTo>
                    <a:pt x="0" y="67056"/>
                  </a:lnTo>
                  <a:lnTo>
                    <a:pt x="0" y="85725"/>
                  </a:lnTo>
                  <a:lnTo>
                    <a:pt x="399002" y="85725"/>
                  </a:lnTo>
                  <a:lnTo>
                    <a:pt x="399002" y="0"/>
                  </a:lnTo>
                  <a:close/>
                </a:path>
              </a:pathLst>
            </a:custGeom>
            <a:solidFill>
              <a:srgbClr val="48525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272E3965-033E-41E3-8B4B-0E4619F08BA7}"/>
                </a:ext>
              </a:extLst>
            </p:cNvPr>
            <p:cNvSpPr/>
            <p:nvPr/>
          </p:nvSpPr>
          <p:spPr>
            <a:xfrm>
              <a:off x="9217437" y="4681153"/>
              <a:ext cx="229647" cy="85725"/>
            </a:xfrm>
            <a:custGeom>
              <a:avLst/>
              <a:gdLst>
                <a:gd name="connsiteX0" fmla="*/ 0 w 229647"/>
                <a:gd name="connsiteY0" fmla="*/ 0 h 85725"/>
                <a:gd name="connsiteX1" fmla="*/ 229648 w 229647"/>
                <a:gd name="connsiteY1" fmla="*/ 0 h 85725"/>
                <a:gd name="connsiteX2" fmla="*/ 229648 w 229647"/>
                <a:gd name="connsiteY2" fmla="*/ 85725 h 85725"/>
                <a:gd name="connsiteX3" fmla="*/ 0 w 229647"/>
                <a:gd name="connsiteY3" fmla="*/ 85725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647" h="85725">
                  <a:moveTo>
                    <a:pt x="0" y="0"/>
                  </a:moveTo>
                  <a:lnTo>
                    <a:pt x="229648" y="0"/>
                  </a:lnTo>
                  <a:lnTo>
                    <a:pt x="229648" y="85725"/>
                  </a:lnTo>
                  <a:lnTo>
                    <a:pt x="0" y="85725"/>
                  </a:lnTo>
                  <a:close/>
                </a:path>
              </a:pathLst>
            </a:custGeom>
            <a:solidFill>
              <a:srgbClr val="B6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73FCA44D-7AD1-43C4-A025-CBDC9B26D85A}"/>
                </a:ext>
              </a:extLst>
            </p:cNvPr>
            <p:cNvSpPr/>
            <p:nvPr/>
          </p:nvSpPr>
          <p:spPr>
            <a:xfrm>
              <a:off x="8999314" y="4699727"/>
              <a:ext cx="421767" cy="48577"/>
            </a:xfrm>
            <a:custGeom>
              <a:avLst/>
              <a:gdLst>
                <a:gd name="connsiteX0" fmla="*/ 0 w 421767"/>
                <a:gd name="connsiteY0" fmla="*/ 0 h 48577"/>
                <a:gd name="connsiteX1" fmla="*/ 0 w 421767"/>
                <a:gd name="connsiteY1" fmla="*/ 0 h 48577"/>
                <a:gd name="connsiteX2" fmla="*/ 10382 w 421767"/>
                <a:gd name="connsiteY2" fmla="*/ 24289 h 48577"/>
                <a:gd name="connsiteX3" fmla="*/ 0 w 421767"/>
                <a:gd name="connsiteY3" fmla="*/ 48482 h 48577"/>
                <a:gd name="connsiteX4" fmla="*/ 0 w 421767"/>
                <a:gd name="connsiteY4" fmla="*/ 48578 h 48577"/>
                <a:gd name="connsiteX5" fmla="*/ 421767 w 421767"/>
                <a:gd name="connsiteY5" fmla="*/ 48578 h 48577"/>
                <a:gd name="connsiteX6" fmla="*/ 421767 w 421767"/>
                <a:gd name="connsiteY6" fmla="*/ 95 h 48577"/>
                <a:gd name="connsiteX7" fmla="*/ 0 w 421767"/>
                <a:gd name="connsiteY7" fmla="*/ 95 h 48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767" h="48577">
                  <a:moveTo>
                    <a:pt x="0" y="0"/>
                  </a:moveTo>
                  <a:lnTo>
                    <a:pt x="0" y="0"/>
                  </a:lnTo>
                  <a:cubicBezTo>
                    <a:pt x="5810" y="667"/>
                    <a:pt x="10382" y="11240"/>
                    <a:pt x="10382" y="24289"/>
                  </a:cubicBezTo>
                  <a:cubicBezTo>
                    <a:pt x="10382" y="37243"/>
                    <a:pt x="5810" y="47816"/>
                    <a:pt x="0" y="48482"/>
                  </a:cubicBezTo>
                  <a:lnTo>
                    <a:pt x="0" y="48578"/>
                  </a:lnTo>
                  <a:lnTo>
                    <a:pt x="421767" y="48578"/>
                  </a:lnTo>
                  <a:lnTo>
                    <a:pt x="421767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8F2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087524D5-986E-418D-826D-5184D925DFC7}"/>
                </a:ext>
              </a:extLst>
            </p:cNvPr>
            <p:cNvSpPr/>
            <p:nvPr/>
          </p:nvSpPr>
          <p:spPr>
            <a:xfrm>
              <a:off x="8999314" y="4699727"/>
              <a:ext cx="218789" cy="48577"/>
            </a:xfrm>
            <a:custGeom>
              <a:avLst/>
              <a:gdLst>
                <a:gd name="connsiteX0" fmla="*/ 218694 w 218789"/>
                <a:gd name="connsiteY0" fmla="*/ 0 h 48577"/>
                <a:gd name="connsiteX1" fmla="*/ 0 w 218789"/>
                <a:gd name="connsiteY1" fmla="*/ 0 h 48577"/>
                <a:gd name="connsiteX2" fmla="*/ 0 w 218789"/>
                <a:gd name="connsiteY2" fmla="*/ 95 h 48577"/>
                <a:gd name="connsiteX3" fmla="*/ 10382 w 218789"/>
                <a:gd name="connsiteY3" fmla="*/ 24289 h 48577"/>
                <a:gd name="connsiteX4" fmla="*/ 0 w 218789"/>
                <a:gd name="connsiteY4" fmla="*/ 48482 h 48577"/>
                <a:gd name="connsiteX5" fmla="*/ 0 w 218789"/>
                <a:gd name="connsiteY5" fmla="*/ 48578 h 48577"/>
                <a:gd name="connsiteX6" fmla="*/ 218789 w 218789"/>
                <a:gd name="connsiteY6" fmla="*/ 48578 h 48577"/>
                <a:gd name="connsiteX7" fmla="*/ 218789 w 218789"/>
                <a:gd name="connsiteY7" fmla="*/ 0 h 48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8789" h="48577">
                  <a:moveTo>
                    <a:pt x="218694" y="0"/>
                  </a:moveTo>
                  <a:lnTo>
                    <a:pt x="0" y="0"/>
                  </a:lnTo>
                  <a:lnTo>
                    <a:pt x="0" y="95"/>
                  </a:lnTo>
                  <a:cubicBezTo>
                    <a:pt x="5810" y="762"/>
                    <a:pt x="10382" y="11335"/>
                    <a:pt x="10382" y="24289"/>
                  </a:cubicBezTo>
                  <a:cubicBezTo>
                    <a:pt x="10382" y="37243"/>
                    <a:pt x="5810" y="47816"/>
                    <a:pt x="0" y="48482"/>
                  </a:cubicBezTo>
                  <a:lnTo>
                    <a:pt x="0" y="48578"/>
                  </a:lnTo>
                  <a:lnTo>
                    <a:pt x="218789" y="48578"/>
                  </a:lnTo>
                  <a:lnTo>
                    <a:pt x="218789" y="0"/>
                  </a:lnTo>
                  <a:close/>
                </a:path>
              </a:pathLst>
            </a:custGeom>
            <a:solidFill>
              <a:srgbClr val="F8F2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5AD2FBAB-C6F5-4A9B-B8F9-1C9B03129827}"/>
                </a:ext>
              </a:extLst>
            </p:cNvPr>
            <p:cNvSpPr/>
            <p:nvPr/>
          </p:nvSpPr>
          <p:spPr>
            <a:xfrm>
              <a:off x="9056750" y="4997478"/>
              <a:ext cx="511778" cy="93249"/>
            </a:xfrm>
            <a:custGeom>
              <a:avLst/>
              <a:gdLst>
                <a:gd name="connsiteX0" fmla="*/ 511778 w 511778"/>
                <a:gd name="connsiteY0" fmla="*/ 93250 h 93249"/>
                <a:gd name="connsiteX1" fmla="*/ 511778 w 511778"/>
                <a:gd name="connsiteY1" fmla="*/ 72962 h 93249"/>
                <a:gd name="connsiteX2" fmla="*/ 256889 w 511778"/>
                <a:gd name="connsiteY2" fmla="*/ 72962 h 93249"/>
                <a:gd name="connsiteX3" fmla="*/ 256889 w 511778"/>
                <a:gd name="connsiteY3" fmla="*/ 20193 h 93249"/>
                <a:gd name="connsiteX4" fmla="*/ 511778 w 511778"/>
                <a:gd name="connsiteY4" fmla="*/ 20193 h 93249"/>
                <a:gd name="connsiteX5" fmla="*/ 511778 w 511778"/>
                <a:gd name="connsiteY5" fmla="*/ 0 h 93249"/>
                <a:gd name="connsiteX6" fmla="*/ 0 w 511778"/>
                <a:gd name="connsiteY6" fmla="*/ 0 h 93249"/>
                <a:gd name="connsiteX7" fmla="*/ 0 w 511778"/>
                <a:gd name="connsiteY7" fmla="*/ 93250 h 93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778" h="93249">
                  <a:moveTo>
                    <a:pt x="511778" y="93250"/>
                  </a:moveTo>
                  <a:lnTo>
                    <a:pt x="511778" y="72962"/>
                  </a:lnTo>
                  <a:lnTo>
                    <a:pt x="256889" y="72962"/>
                  </a:lnTo>
                  <a:lnTo>
                    <a:pt x="256889" y="20193"/>
                  </a:lnTo>
                  <a:lnTo>
                    <a:pt x="511778" y="20193"/>
                  </a:lnTo>
                  <a:lnTo>
                    <a:pt x="511778" y="0"/>
                  </a:lnTo>
                  <a:lnTo>
                    <a:pt x="0" y="0"/>
                  </a:lnTo>
                  <a:lnTo>
                    <a:pt x="0" y="93250"/>
                  </a:lnTo>
                  <a:close/>
                </a:path>
              </a:pathLst>
            </a:custGeom>
            <a:solidFill>
              <a:srgbClr val="AFEA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9029C8-5B82-422D-84BB-B5923DC1B004}"/>
                </a:ext>
              </a:extLst>
            </p:cNvPr>
            <p:cNvSpPr/>
            <p:nvPr/>
          </p:nvSpPr>
          <p:spPr>
            <a:xfrm>
              <a:off x="8997600" y="4997478"/>
              <a:ext cx="278415" cy="93249"/>
            </a:xfrm>
            <a:custGeom>
              <a:avLst/>
              <a:gdLst>
                <a:gd name="connsiteX0" fmla="*/ 0 w 278415"/>
                <a:gd name="connsiteY0" fmla="*/ 0 h 93249"/>
                <a:gd name="connsiteX1" fmla="*/ 278416 w 278415"/>
                <a:gd name="connsiteY1" fmla="*/ 0 h 93249"/>
                <a:gd name="connsiteX2" fmla="*/ 278416 w 278415"/>
                <a:gd name="connsiteY2" fmla="*/ 93250 h 93249"/>
                <a:gd name="connsiteX3" fmla="*/ 0 w 278415"/>
                <a:gd name="connsiteY3" fmla="*/ 93250 h 93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415" h="93249">
                  <a:moveTo>
                    <a:pt x="0" y="0"/>
                  </a:moveTo>
                  <a:lnTo>
                    <a:pt x="278416" y="0"/>
                  </a:lnTo>
                  <a:lnTo>
                    <a:pt x="278416" y="93250"/>
                  </a:lnTo>
                  <a:lnTo>
                    <a:pt x="0" y="93250"/>
                  </a:lnTo>
                  <a:close/>
                </a:path>
              </a:pathLst>
            </a:custGeom>
            <a:solidFill>
              <a:srgbClr val="5AC4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C6E42852-4284-4C31-A0D9-F62C151A159D}"/>
                </a:ext>
              </a:extLst>
            </p:cNvPr>
            <p:cNvSpPr/>
            <p:nvPr/>
          </p:nvSpPr>
          <p:spPr>
            <a:xfrm>
              <a:off x="9029223" y="5017671"/>
              <a:ext cx="539305" cy="52768"/>
            </a:xfrm>
            <a:custGeom>
              <a:avLst/>
              <a:gdLst>
                <a:gd name="connsiteX0" fmla="*/ 539306 w 539305"/>
                <a:gd name="connsiteY0" fmla="*/ 52769 h 52768"/>
                <a:gd name="connsiteX1" fmla="*/ 539306 w 539305"/>
                <a:gd name="connsiteY1" fmla="*/ 52769 h 52768"/>
                <a:gd name="connsiteX2" fmla="*/ 526733 w 539305"/>
                <a:gd name="connsiteY2" fmla="*/ 26384 h 52768"/>
                <a:gd name="connsiteX3" fmla="*/ 539306 w 539305"/>
                <a:gd name="connsiteY3" fmla="*/ 95 h 52768"/>
                <a:gd name="connsiteX4" fmla="*/ 539306 w 539305"/>
                <a:gd name="connsiteY4" fmla="*/ 0 h 52768"/>
                <a:gd name="connsiteX5" fmla="*/ 0 w 539305"/>
                <a:gd name="connsiteY5" fmla="*/ 0 h 52768"/>
                <a:gd name="connsiteX6" fmla="*/ 0 w 539305"/>
                <a:gd name="connsiteY6" fmla="*/ 52769 h 52768"/>
                <a:gd name="connsiteX7" fmla="*/ 539306 w 539305"/>
                <a:gd name="connsiteY7" fmla="*/ 52769 h 52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305" h="52768">
                  <a:moveTo>
                    <a:pt x="539306" y="52769"/>
                  </a:moveTo>
                  <a:lnTo>
                    <a:pt x="539306" y="52769"/>
                  </a:lnTo>
                  <a:cubicBezTo>
                    <a:pt x="532352" y="52006"/>
                    <a:pt x="526733" y="40481"/>
                    <a:pt x="526733" y="26384"/>
                  </a:cubicBezTo>
                  <a:cubicBezTo>
                    <a:pt x="526733" y="12287"/>
                    <a:pt x="532257" y="762"/>
                    <a:pt x="539306" y="95"/>
                  </a:cubicBezTo>
                  <a:lnTo>
                    <a:pt x="539306" y="0"/>
                  </a:lnTo>
                  <a:lnTo>
                    <a:pt x="0" y="0"/>
                  </a:lnTo>
                  <a:lnTo>
                    <a:pt x="0" y="52769"/>
                  </a:lnTo>
                  <a:lnTo>
                    <a:pt x="539306" y="52769"/>
                  </a:lnTo>
                  <a:close/>
                </a:path>
              </a:pathLst>
            </a:custGeom>
            <a:solidFill>
              <a:srgbClr val="F8F2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A8C2C781-9D5C-441A-B661-8045E74513BF}"/>
                </a:ext>
              </a:extLst>
            </p:cNvPr>
            <p:cNvSpPr/>
            <p:nvPr/>
          </p:nvSpPr>
          <p:spPr>
            <a:xfrm>
              <a:off x="9275349" y="5017671"/>
              <a:ext cx="293274" cy="52768"/>
            </a:xfrm>
            <a:custGeom>
              <a:avLst/>
              <a:gdLst>
                <a:gd name="connsiteX0" fmla="*/ 0 w 293274"/>
                <a:gd name="connsiteY0" fmla="*/ 52769 h 52768"/>
                <a:gd name="connsiteX1" fmla="*/ 293275 w 293274"/>
                <a:gd name="connsiteY1" fmla="*/ 52769 h 52768"/>
                <a:gd name="connsiteX2" fmla="*/ 293275 w 293274"/>
                <a:gd name="connsiteY2" fmla="*/ 52673 h 52768"/>
                <a:gd name="connsiteX3" fmla="*/ 280702 w 293274"/>
                <a:gd name="connsiteY3" fmla="*/ 26384 h 52768"/>
                <a:gd name="connsiteX4" fmla="*/ 293275 w 293274"/>
                <a:gd name="connsiteY4" fmla="*/ 95 h 52768"/>
                <a:gd name="connsiteX5" fmla="*/ 293275 w 293274"/>
                <a:gd name="connsiteY5" fmla="*/ 0 h 52768"/>
                <a:gd name="connsiteX6" fmla="*/ 0 w 293274"/>
                <a:gd name="connsiteY6" fmla="*/ 0 h 52768"/>
                <a:gd name="connsiteX7" fmla="*/ 0 w 293274"/>
                <a:gd name="connsiteY7" fmla="*/ 52769 h 52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3274" h="52768">
                  <a:moveTo>
                    <a:pt x="0" y="52769"/>
                  </a:moveTo>
                  <a:lnTo>
                    <a:pt x="293275" y="52769"/>
                  </a:lnTo>
                  <a:lnTo>
                    <a:pt x="293275" y="52673"/>
                  </a:lnTo>
                  <a:cubicBezTo>
                    <a:pt x="286321" y="52006"/>
                    <a:pt x="280702" y="40481"/>
                    <a:pt x="280702" y="26384"/>
                  </a:cubicBezTo>
                  <a:cubicBezTo>
                    <a:pt x="280702" y="12287"/>
                    <a:pt x="286226" y="762"/>
                    <a:pt x="293275" y="95"/>
                  </a:cubicBezTo>
                  <a:lnTo>
                    <a:pt x="293275" y="0"/>
                  </a:lnTo>
                  <a:lnTo>
                    <a:pt x="0" y="0"/>
                  </a:lnTo>
                  <a:lnTo>
                    <a:pt x="0" y="52769"/>
                  </a:lnTo>
                  <a:close/>
                </a:path>
              </a:pathLst>
            </a:custGeom>
            <a:solidFill>
              <a:srgbClr val="F8F2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C8075C68-B888-417A-B93A-C30A4CB48B6A}"/>
                </a:ext>
              </a:extLst>
            </p:cNvPr>
            <p:cNvSpPr/>
            <p:nvPr/>
          </p:nvSpPr>
          <p:spPr>
            <a:xfrm>
              <a:off x="9084468" y="4587903"/>
              <a:ext cx="398144" cy="93249"/>
            </a:xfrm>
            <a:custGeom>
              <a:avLst/>
              <a:gdLst>
                <a:gd name="connsiteX0" fmla="*/ 398145 w 398144"/>
                <a:gd name="connsiteY0" fmla="*/ 93250 h 93249"/>
                <a:gd name="connsiteX1" fmla="*/ 398145 w 398144"/>
                <a:gd name="connsiteY1" fmla="*/ 73057 h 93249"/>
                <a:gd name="connsiteX2" fmla="*/ 199835 w 398144"/>
                <a:gd name="connsiteY2" fmla="*/ 73057 h 93249"/>
                <a:gd name="connsiteX3" fmla="*/ 199835 w 398144"/>
                <a:gd name="connsiteY3" fmla="*/ 20193 h 93249"/>
                <a:gd name="connsiteX4" fmla="*/ 398145 w 398144"/>
                <a:gd name="connsiteY4" fmla="*/ 20193 h 93249"/>
                <a:gd name="connsiteX5" fmla="*/ 398145 w 398144"/>
                <a:gd name="connsiteY5" fmla="*/ 0 h 93249"/>
                <a:gd name="connsiteX6" fmla="*/ 0 w 398144"/>
                <a:gd name="connsiteY6" fmla="*/ 0 h 93249"/>
                <a:gd name="connsiteX7" fmla="*/ 0 w 398144"/>
                <a:gd name="connsiteY7" fmla="*/ 93250 h 93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8144" h="93249">
                  <a:moveTo>
                    <a:pt x="398145" y="93250"/>
                  </a:moveTo>
                  <a:lnTo>
                    <a:pt x="398145" y="73057"/>
                  </a:lnTo>
                  <a:lnTo>
                    <a:pt x="199835" y="73057"/>
                  </a:lnTo>
                  <a:lnTo>
                    <a:pt x="199835" y="20193"/>
                  </a:lnTo>
                  <a:lnTo>
                    <a:pt x="398145" y="20193"/>
                  </a:lnTo>
                  <a:lnTo>
                    <a:pt x="398145" y="0"/>
                  </a:lnTo>
                  <a:lnTo>
                    <a:pt x="0" y="0"/>
                  </a:lnTo>
                  <a:lnTo>
                    <a:pt x="0" y="93250"/>
                  </a:lnTo>
                  <a:close/>
                </a:path>
              </a:pathLst>
            </a:custGeom>
            <a:solidFill>
              <a:srgbClr val="AFEA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820C0C65-CDC7-4102-8C86-7B4F236CFEDE}"/>
                </a:ext>
              </a:extLst>
            </p:cNvPr>
            <p:cNvSpPr/>
            <p:nvPr/>
          </p:nvSpPr>
          <p:spPr>
            <a:xfrm>
              <a:off x="9038462" y="4587903"/>
              <a:ext cx="216503" cy="93249"/>
            </a:xfrm>
            <a:custGeom>
              <a:avLst/>
              <a:gdLst>
                <a:gd name="connsiteX0" fmla="*/ 0 w 216503"/>
                <a:gd name="connsiteY0" fmla="*/ 0 h 93249"/>
                <a:gd name="connsiteX1" fmla="*/ 216503 w 216503"/>
                <a:gd name="connsiteY1" fmla="*/ 0 h 93249"/>
                <a:gd name="connsiteX2" fmla="*/ 216503 w 216503"/>
                <a:gd name="connsiteY2" fmla="*/ 93250 h 93249"/>
                <a:gd name="connsiteX3" fmla="*/ 0 w 216503"/>
                <a:gd name="connsiteY3" fmla="*/ 93250 h 93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503" h="93249">
                  <a:moveTo>
                    <a:pt x="0" y="0"/>
                  </a:moveTo>
                  <a:lnTo>
                    <a:pt x="216503" y="0"/>
                  </a:lnTo>
                  <a:lnTo>
                    <a:pt x="216503" y="93250"/>
                  </a:lnTo>
                  <a:lnTo>
                    <a:pt x="0" y="93250"/>
                  </a:lnTo>
                  <a:close/>
                </a:path>
              </a:pathLst>
            </a:custGeom>
            <a:solidFill>
              <a:srgbClr val="5AC4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23DCBE15-FBB8-4065-9EF9-BA735175AA2C}"/>
                </a:ext>
              </a:extLst>
            </p:cNvPr>
            <p:cNvSpPr/>
            <p:nvPr/>
          </p:nvSpPr>
          <p:spPr>
            <a:xfrm>
              <a:off x="9063037" y="4608192"/>
              <a:ext cx="419576" cy="52768"/>
            </a:xfrm>
            <a:custGeom>
              <a:avLst/>
              <a:gdLst>
                <a:gd name="connsiteX0" fmla="*/ 419576 w 419576"/>
                <a:gd name="connsiteY0" fmla="*/ 52768 h 52768"/>
                <a:gd name="connsiteX1" fmla="*/ 419576 w 419576"/>
                <a:gd name="connsiteY1" fmla="*/ 52768 h 52768"/>
                <a:gd name="connsiteX2" fmla="*/ 409766 w 419576"/>
                <a:gd name="connsiteY2" fmla="*/ 26384 h 52768"/>
                <a:gd name="connsiteX3" fmla="*/ 419576 w 419576"/>
                <a:gd name="connsiteY3" fmla="*/ 95 h 52768"/>
                <a:gd name="connsiteX4" fmla="*/ 419576 w 419576"/>
                <a:gd name="connsiteY4" fmla="*/ 0 h 52768"/>
                <a:gd name="connsiteX5" fmla="*/ 0 w 419576"/>
                <a:gd name="connsiteY5" fmla="*/ 0 h 52768"/>
                <a:gd name="connsiteX6" fmla="*/ 0 w 419576"/>
                <a:gd name="connsiteY6" fmla="*/ 52768 h 52768"/>
                <a:gd name="connsiteX7" fmla="*/ 419576 w 419576"/>
                <a:gd name="connsiteY7" fmla="*/ 52768 h 52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9576" h="52768">
                  <a:moveTo>
                    <a:pt x="419576" y="52768"/>
                  </a:moveTo>
                  <a:lnTo>
                    <a:pt x="419576" y="52768"/>
                  </a:lnTo>
                  <a:cubicBezTo>
                    <a:pt x="414147" y="52006"/>
                    <a:pt x="409766" y="40481"/>
                    <a:pt x="409766" y="26384"/>
                  </a:cubicBezTo>
                  <a:cubicBezTo>
                    <a:pt x="409766" y="12287"/>
                    <a:pt x="414052" y="762"/>
                    <a:pt x="419576" y="95"/>
                  </a:cubicBezTo>
                  <a:lnTo>
                    <a:pt x="419576" y="0"/>
                  </a:lnTo>
                  <a:lnTo>
                    <a:pt x="0" y="0"/>
                  </a:lnTo>
                  <a:lnTo>
                    <a:pt x="0" y="52768"/>
                  </a:lnTo>
                  <a:lnTo>
                    <a:pt x="419576" y="52768"/>
                  </a:lnTo>
                  <a:close/>
                </a:path>
              </a:pathLst>
            </a:custGeom>
            <a:solidFill>
              <a:srgbClr val="F8F2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6B75E5C3-CE15-4649-BDDB-12F379543FAA}"/>
                </a:ext>
              </a:extLst>
            </p:cNvPr>
            <p:cNvSpPr/>
            <p:nvPr/>
          </p:nvSpPr>
          <p:spPr>
            <a:xfrm>
              <a:off x="9254489" y="4608192"/>
              <a:ext cx="228123" cy="52768"/>
            </a:xfrm>
            <a:custGeom>
              <a:avLst/>
              <a:gdLst>
                <a:gd name="connsiteX0" fmla="*/ 0 w 228123"/>
                <a:gd name="connsiteY0" fmla="*/ 52768 h 52768"/>
                <a:gd name="connsiteX1" fmla="*/ 228124 w 228123"/>
                <a:gd name="connsiteY1" fmla="*/ 52768 h 52768"/>
                <a:gd name="connsiteX2" fmla="*/ 228124 w 228123"/>
                <a:gd name="connsiteY2" fmla="*/ 52673 h 52768"/>
                <a:gd name="connsiteX3" fmla="*/ 218313 w 228123"/>
                <a:gd name="connsiteY3" fmla="*/ 26384 h 52768"/>
                <a:gd name="connsiteX4" fmla="*/ 228124 w 228123"/>
                <a:gd name="connsiteY4" fmla="*/ 95 h 52768"/>
                <a:gd name="connsiteX5" fmla="*/ 228124 w 228123"/>
                <a:gd name="connsiteY5" fmla="*/ 0 h 52768"/>
                <a:gd name="connsiteX6" fmla="*/ 0 w 228123"/>
                <a:gd name="connsiteY6" fmla="*/ 0 h 52768"/>
                <a:gd name="connsiteX7" fmla="*/ 0 w 228123"/>
                <a:gd name="connsiteY7" fmla="*/ 52768 h 52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123" h="52768">
                  <a:moveTo>
                    <a:pt x="0" y="52768"/>
                  </a:moveTo>
                  <a:lnTo>
                    <a:pt x="228124" y="52768"/>
                  </a:lnTo>
                  <a:lnTo>
                    <a:pt x="228124" y="52673"/>
                  </a:lnTo>
                  <a:cubicBezTo>
                    <a:pt x="222695" y="52006"/>
                    <a:pt x="218313" y="40481"/>
                    <a:pt x="218313" y="26384"/>
                  </a:cubicBezTo>
                  <a:cubicBezTo>
                    <a:pt x="218313" y="12287"/>
                    <a:pt x="222599" y="762"/>
                    <a:pt x="228124" y="95"/>
                  </a:cubicBezTo>
                  <a:lnTo>
                    <a:pt x="228124" y="0"/>
                  </a:lnTo>
                  <a:lnTo>
                    <a:pt x="0" y="0"/>
                  </a:lnTo>
                  <a:lnTo>
                    <a:pt x="0" y="52768"/>
                  </a:lnTo>
                  <a:close/>
                </a:path>
              </a:pathLst>
            </a:custGeom>
            <a:solidFill>
              <a:srgbClr val="F8F2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71CF7271-0A07-4E19-BE6A-EA42A05BBC7D}"/>
                </a:ext>
              </a:extLst>
            </p:cNvPr>
            <p:cNvSpPr/>
            <p:nvPr/>
          </p:nvSpPr>
          <p:spPr>
            <a:xfrm>
              <a:off x="9400984" y="4898895"/>
              <a:ext cx="145732" cy="9525"/>
            </a:xfrm>
            <a:custGeom>
              <a:avLst/>
              <a:gdLst>
                <a:gd name="connsiteX0" fmla="*/ 0 w 145732"/>
                <a:gd name="connsiteY0" fmla="*/ 0 h 9525"/>
                <a:gd name="connsiteX1" fmla="*/ 145732 w 145732"/>
                <a:gd name="connsiteY1" fmla="*/ 0 h 9525"/>
                <a:gd name="connsiteX2" fmla="*/ 145732 w 145732"/>
                <a:gd name="connsiteY2" fmla="*/ 0 h 9525"/>
                <a:gd name="connsiteX3" fmla="*/ 0 w 145732"/>
                <a:gd name="connsiteY3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732" h="9525">
                  <a:moveTo>
                    <a:pt x="0" y="0"/>
                  </a:moveTo>
                  <a:lnTo>
                    <a:pt x="145732" y="0"/>
                  </a:lnTo>
                  <a:lnTo>
                    <a:pt x="1457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2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89575927-521D-41EA-BA74-6BF327B603D5}"/>
                </a:ext>
              </a:extLst>
            </p:cNvPr>
            <p:cNvSpPr/>
            <p:nvPr/>
          </p:nvSpPr>
          <p:spPr>
            <a:xfrm>
              <a:off x="9365170" y="4865367"/>
              <a:ext cx="181641" cy="33527"/>
            </a:xfrm>
            <a:custGeom>
              <a:avLst/>
              <a:gdLst>
                <a:gd name="connsiteX0" fmla="*/ 173545 w 181641"/>
                <a:gd name="connsiteY0" fmla="*/ 16764 h 33527"/>
                <a:gd name="connsiteX1" fmla="*/ 181642 w 181641"/>
                <a:gd name="connsiteY1" fmla="*/ 0 h 33527"/>
                <a:gd name="connsiteX2" fmla="*/ 181642 w 181641"/>
                <a:gd name="connsiteY2" fmla="*/ 0 h 33527"/>
                <a:gd name="connsiteX3" fmla="*/ 0 w 181641"/>
                <a:gd name="connsiteY3" fmla="*/ 0 h 33527"/>
                <a:gd name="connsiteX4" fmla="*/ 0 w 181641"/>
                <a:gd name="connsiteY4" fmla="*/ 33528 h 33527"/>
                <a:gd name="connsiteX5" fmla="*/ 181642 w 181641"/>
                <a:gd name="connsiteY5" fmla="*/ 33528 h 33527"/>
                <a:gd name="connsiteX6" fmla="*/ 181642 w 181641"/>
                <a:gd name="connsiteY6" fmla="*/ 33528 h 33527"/>
                <a:gd name="connsiteX7" fmla="*/ 173545 w 181641"/>
                <a:gd name="connsiteY7" fmla="*/ 16764 h 33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1641" h="33527">
                  <a:moveTo>
                    <a:pt x="173545" y="16764"/>
                  </a:moveTo>
                  <a:cubicBezTo>
                    <a:pt x="173545" y="7810"/>
                    <a:pt x="177165" y="476"/>
                    <a:pt x="181642" y="0"/>
                  </a:cubicBezTo>
                  <a:lnTo>
                    <a:pt x="181642" y="0"/>
                  </a:lnTo>
                  <a:lnTo>
                    <a:pt x="0" y="0"/>
                  </a:lnTo>
                  <a:lnTo>
                    <a:pt x="0" y="33528"/>
                  </a:lnTo>
                  <a:lnTo>
                    <a:pt x="181642" y="33528"/>
                  </a:lnTo>
                  <a:lnTo>
                    <a:pt x="181642" y="33528"/>
                  </a:lnTo>
                  <a:cubicBezTo>
                    <a:pt x="177165" y="33147"/>
                    <a:pt x="173545" y="25813"/>
                    <a:pt x="173545" y="16764"/>
                  </a:cubicBezTo>
                  <a:close/>
                </a:path>
              </a:pathLst>
            </a:custGeom>
            <a:solidFill>
              <a:srgbClr val="F8F2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4FBCCD8-D6EF-4EED-8FF7-CAE99F08CF64}"/>
                </a:ext>
              </a:extLst>
            </p:cNvPr>
            <p:cNvSpPr/>
            <p:nvPr/>
          </p:nvSpPr>
          <p:spPr>
            <a:xfrm>
              <a:off x="9158382" y="4411881"/>
              <a:ext cx="347757" cy="90297"/>
            </a:xfrm>
            <a:custGeom>
              <a:avLst/>
              <a:gdLst>
                <a:gd name="connsiteX0" fmla="*/ 337757 w 347757"/>
                <a:gd name="connsiteY0" fmla="*/ 19717 h 90297"/>
                <a:gd name="connsiteX1" fmla="*/ 337757 w 347757"/>
                <a:gd name="connsiteY1" fmla="*/ 19717 h 90297"/>
                <a:gd name="connsiteX2" fmla="*/ 347758 w 347757"/>
                <a:gd name="connsiteY2" fmla="*/ 19622 h 90297"/>
                <a:gd name="connsiteX3" fmla="*/ 347758 w 347757"/>
                <a:gd name="connsiteY3" fmla="*/ 0 h 90297"/>
                <a:gd name="connsiteX4" fmla="*/ 0 w 347757"/>
                <a:gd name="connsiteY4" fmla="*/ 0 h 90297"/>
                <a:gd name="connsiteX5" fmla="*/ 0 w 347757"/>
                <a:gd name="connsiteY5" fmla="*/ 90297 h 90297"/>
                <a:gd name="connsiteX6" fmla="*/ 347758 w 347757"/>
                <a:gd name="connsiteY6" fmla="*/ 90297 h 90297"/>
                <a:gd name="connsiteX7" fmla="*/ 347758 w 347757"/>
                <a:gd name="connsiteY7" fmla="*/ 70771 h 90297"/>
                <a:gd name="connsiteX8" fmla="*/ 337757 w 347757"/>
                <a:gd name="connsiteY8" fmla="*/ 70771 h 90297"/>
                <a:gd name="connsiteX9" fmla="*/ 337757 w 347757"/>
                <a:gd name="connsiteY9" fmla="*/ 70771 h 90297"/>
                <a:gd name="connsiteX10" fmla="*/ 331851 w 347757"/>
                <a:gd name="connsiteY10" fmla="*/ 45244 h 90297"/>
                <a:gd name="connsiteX11" fmla="*/ 337757 w 347757"/>
                <a:gd name="connsiteY11" fmla="*/ 19717 h 90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7757" h="90297">
                  <a:moveTo>
                    <a:pt x="337757" y="19717"/>
                  </a:moveTo>
                  <a:lnTo>
                    <a:pt x="337757" y="19717"/>
                  </a:lnTo>
                  <a:lnTo>
                    <a:pt x="347758" y="19622"/>
                  </a:lnTo>
                  <a:lnTo>
                    <a:pt x="347758" y="0"/>
                  </a:lnTo>
                  <a:lnTo>
                    <a:pt x="0" y="0"/>
                  </a:lnTo>
                  <a:lnTo>
                    <a:pt x="0" y="90297"/>
                  </a:lnTo>
                  <a:lnTo>
                    <a:pt x="347758" y="90297"/>
                  </a:lnTo>
                  <a:lnTo>
                    <a:pt x="347758" y="70771"/>
                  </a:lnTo>
                  <a:lnTo>
                    <a:pt x="337757" y="70771"/>
                  </a:lnTo>
                  <a:lnTo>
                    <a:pt x="337757" y="70771"/>
                  </a:lnTo>
                  <a:cubicBezTo>
                    <a:pt x="334423" y="70104"/>
                    <a:pt x="331851" y="58960"/>
                    <a:pt x="331851" y="45244"/>
                  </a:cubicBezTo>
                  <a:cubicBezTo>
                    <a:pt x="331851" y="31528"/>
                    <a:pt x="334518" y="20384"/>
                    <a:pt x="337757" y="19717"/>
                  </a:cubicBezTo>
                  <a:close/>
                </a:path>
              </a:pathLst>
            </a:custGeom>
            <a:solidFill>
              <a:srgbClr val="025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C13A87BA-AD33-48B5-9244-D0AF4CA2C354}"/>
                </a:ext>
              </a:extLst>
            </p:cNvPr>
            <p:cNvSpPr/>
            <p:nvPr/>
          </p:nvSpPr>
          <p:spPr>
            <a:xfrm>
              <a:off x="9158382" y="4411977"/>
              <a:ext cx="191928" cy="90297"/>
            </a:xfrm>
            <a:custGeom>
              <a:avLst/>
              <a:gdLst>
                <a:gd name="connsiteX0" fmla="*/ 0 w 191928"/>
                <a:gd name="connsiteY0" fmla="*/ 0 h 90297"/>
                <a:gd name="connsiteX1" fmla="*/ 191929 w 191928"/>
                <a:gd name="connsiteY1" fmla="*/ 0 h 90297"/>
                <a:gd name="connsiteX2" fmla="*/ 191929 w 191928"/>
                <a:gd name="connsiteY2" fmla="*/ 90297 h 90297"/>
                <a:gd name="connsiteX3" fmla="*/ 0 w 191928"/>
                <a:gd name="connsiteY3" fmla="*/ 90297 h 90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928" h="90297">
                  <a:moveTo>
                    <a:pt x="0" y="0"/>
                  </a:moveTo>
                  <a:lnTo>
                    <a:pt x="191929" y="0"/>
                  </a:lnTo>
                  <a:lnTo>
                    <a:pt x="191929" y="90297"/>
                  </a:lnTo>
                  <a:lnTo>
                    <a:pt x="0" y="90297"/>
                  </a:lnTo>
                  <a:close/>
                </a:path>
              </a:pathLst>
            </a:custGeom>
            <a:solidFill>
              <a:srgbClr val="00A1CC">
                <a:alpha val="6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3D51EEFA-C6BC-481C-9D95-4DD09AD840C7}"/>
                </a:ext>
              </a:extLst>
            </p:cNvPr>
            <p:cNvSpPr/>
            <p:nvPr/>
          </p:nvSpPr>
          <p:spPr>
            <a:xfrm>
              <a:off x="9362502" y="4431503"/>
              <a:ext cx="133731" cy="51053"/>
            </a:xfrm>
            <a:custGeom>
              <a:avLst/>
              <a:gdLst>
                <a:gd name="connsiteX0" fmla="*/ 127730 w 133731"/>
                <a:gd name="connsiteY0" fmla="*/ 25622 h 51053"/>
                <a:gd name="connsiteX1" fmla="*/ 133636 w 133731"/>
                <a:gd name="connsiteY1" fmla="*/ 95 h 51053"/>
                <a:gd name="connsiteX2" fmla="*/ 133636 w 133731"/>
                <a:gd name="connsiteY2" fmla="*/ 0 h 51053"/>
                <a:gd name="connsiteX3" fmla="*/ 0 w 133731"/>
                <a:gd name="connsiteY3" fmla="*/ 0 h 51053"/>
                <a:gd name="connsiteX4" fmla="*/ 0 w 133731"/>
                <a:gd name="connsiteY4" fmla="*/ 51054 h 51053"/>
                <a:gd name="connsiteX5" fmla="*/ 133731 w 133731"/>
                <a:gd name="connsiteY5" fmla="*/ 51054 h 51053"/>
                <a:gd name="connsiteX6" fmla="*/ 133731 w 133731"/>
                <a:gd name="connsiteY6" fmla="*/ 51054 h 51053"/>
                <a:gd name="connsiteX7" fmla="*/ 127730 w 133731"/>
                <a:gd name="connsiteY7" fmla="*/ 25622 h 51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731" h="51053">
                  <a:moveTo>
                    <a:pt x="127730" y="25622"/>
                  </a:moveTo>
                  <a:cubicBezTo>
                    <a:pt x="127730" y="11906"/>
                    <a:pt x="130397" y="762"/>
                    <a:pt x="133636" y="95"/>
                  </a:cubicBezTo>
                  <a:lnTo>
                    <a:pt x="133636" y="0"/>
                  </a:lnTo>
                  <a:lnTo>
                    <a:pt x="0" y="0"/>
                  </a:lnTo>
                  <a:lnTo>
                    <a:pt x="0" y="51054"/>
                  </a:lnTo>
                  <a:lnTo>
                    <a:pt x="133731" y="51054"/>
                  </a:lnTo>
                  <a:lnTo>
                    <a:pt x="133731" y="51054"/>
                  </a:lnTo>
                  <a:cubicBezTo>
                    <a:pt x="130397" y="50482"/>
                    <a:pt x="127730" y="39338"/>
                    <a:pt x="127730" y="25622"/>
                  </a:cubicBezTo>
                  <a:close/>
                </a:path>
              </a:pathLst>
            </a:custGeom>
            <a:solidFill>
              <a:srgbClr val="F8F2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14" name="Graphic 133">
            <a:extLst>
              <a:ext uri="{FF2B5EF4-FFF2-40B4-BE49-F238E27FC236}">
                <a16:creationId xmlns:a16="http://schemas.microsoft.com/office/drawing/2014/main" id="{1EB19E1E-CBD0-4E13-9F7E-7A18A8336DD4}"/>
              </a:ext>
            </a:extLst>
          </p:cNvPr>
          <p:cNvGrpSpPr/>
          <p:nvPr userDrawn="1"/>
        </p:nvGrpSpPr>
        <p:grpSpPr>
          <a:xfrm>
            <a:off x="3264913" y="1226907"/>
            <a:ext cx="1170239" cy="1248676"/>
            <a:chOff x="7695030" y="4124683"/>
            <a:chExt cx="671560" cy="834415"/>
          </a:xfrm>
        </p:grpSpPr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04E200E7-536F-4847-A3E1-69695773178B}"/>
                </a:ext>
              </a:extLst>
            </p:cNvPr>
            <p:cNvSpPr/>
            <p:nvPr/>
          </p:nvSpPr>
          <p:spPr>
            <a:xfrm>
              <a:off x="7890192" y="4302951"/>
              <a:ext cx="150132" cy="216515"/>
            </a:xfrm>
            <a:custGeom>
              <a:avLst/>
              <a:gdLst>
                <a:gd name="connsiteX0" fmla="*/ 36213 w 150132"/>
                <a:gd name="connsiteY0" fmla="*/ 13252 h 216515"/>
                <a:gd name="connsiteX1" fmla="*/ 83553 w 150132"/>
                <a:gd name="connsiteY1" fmla="*/ 146316 h 216515"/>
                <a:gd name="connsiteX2" fmla="*/ 150132 w 150132"/>
                <a:gd name="connsiteY2" fmla="*/ 192608 h 216515"/>
                <a:gd name="connsiteX3" fmla="*/ 136607 w 150132"/>
                <a:gd name="connsiteY3" fmla="*/ 216515 h 216515"/>
                <a:gd name="connsiteX4" fmla="*/ 27926 w 150132"/>
                <a:gd name="connsiteY4" fmla="*/ 130790 h 216515"/>
                <a:gd name="connsiteX5" fmla="*/ 9257 w 150132"/>
                <a:gd name="connsiteY5" fmla="*/ 71545 h 216515"/>
                <a:gd name="connsiteX6" fmla="*/ 1447 w 150132"/>
                <a:gd name="connsiteY6" fmla="*/ 8108 h 216515"/>
                <a:gd name="connsiteX7" fmla="*/ 36213 w 150132"/>
                <a:gd name="connsiteY7" fmla="*/ 13252 h 216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0132" h="216515">
                  <a:moveTo>
                    <a:pt x="36213" y="13252"/>
                  </a:moveTo>
                  <a:cubicBezTo>
                    <a:pt x="36213" y="13252"/>
                    <a:pt x="67932" y="127647"/>
                    <a:pt x="83553" y="146316"/>
                  </a:cubicBezTo>
                  <a:cubicBezTo>
                    <a:pt x="99173" y="164985"/>
                    <a:pt x="150132" y="192608"/>
                    <a:pt x="150132" y="192608"/>
                  </a:cubicBezTo>
                  <a:lnTo>
                    <a:pt x="136607" y="216515"/>
                  </a:lnTo>
                  <a:cubicBezTo>
                    <a:pt x="136607" y="216515"/>
                    <a:pt x="44024" y="169367"/>
                    <a:pt x="27926" y="130790"/>
                  </a:cubicBezTo>
                  <a:cubicBezTo>
                    <a:pt x="18592" y="108311"/>
                    <a:pt x="12306" y="88880"/>
                    <a:pt x="9257" y="71545"/>
                  </a:cubicBezTo>
                  <a:cubicBezTo>
                    <a:pt x="6686" y="57353"/>
                    <a:pt x="-3792" y="22205"/>
                    <a:pt x="1447" y="8108"/>
                  </a:cubicBezTo>
                  <a:cubicBezTo>
                    <a:pt x="4876" y="-1131"/>
                    <a:pt x="28974" y="-5989"/>
                    <a:pt x="36213" y="13252"/>
                  </a:cubicBezTo>
                  <a:close/>
                </a:path>
              </a:pathLst>
            </a:custGeom>
            <a:solidFill>
              <a:srgbClr val="025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51F1C10E-BC88-49AD-91A1-9F86DCB560E0}"/>
                </a:ext>
              </a:extLst>
            </p:cNvPr>
            <p:cNvSpPr/>
            <p:nvPr/>
          </p:nvSpPr>
          <p:spPr>
            <a:xfrm>
              <a:off x="7890192" y="4302951"/>
              <a:ext cx="150132" cy="216515"/>
            </a:xfrm>
            <a:custGeom>
              <a:avLst/>
              <a:gdLst>
                <a:gd name="connsiteX0" fmla="*/ 36213 w 150132"/>
                <a:gd name="connsiteY0" fmla="*/ 13252 h 216515"/>
                <a:gd name="connsiteX1" fmla="*/ 83553 w 150132"/>
                <a:gd name="connsiteY1" fmla="*/ 146316 h 216515"/>
                <a:gd name="connsiteX2" fmla="*/ 150132 w 150132"/>
                <a:gd name="connsiteY2" fmla="*/ 192608 h 216515"/>
                <a:gd name="connsiteX3" fmla="*/ 136607 w 150132"/>
                <a:gd name="connsiteY3" fmla="*/ 216515 h 216515"/>
                <a:gd name="connsiteX4" fmla="*/ 27926 w 150132"/>
                <a:gd name="connsiteY4" fmla="*/ 130790 h 216515"/>
                <a:gd name="connsiteX5" fmla="*/ 9257 w 150132"/>
                <a:gd name="connsiteY5" fmla="*/ 71545 h 216515"/>
                <a:gd name="connsiteX6" fmla="*/ 1447 w 150132"/>
                <a:gd name="connsiteY6" fmla="*/ 8108 h 216515"/>
                <a:gd name="connsiteX7" fmla="*/ 36213 w 150132"/>
                <a:gd name="connsiteY7" fmla="*/ 13252 h 216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0132" h="216515">
                  <a:moveTo>
                    <a:pt x="36213" y="13252"/>
                  </a:moveTo>
                  <a:cubicBezTo>
                    <a:pt x="36213" y="13252"/>
                    <a:pt x="67932" y="127647"/>
                    <a:pt x="83553" y="146316"/>
                  </a:cubicBezTo>
                  <a:cubicBezTo>
                    <a:pt x="99173" y="164985"/>
                    <a:pt x="150132" y="192608"/>
                    <a:pt x="150132" y="192608"/>
                  </a:cubicBezTo>
                  <a:lnTo>
                    <a:pt x="136607" y="216515"/>
                  </a:lnTo>
                  <a:cubicBezTo>
                    <a:pt x="136607" y="216515"/>
                    <a:pt x="44024" y="169367"/>
                    <a:pt x="27926" y="130790"/>
                  </a:cubicBezTo>
                  <a:cubicBezTo>
                    <a:pt x="18592" y="108311"/>
                    <a:pt x="12306" y="88880"/>
                    <a:pt x="9257" y="71545"/>
                  </a:cubicBezTo>
                  <a:cubicBezTo>
                    <a:pt x="6686" y="57353"/>
                    <a:pt x="-3792" y="22205"/>
                    <a:pt x="1447" y="8108"/>
                  </a:cubicBezTo>
                  <a:cubicBezTo>
                    <a:pt x="4876" y="-1131"/>
                    <a:pt x="28974" y="-5989"/>
                    <a:pt x="36213" y="13252"/>
                  </a:cubicBezTo>
                  <a:close/>
                </a:path>
              </a:pathLst>
            </a:custGeom>
            <a:solidFill>
              <a:srgbClr val="00A1CC">
                <a:alpha val="6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14428802-CEF5-4785-90C2-B836D9D70368}"/>
                </a:ext>
              </a:extLst>
            </p:cNvPr>
            <p:cNvSpPr/>
            <p:nvPr/>
          </p:nvSpPr>
          <p:spPr>
            <a:xfrm>
              <a:off x="8244159" y="4837485"/>
              <a:ext cx="122431" cy="55754"/>
            </a:xfrm>
            <a:custGeom>
              <a:avLst/>
              <a:gdLst>
                <a:gd name="connsiteX0" fmla="*/ 0 w 122431"/>
                <a:gd name="connsiteY0" fmla="*/ 24500 h 55754"/>
                <a:gd name="connsiteX1" fmla="*/ 23336 w 122431"/>
                <a:gd name="connsiteY1" fmla="*/ 2688 h 55754"/>
                <a:gd name="connsiteX2" fmla="*/ 122206 w 122431"/>
                <a:gd name="connsiteY2" fmla="*/ 4022 h 55754"/>
                <a:gd name="connsiteX3" fmla="*/ 21526 w 122431"/>
                <a:gd name="connsiteY3" fmla="*/ 55742 h 55754"/>
                <a:gd name="connsiteX4" fmla="*/ 0 w 122431"/>
                <a:gd name="connsiteY4" fmla="*/ 24500 h 5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431" h="55754">
                  <a:moveTo>
                    <a:pt x="0" y="24500"/>
                  </a:moveTo>
                  <a:lnTo>
                    <a:pt x="23336" y="2688"/>
                  </a:lnTo>
                  <a:cubicBezTo>
                    <a:pt x="23336" y="2688"/>
                    <a:pt x="116777" y="-4170"/>
                    <a:pt x="122206" y="4022"/>
                  </a:cubicBezTo>
                  <a:cubicBezTo>
                    <a:pt x="127635" y="12213"/>
                    <a:pt x="33623" y="56600"/>
                    <a:pt x="21526" y="55742"/>
                  </a:cubicBezTo>
                  <a:cubicBezTo>
                    <a:pt x="9525" y="54980"/>
                    <a:pt x="1524" y="33549"/>
                    <a:pt x="0" y="24500"/>
                  </a:cubicBezTo>
                  <a:close/>
                </a:path>
              </a:pathLst>
            </a:custGeom>
            <a:solidFill>
              <a:srgbClr val="292C3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448F171A-B4A9-4108-829B-7D6F9759A9E8}"/>
                </a:ext>
              </a:extLst>
            </p:cNvPr>
            <p:cNvSpPr/>
            <p:nvPr/>
          </p:nvSpPr>
          <p:spPr>
            <a:xfrm>
              <a:off x="8069556" y="4533031"/>
              <a:ext cx="197939" cy="328955"/>
            </a:xfrm>
            <a:custGeom>
              <a:avLst/>
              <a:gdLst>
                <a:gd name="connsiteX0" fmla="*/ 3248 w 197939"/>
                <a:gd name="connsiteY0" fmla="*/ 12820 h 328955"/>
                <a:gd name="connsiteX1" fmla="*/ 98879 w 197939"/>
                <a:gd name="connsiteY1" fmla="*/ 4915 h 328955"/>
                <a:gd name="connsiteX2" fmla="*/ 197939 w 197939"/>
                <a:gd name="connsiteY2" fmla="*/ 307143 h 328955"/>
                <a:gd name="connsiteX3" fmla="*/ 174603 w 197939"/>
                <a:gd name="connsiteY3" fmla="*/ 328955 h 328955"/>
                <a:gd name="connsiteX4" fmla="*/ 47730 w 197939"/>
                <a:gd name="connsiteY4" fmla="*/ 60731 h 328955"/>
                <a:gd name="connsiteX5" fmla="*/ 3248 w 197939"/>
                <a:gd name="connsiteY5" fmla="*/ 12820 h 32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7939" h="328955">
                  <a:moveTo>
                    <a:pt x="3248" y="12820"/>
                  </a:moveTo>
                  <a:cubicBezTo>
                    <a:pt x="3248" y="12820"/>
                    <a:pt x="91640" y="-9659"/>
                    <a:pt x="98879" y="4915"/>
                  </a:cubicBezTo>
                  <a:cubicBezTo>
                    <a:pt x="106118" y="19488"/>
                    <a:pt x="197939" y="307143"/>
                    <a:pt x="197939" y="307143"/>
                  </a:cubicBezTo>
                  <a:lnTo>
                    <a:pt x="174603" y="328955"/>
                  </a:lnTo>
                  <a:cubicBezTo>
                    <a:pt x="174603" y="328955"/>
                    <a:pt x="76210" y="86163"/>
                    <a:pt x="47730" y="60731"/>
                  </a:cubicBezTo>
                  <a:cubicBezTo>
                    <a:pt x="19250" y="35395"/>
                    <a:pt x="-9896" y="22822"/>
                    <a:pt x="3248" y="12820"/>
                  </a:cubicBezTo>
                  <a:close/>
                </a:path>
              </a:pathLst>
            </a:custGeom>
            <a:solidFill>
              <a:srgbClr val="F9A57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A24EA10E-670E-4E80-91EF-812BDC428B3C}"/>
                </a:ext>
              </a:extLst>
            </p:cNvPr>
            <p:cNvSpPr/>
            <p:nvPr/>
          </p:nvSpPr>
          <p:spPr>
            <a:xfrm>
              <a:off x="8069556" y="4533031"/>
              <a:ext cx="197939" cy="328955"/>
            </a:xfrm>
            <a:custGeom>
              <a:avLst/>
              <a:gdLst>
                <a:gd name="connsiteX0" fmla="*/ 3248 w 197939"/>
                <a:gd name="connsiteY0" fmla="*/ 12820 h 328955"/>
                <a:gd name="connsiteX1" fmla="*/ 98879 w 197939"/>
                <a:gd name="connsiteY1" fmla="*/ 4915 h 328955"/>
                <a:gd name="connsiteX2" fmla="*/ 197939 w 197939"/>
                <a:gd name="connsiteY2" fmla="*/ 307143 h 328955"/>
                <a:gd name="connsiteX3" fmla="*/ 174603 w 197939"/>
                <a:gd name="connsiteY3" fmla="*/ 328955 h 328955"/>
                <a:gd name="connsiteX4" fmla="*/ 47730 w 197939"/>
                <a:gd name="connsiteY4" fmla="*/ 60731 h 328955"/>
                <a:gd name="connsiteX5" fmla="*/ 3248 w 197939"/>
                <a:gd name="connsiteY5" fmla="*/ 12820 h 32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7939" h="328955">
                  <a:moveTo>
                    <a:pt x="3248" y="12820"/>
                  </a:moveTo>
                  <a:cubicBezTo>
                    <a:pt x="3248" y="12820"/>
                    <a:pt x="91640" y="-9659"/>
                    <a:pt x="98879" y="4915"/>
                  </a:cubicBezTo>
                  <a:cubicBezTo>
                    <a:pt x="106118" y="19488"/>
                    <a:pt x="197939" y="307143"/>
                    <a:pt x="197939" y="307143"/>
                  </a:cubicBezTo>
                  <a:lnTo>
                    <a:pt x="174603" y="328955"/>
                  </a:lnTo>
                  <a:cubicBezTo>
                    <a:pt x="174603" y="328955"/>
                    <a:pt x="76210" y="86163"/>
                    <a:pt x="47730" y="60731"/>
                  </a:cubicBezTo>
                  <a:cubicBezTo>
                    <a:pt x="19250" y="35395"/>
                    <a:pt x="-9896" y="22822"/>
                    <a:pt x="3248" y="12820"/>
                  </a:cubicBezTo>
                  <a:close/>
                </a:path>
              </a:pathLst>
            </a:custGeom>
            <a:solidFill>
              <a:srgbClr val="F8956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20" name="Graphic 133">
              <a:extLst>
                <a:ext uri="{FF2B5EF4-FFF2-40B4-BE49-F238E27FC236}">
                  <a16:creationId xmlns:a16="http://schemas.microsoft.com/office/drawing/2014/main" id="{FA0B71E8-8A28-4AC7-8F4A-20C5AFD8E876}"/>
                </a:ext>
              </a:extLst>
            </p:cNvPr>
            <p:cNvGrpSpPr/>
            <p:nvPr/>
          </p:nvGrpSpPr>
          <p:grpSpPr>
            <a:xfrm>
              <a:off x="8016291" y="4481008"/>
              <a:ext cx="75659" cy="32464"/>
              <a:chOff x="8016291" y="4481008"/>
              <a:chExt cx="75659" cy="32464"/>
            </a:xfrm>
          </p:grpSpPr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C2CD71BF-F75C-4B46-8180-28079D312DB7}"/>
                  </a:ext>
                </a:extLst>
              </p:cNvPr>
              <p:cNvSpPr/>
              <p:nvPr/>
            </p:nvSpPr>
            <p:spPr>
              <a:xfrm>
                <a:off x="8016291" y="4481008"/>
                <a:ext cx="75659" cy="32464"/>
              </a:xfrm>
              <a:custGeom>
                <a:avLst/>
                <a:gdLst>
                  <a:gd name="connsiteX0" fmla="*/ 10984 w 75659"/>
                  <a:gd name="connsiteY0" fmla="*/ 11884 h 32464"/>
                  <a:gd name="connsiteX1" fmla="*/ 29367 w 75659"/>
                  <a:gd name="connsiteY1" fmla="*/ 4549 h 32464"/>
                  <a:gd name="connsiteX2" fmla="*/ 44988 w 75659"/>
                  <a:gd name="connsiteY2" fmla="*/ 168 h 32464"/>
                  <a:gd name="connsiteX3" fmla="*/ 74135 w 75659"/>
                  <a:gd name="connsiteY3" fmla="*/ 21218 h 32464"/>
                  <a:gd name="connsiteX4" fmla="*/ 60990 w 75659"/>
                  <a:gd name="connsiteY4" fmla="*/ 18646 h 32464"/>
                  <a:gd name="connsiteX5" fmla="*/ 48608 w 75659"/>
                  <a:gd name="connsiteY5" fmla="*/ 13312 h 32464"/>
                  <a:gd name="connsiteX6" fmla="*/ 68705 w 75659"/>
                  <a:gd name="connsiteY6" fmla="*/ 25219 h 32464"/>
                  <a:gd name="connsiteX7" fmla="*/ 42416 w 75659"/>
                  <a:gd name="connsiteY7" fmla="*/ 20266 h 32464"/>
                  <a:gd name="connsiteX8" fmla="*/ 57180 w 75659"/>
                  <a:gd name="connsiteY8" fmla="*/ 29314 h 32464"/>
                  <a:gd name="connsiteX9" fmla="*/ 40511 w 75659"/>
                  <a:gd name="connsiteY9" fmla="*/ 28933 h 32464"/>
                  <a:gd name="connsiteX10" fmla="*/ 34320 w 75659"/>
                  <a:gd name="connsiteY10" fmla="*/ 25885 h 32464"/>
                  <a:gd name="connsiteX11" fmla="*/ 26033 w 75659"/>
                  <a:gd name="connsiteY11" fmla="*/ 27314 h 32464"/>
                  <a:gd name="connsiteX12" fmla="*/ 11555 w 75659"/>
                  <a:gd name="connsiteY12" fmla="*/ 27600 h 32464"/>
                  <a:gd name="connsiteX13" fmla="*/ 697 w 75659"/>
                  <a:gd name="connsiteY13" fmla="*/ 25504 h 32464"/>
                  <a:gd name="connsiteX14" fmla="*/ 2507 w 75659"/>
                  <a:gd name="connsiteY14" fmla="*/ 15217 h 32464"/>
                  <a:gd name="connsiteX15" fmla="*/ 10984 w 75659"/>
                  <a:gd name="connsiteY15" fmla="*/ 11884 h 32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5659" h="32464">
                    <a:moveTo>
                      <a:pt x="10984" y="11884"/>
                    </a:moveTo>
                    <a:cubicBezTo>
                      <a:pt x="17651" y="10074"/>
                      <a:pt x="23176" y="7883"/>
                      <a:pt x="29367" y="4549"/>
                    </a:cubicBezTo>
                    <a:cubicBezTo>
                      <a:pt x="34320" y="1882"/>
                      <a:pt x="39083" y="-689"/>
                      <a:pt x="44988" y="168"/>
                    </a:cubicBezTo>
                    <a:cubicBezTo>
                      <a:pt x="49179" y="739"/>
                      <a:pt x="83183" y="14932"/>
                      <a:pt x="74135" y="21218"/>
                    </a:cubicBezTo>
                    <a:cubicBezTo>
                      <a:pt x="71182" y="23314"/>
                      <a:pt x="63848" y="19694"/>
                      <a:pt x="60990" y="18646"/>
                    </a:cubicBezTo>
                    <a:cubicBezTo>
                      <a:pt x="56799" y="17122"/>
                      <a:pt x="52608" y="15122"/>
                      <a:pt x="48608" y="13312"/>
                    </a:cubicBezTo>
                    <a:cubicBezTo>
                      <a:pt x="52227" y="13122"/>
                      <a:pt x="70610" y="20932"/>
                      <a:pt x="68705" y="25219"/>
                    </a:cubicBezTo>
                    <a:cubicBezTo>
                      <a:pt x="65276" y="32743"/>
                      <a:pt x="46703" y="22647"/>
                      <a:pt x="42416" y="20266"/>
                    </a:cubicBezTo>
                    <a:cubicBezTo>
                      <a:pt x="45750" y="20742"/>
                      <a:pt x="57180" y="25123"/>
                      <a:pt x="57180" y="29314"/>
                    </a:cubicBezTo>
                    <a:cubicBezTo>
                      <a:pt x="57180" y="35887"/>
                      <a:pt x="43464" y="30362"/>
                      <a:pt x="40511" y="28933"/>
                    </a:cubicBezTo>
                    <a:cubicBezTo>
                      <a:pt x="38321" y="27790"/>
                      <a:pt x="36701" y="26266"/>
                      <a:pt x="34320" y="25885"/>
                    </a:cubicBezTo>
                    <a:cubicBezTo>
                      <a:pt x="31463" y="25504"/>
                      <a:pt x="28700" y="26743"/>
                      <a:pt x="26033" y="27314"/>
                    </a:cubicBezTo>
                    <a:cubicBezTo>
                      <a:pt x="21366" y="28267"/>
                      <a:pt x="16318" y="28076"/>
                      <a:pt x="11555" y="27600"/>
                    </a:cubicBezTo>
                    <a:cubicBezTo>
                      <a:pt x="8698" y="27314"/>
                      <a:pt x="2126" y="27981"/>
                      <a:pt x="697" y="25504"/>
                    </a:cubicBezTo>
                    <a:cubicBezTo>
                      <a:pt x="-827" y="22933"/>
                      <a:pt x="316" y="17122"/>
                      <a:pt x="2507" y="15217"/>
                    </a:cubicBezTo>
                    <a:cubicBezTo>
                      <a:pt x="4793" y="13122"/>
                      <a:pt x="7936" y="12646"/>
                      <a:pt x="10984" y="11884"/>
                    </a:cubicBezTo>
                    <a:close/>
                  </a:path>
                </a:pathLst>
              </a:custGeom>
              <a:solidFill>
                <a:srgbClr val="F9A57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0EEF3D00-35CA-47B8-9054-62C70DD94F93}"/>
                  </a:ext>
                </a:extLst>
              </p:cNvPr>
              <p:cNvSpPr/>
              <p:nvPr/>
            </p:nvSpPr>
            <p:spPr>
              <a:xfrm>
                <a:off x="8016291" y="4481008"/>
                <a:ext cx="75659" cy="32464"/>
              </a:xfrm>
              <a:custGeom>
                <a:avLst/>
                <a:gdLst>
                  <a:gd name="connsiteX0" fmla="*/ 10984 w 75659"/>
                  <a:gd name="connsiteY0" fmla="*/ 11884 h 32464"/>
                  <a:gd name="connsiteX1" fmla="*/ 29367 w 75659"/>
                  <a:gd name="connsiteY1" fmla="*/ 4549 h 32464"/>
                  <a:gd name="connsiteX2" fmla="*/ 44988 w 75659"/>
                  <a:gd name="connsiteY2" fmla="*/ 168 h 32464"/>
                  <a:gd name="connsiteX3" fmla="*/ 74135 w 75659"/>
                  <a:gd name="connsiteY3" fmla="*/ 21218 h 32464"/>
                  <a:gd name="connsiteX4" fmla="*/ 60990 w 75659"/>
                  <a:gd name="connsiteY4" fmla="*/ 18646 h 32464"/>
                  <a:gd name="connsiteX5" fmla="*/ 48608 w 75659"/>
                  <a:gd name="connsiteY5" fmla="*/ 13312 h 32464"/>
                  <a:gd name="connsiteX6" fmla="*/ 68705 w 75659"/>
                  <a:gd name="connsiteY6" fmla="*/ 25219 h 32464"/>
                  <a:gd name="connsiteX7" fmla="*/ 42416 w 75659"/>
                  <a:gd name="connsiteY7" fmla="*/ 20266 h 32464"/>
                  <a:gd name="connsiteX8" fmla="*/ 57180 w 75659"/>
                  <a:gd name="connsiteY8" fmla="*/ 29314 h 32464"/>
                  <a:gd name="connsiteX9" fmla="*/ 40511 w 75659"/>
                  <a:gd name="connsiteY9" fmla="*/ 28933 h 32464"/>
                  <a:gd name="connsiteX10" fmla="*/ 34320 w 75659"/>
                  <a:gd name="connsiteY10" fmla="*/ 25885 h 32464"/>
                  <a:gd name="connsiteX11" fmla="*/ 26033 w 75659"/>
                  <a:gd name="connsiteY11" fmla="*/ 27314 h 32464"/>
                  <a:gd name="connsiteX12" fmla="*/ 11555 w 75659"/>
                  <a:gd name="connsiteY12" fmla="*/ 27600 h 32464"/>
                  <a:gd name="connsiteX13" fmla="*/ 697 w 75659"/>
                  <a:gd name="connsiteY13" fmla="*/ 25504 h 32464"/>
                  <a:gd name="connsiteX14" fmla="*/ 2507 w 75659"/>
                  <a:gd name="connsiteY14" fmla="*/ 15217 h 32464"/>
                  <a:gd name="connsiteX15" fmla="*/ 10984 w 75659"/>
                  <a:gd name="connsiteY15" fmla="*/ 11884 h 32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5659" h="32464">
                    <a:moveTo>
                      <a:pt x="10984" y="11884"/>
                    </a:moveTo>
                    <a:cubicBezTo>
                      <a:pt x="17651" y="10074"/>
                      <a:pt x="23176" y="7883"/>
                      <a:pt x="29367" y="4549"/>
                    </a:cubicBezTo>
                    <a:cubicBezTo>
                      <a:pt x="34320" y="1882"/>
                      <a:pt x="39083" y="-689"/>
                      <a:pt x="44988" y="168"/>
                    </a:cubicBezTo>
                    <a:cubicBezTo>
                      <a:pt x="49179" y="739"/>
                      <a:pt x="83183" y="14932"/>
                      <a:pt x="74135" y="21218"/>
                    </a:cubicBezTo>
                    <a:cubicBezTo>
                      <a:pt x="71182" y="23314"/>
                      <a:pt x="63848" y="19694"/>
                      <a:pt x="60990" y="18646"/>
                    </a:cubicBezTo>
                    <a:cubicBezTo>
                      <a:pt x="56799" y="17122"/>
                      <a:pt x="52608" y="15122"/>
                      <a:pt x="48608" y="13312"/>
                    </a:cubicBezTo>
                    <a:cubicBezTo>
                      <a:pt x="52227" y="13122"/>
                      <a:pt x="70610" y="20932"/>
                      <a:pt x="68705" y="25219"/>
                    </a:cubicBezTo>
                    <a:cubicBezTo>
                      <a:pt x="65276" y="32743"/>
                      <a:pt x="46703" y="22647"/>
                      <a:pt x="42416" y="20266"/>
                    </a:cubicBezTo>
                    <a:cubicBezTo>
                      <a:pt x="45750" y="20742"/>
                      <a:pt x="57180" y="25123"/>
                      <a:pt x="57180" y="29314"/>
                    </a:cubicBezTo>
                    <a:cubicBezTo>
                      <a:pt x="57180" y="35887"/>
                      <a:pt x="43464" y="30362"/>
                      <a:pt x="40511" y="28933"/>
                    </a:cubicBezTo>
                    <a:cubicBezTo>
                      <a:pt x="38321" y="27790"/>
                      <a:pt x="36701" y="26266"/>
                      <a:pt x="34320" y="25885"/>
                    </a:cubicBezTo>
                    <a:cubicBezTo>
                      <a:pt x="31463" y="25504"/>
                      <a:pt x="28700" y="26743"/>
                      <a:pt x="26033" y="27314"/>
                    </a:cubicBezTo>
                    <a:cubicBezTo>
                      <a:pt x="21366" y="28267"/>
                      <a:pt x="16318" y="28076"/>
                      <a:pt x="11555" y="27600"/>
                    </a:cubicBezTo>
                    <a:cubicBezTo>
                      <a:pt x="8698" y="27314"/>
                      <a:pt x="2126" y="27981"/>
                      <a:pt x="697" y="25504"/>
                    </a:cubicBezTo>
                    <a:cubicBezTo>
                      <a:pt x="-827" y="22933"/>
                      <a:pt x="316" y="17122"/>
                      <a:pt x="2507" y="15217"/>
                    </a:cubicBezTo>
                    <a:cubicBezTo>
                      <a:pt x="4793" y="13122"/>
                      <a:pt x="7936" y="12646"/>
                      <a:pt x="10984" y="11884"/>
                    </a:cubicBezTo>
                    <a:close/>
                  </a:path>
                </a:pathLst>
              </a:custGeom>
              <a:solidFill>
                <a:srgbClr val="E8A39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21" name="Graphic 133">
              <a:extLst>
                <a:ext uri="{FF2B5EF4-FFF2-40B4-BE49-F238E27FC236}">
                  <a16:creationId xmlns:a16="http://schemas.microsoft.com/office/drawing/2014/main" id="{7ADB642B-3C57-4737-A198-F7F9E2BD2B81}"/>
                </a:ext>
              </a:extLst>
            </p:cNvPr>
            <p:cNvGrpSpPr/>
            <p:nvPr/>
          </p:nvGrpSpPr>
          <p:grpSpPr>
            <a:xfrm>
              <a:off x="7980412" y="4340206"/>
              <a:ext cx="220694" cy="187547"/>
              <a:chOff x="7980412" y="4340206"/>
              <a:chExt cx="220694" cy="187547"/>
            </a:xfrm>
            <a:solidFill>
              <a:srgbClr val="292C3D"/>
            </a:solidFill>
          </p:grpSpPr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98EA4A91-E940-46A7-9178-A2C33788B5BC}"/>
                  </a:ext>
                </a:extLst>
              </p:cNvPr>
              <p:cNvSpPr/>
              <p:nvPr/>
            </p:nvSpPr>
            <p:spPr>
              <a:xfrm>
                <a:off x="8108713" y="4340206"/>
                <a:ext cx="92392" cy="180784"/>
              </a:xfrm>
              <a:custGeom>
                <a:avLst/>
                <a:gdLst>
                  <a:gd name="connsiteX0" fmla="*/ 71628 w 92392"/>
                  <a:gd name="connsiteY0" fmla="*/ 0 h 180784"/>
                  <a:gd name="connsiteX1" fmla="*/ 92393 w 92392"/>
                  <a:gd name="connsiteY1" fmla="*/ 8477 h 180784"/>
                  <a:gd name="connsiteX2" fmla="*/ 21050 w 92392"/>
                  <a:gd name="connsiteY2" fmla="*/ 180785 h 180784"/>
                  <a:gd name="connsiteX3" fmla="*/ 0 w 92392"/>
                  <a:gd name="connsiteY3" fmla="*/ 169450 h 180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2392" h="180784">
                    <a:moveTo>
                      <a:pt x="71628" y="0"/>
                    </a:moveTo>
                    <a:lnTo>
                      <a:pt x="92393" y="8477"/>
                    </a:lnTo>
                    <a:lnTo>
                      <a:pt x="21050" y="180785"/>
                    </a:lnTo>
                    <a:lnTo>
                      <a:pt x="0" y="169450"/>
                    </a:lnTo>
                    <a:close/>
                  </a:path>
                </a:pathLst>
              </a:custGeom>
              <a:solidFill>
                <a:srgbClr val="292C3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1B9EFF58-A5B9-4997-BB36-53E307BB31E9}"/>
                  </a:ext>
                </a:extLst>
              </p:cNvPr>
              <p:cNvSpPr/>
              <p:nvPr/>
            </p:nvSpPr>
            <p:spPr>
              <a:xfrm>
                <a:off x="7980412" y="4506608"/>
                <a:ext cx="135921" cy="21145"/>
              </a:xfrm>
              <a:custGeom>
                <a:avLst/>
                <a:gdLst>
                  <a:gd name="connsiteX0" fmla="*/ 0 w 135921"/>
                  <a:gd name="connsiteY0" fmla="*/ 0 h 21145"/>
                  <a:gd name="connsiteX1" fmla="*/ 135922 w 135921"/>
                  <a:gd name="connsiteY1" fmla="*/ 0 h 21145"/>
                  <a:gd name="connsiteX2" fmla="*/ 135922 w 135921"/>
                  <a:gd name="connsiteY2" fmla="*/ 21145 h 21145"/>
                  <a:gd name="connsiteX3" fmla="*/ 0 w 135921"/>
                  <a:gd name="connsiteY3" fmla="*/ 21145 h 21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921" h="21145">
                    <a:moveTo>
                      <a:pt x="0" y="0"/>
                    </a:moveTo>
                    <a:lnTo>
                      <a:pt x="135922" y="0"/>
                    </a:lnTo>
                    <a:lnTo>
                      <a:pt x="135922" y="21145"/>
                    </a:lnTo>
                    <a:lnTo>
                      <a:pt x="0" y="21145"/>
                    </a:lnTo>
                    <a:close/>
                  </a:path>
                </a:pathLst>
              </a:custGeom>
              <a:solidFill>
                <a:srgbClr val="292C3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33767113-E562-475E-BE07-079554DFA648}"/>
                </a:ext>
              </a:extLst>
            </p:cNvPr>
            <p:cNvSpPr/>
            <p:nvPr/>
          </p:nvSpPr>
          <p:spPr>
            <a:xfrm>
              <a:off x="7695030" y="4124683"/>
              <a:ext cx="245376" cy="468612"/>
            </a:xfrm>
            <a:custGeom>
              <a:avLst/>
              <a:gdLst>
                <a:gd name="connsiteX0" fmla="*/ 44971 w 245376"/>
                <a:gd name="connsiteY0" fmla="*/ 283722 h 468612"/>
                <a:gd name="connsiteX1" fmla="*/ 56115 w 245376"/>
                <a:gd name="connsiteY1" fmla="*/ 223810 h 468612"/>
                <a:gd name="connsiteX2" fmla="*/ 97739 w 245376"/>
                <a:gd name="connsiteY2" fmla="*/ 135894 h 468612"/>
                <a:gd name="connsiteX3" fmla="*/ 144031 w 245376"/>
                <a:gd name="connsiteY3" fmla="*/ 105033 h 468612"/>
                <a:gd name="connsiteX4" fmla="*/ 169748 w 245376"/>
                <a:gd name="connsiteY4" fmla="*/ 11498 h 468612"/>
                <a:gd name="connsiteX5" fmla="*/ 233375 w 245376"/>
                <a:gd name="connsiteY5" fmla="*/ 6926 h 468612"/>
                <a:gd name="connsiteX6" fmla="*/ 245377 w 245376"/>
                <a:gd name="connsiteY6" fmla="*/ 84840 h 468612"/>
                <a:gd name="connsiteX7" fmla="*/ 229470 w 245376"/>
                <a:gd name="connsiteY7" fmla="*/ 322965 h 468612"/>
                <a:gd name="connsiteX8" fmla="*/ 231089 w 245376"/>
                <a:gd name="connsiteY8" fmla="*/ 328204 h 468612"/>
                <a:gd name="connsiteX9" fmla="*/ 224612 w 245376"/>
                <a:gd name="connsiteY9" fmla="*/ 438313 h 468612"/>
                <a:gd name="connsiteX10" fmla="*/ 41161 w 245376"/>
                <a:gd name="connsiteY10" fmla="*/ 447171 h 468612"/>
                <a:gd name="connsiteX11" fmla="*/ 44971 w 245376"/>
                <a:gd name="connsiteY11" fmla="*/ 283722 h 468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5376" h="468612">
                  <a:moveTo>
                    <a:pt x="44971" y="283722"/>
                  </a:moveTo>
                  <a:cubicBezTo>
                    <a:pt x="63163" y="273340"/>
                    <a:pt x="66211" y="261815"/>
                    <a:pt x="56115" y="223810"/>
                  </a:cubicBezTo>
                  <a:cubicBezTo>
                    <a:pt x="46018" y="185805"/>
                    <a:pt x="72403" y="146372"/>
                    <a:pt x="97739" y="135894"/>
                  </a:cubicBezTo>
                  <a:cubicBezTo>
                    <a:pt x="116313" y="128179"/>
                    <a:pt x="132696" y="124845"/>
                    <a:pt x="144031" y="105033"/>
                  </a:cubicBezTo>
                  <a:cubicBezTo>
                    <a:pt x="155365" y="85221"/>
                    <a:pt x="133934" y="42835"/>
                    <a:pt x="169748" y="11498"/>
                  </a:cubicBezTo>
                  <a:cubicBezTo>
                    <a:pt x="195847" y="-11362"/>
                    <a:pt x="233375" y="6926"/>
                    <a:pt x="233375" y="6926"/>
                  </a:cubicBezTo>
                  <a:cubicBezTo>
                    <a:pt x="241471" y="2449"/>
                    <a:pt x="244805" y="49502"/>
                    <a:pt x="245377" y="84840"/>
                  </a:cubicBezTo>
                  <a:cubicBezTo>
                    <a:pt x="199942" y="154373"/>
                    <a:pt x="212896" y="245146"/>
                    <a:pt x="229470" y="322965"/>
                  </a:cubicBezTo>
                  <a:cubicBezTo>
                    <a:pt x="229851" y="324870"/>
                    <a:pt x="230518" y="326489"/>
                    <a:pt x="231089" y="328204"/>
                  </a:cubicBezTo>
                  <a:cubicBezTo>
                    <a:pt x="227565" y="388402"/>
                    <a:pt x="224612" y="438313"/>
                    <a:pt x="224612" y="438313"/>
                  </a:cubicBezTo>
                  <a:cubicBezTo>
                    <a:pt x="224612" y="438313"/>
                    <a:pt x="115456" y="500130"/>
                    <a:pt x="41161" y="447171"/>
                  </a:cubicBezTo>
                  <a:cubicBezTo>
                    <a:pt x="-32944" y="394307"/>
                    <a:pt x="8585" y="304582"/>
                    <a:pt x="44971" y="283722"/>
                  </a:cubicBezTo>
                  <a:close/>
                </a:path>
              </a:pathLst>
            </a:custGeom>
            <a:solidFill>
              <a:srgbClr val="292C3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C2926DF9-519C-46AE-A69C-E8C50C689BB8}"/>
                </a:ext>
              </a:extLst>
            </p:cNvPr>
            <p:cNvSpPr/>
            <p:nvPr/>
          </p:nvSpPr>
          <p:spPr>
            <a:xfrm>
              <a:off x="8037260" y="4847698"/>
              <a:ext cx="80039" cy="111400"/>
            </a:xfrm>
            <a:custGeom>
              <a:avLst/>
              <a:gdLst>
                <a:gd name="connsiteX0" fmla="*/ 23828 w 80039"/>
                <a:gd name="connsiteY0" fmla="*/ 0 h 111400"/>
                <a:gd name="connsiteX1" fmla="*/ 51546 w 80039"/>
                <a:gd name="connsiteY1" fmla="*/ 15907 h 111400"/>
                <a:gd name="connsiteX2" fmla="*/ 79264 w 80039"/>
                <a:gd name="connsiteY2" fmla="*/ 110871 h 111400"/>
                <a:gd name="connsiteX3" fmla="*/ 301 w 80039"/>
                <a:gd name="connsiteY3" fmla="*/ 29813 h 111400"/>
                <a:gd name="connsiteX4" fmla="*/ 23828 w 80039"/>
                <a:gd name="connsiteY4" fmla="*/ 0 h 1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39" h="111400">
                  <a:moveTo>
                    <a:pt x="23828" y="0"/>
                  </a:moveTo>
                  <a:lnTo>
                    <a:pt x="51546" y="15907"/>
                  </a:lnTo>
                  <a:cubicBezTo>
                    <a:pt x="51546" y="15907"/>
                    <a:pt x="85550" y="103251"/>
                    <a:pt x="79264" y="110871"/>
                  </a:cubicBezTo>
                  <a:cubicBezTo>
                    <a:pt x="73072" y="118491"/>
                    <a:pt x="3064" y="41529"/>
                    <a:pt x="301" y="29813"/>
                  </a:cubicBezTo>
                  <a:cubicBezTo>
                    <a:pt x="-2556" y="18097"/>
                    <a:pt x="15637" y="4191"/>
                    <a:pt x="23828" y="0"/>
                  </a:cubicBezTo>
                  <a:close/>
                </a:path>
              </a:pathLst>
            </a:custGeom>
            <a:solidFill>
              <a:srgbClr val="292C3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537BB475-F3DF-4CCF-B290-A0F4CB1712C0}"/>
                </a:ext>
              </a:extLst>
            </p:cNvPr>
            <p:cNvSpPr/>
            <p:nvPr/>
          </p:nvSpPr>
          <p:spPr>
            <a:xfrm>
              <a:off x="7951638" y="4540467"/>
              <a:ext cx="270182" cy="321518"/>
            </a:xfrm>
            <a:custGeom>
              <a:avLst/>
              <a:gdLst>
                <a:gd name="connsiteX0" fmla="*/ 74113 w 270182"/>
                <a:gd name="connsiteY0" fmla="*/ 240 h 321518"/>
                <a:gd name="connsiteX1" fmla="*/ 268899 w 270182"/>
                <a:gd name="connsiteY1" fmla="*/ 28625 h 321518"/>
                <a:gd name="connsiteX2" fmla="*/ 134311 w 270182"/>
                <a:gd name="connsiteY2" fmla="*/ 321519 h 321518"/>
                <a:gd name="connsiteX3" fmla="*/ 109451 w 270182"/>
                <a:gd name="connsiteY3" fmla="*/ 307231 h 321518"/>
                <a:gd name="connsiteX4" fmla="*/ 156599 w 270182"/>
                <a:gd name="connsiteY4" fmla="*/ 145020 h 321518"/>
                <a:gd name="connsiteX5" fmla="*/ 181555 w 270182"/>
                <a:gd name="connsiteY5" fmla="*/ 72916 h 321518"/>
                <a:gd name="connsiteX6" fmla="*/ 8 w 270182"/>
                <a:gd name="connsiteY6" fmla="*/ 44531 h 321518"/>
                <a:gd name="connsiteX7" fmla="*/ 74113 w 270182"/>
                <a:gd name="connsiteY7" fmla="*/ 240 h 32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0182" h="321518">
                  <a:moveTo>
                    <a:pt x="74113" y="240"/>
                  </a:moveTo>
                  <a:cubicBezTo>
                    <a:pt x="74113" y="240"/>
                    <a:pt x="252230" y="12718"/>
                    <a:pt x="268899" y="28625"/>
                  </a:cubicBezTo>
                  <a:cubicBezTo>
                    <a:pt x="285568" y="44531"/>
                    <a:pt x="134311" y="321519"/>
                    <a:pt x="134311" y="321519"/>
                  </a:cubicBezTo>
                  <a:lnTo>
                    <a:pt x="109451" y="307231"/>
                  </a:lnTo>
                  <a:cubicBezTo>
                    <a:pt x="109451" y="307231"/>
                    <a:pt x="146884" y="175595"/>
                    <a:pt x="156599" y="145020"/>
                  </a:cubicBezTo>
                  <a:cubicBezTo>
                    <a:pt x="166315" y="114540"/>
                    <a:pt x="184984" y="77774"/>
                    <a:pt x="181555" y="72916"/>
                  </a:cubicBezTo>
                  <a:cubicBezTo>
                    <a:pt x="178126" y="68058"/>
                    <a:pt x="-1420" y="95109"/>
                    <a:pt x="8" y="44531"/>
                  </a:cubicBezTo>
                  <a:cubicBezTo>
                    <a:pt x="1342" y="-5951"/>
                    <a:pt x="74113" y="240"/>
                    <a:pt x="74113" y="240"/>
                  </a:cubicBezTo>
                  <a:close/>
                </a:path>
              </a:pathLst>
            </a:custGeom>
            <a:solidFill>
              <a:srgbClr val="F9A57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507CDDA4-CC18-4973-B496-F5EC9AC14484}"/>
                </a:ext>
              </a:extLst>
            </p:cNvPr>
            <p:cNvSpPr/>
            <p:nvPr/>
          </p:nvSpPr>
          <p:spPr>
            <a:xfrm>
              <a:off x="7868302" y="4211127"/>
              <a:ext cx="69627" cy="118030"/>
            </a:xfrm>
            <a:custGeom>
              <a:avLst/>
              <a:gdLst>
                <a:gd name="connsiteX0" fmla="*/ 69628 w 69627"/>
                <a:gd name="connsiteY0" fmla="*/ 29162 h 118030"/>
                <a:gd name="connsiteX1" fmla="*/ 62389 w 69627"/>
                <a:gd name="connsiteY1" fmla="*/ 118031 h 118030"/>
                <a:gd name="connsiteX2" fmla="*/ 0 w 69627"/>
                <a:gd name="connsiteY2" fmla="*/ 102981 h 118030"/>
                <a:gd name="connsiteX3" fmla="*/ 36481 w 69627"/>
                <a:gd name="connsiteY3" fmla="*/ 3159 h 118030"/>
                <a:gd name="connsiteX4" fmla="*/ 69628 w 69627"/>
                <a:gd name="connsiteY4" fmla="*/ 29162 h 118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627" h="118030">
                  <a:moveTo>
                    <a:pt x="69628" y="29162"/>
                  </a:moveTo>
                  <a:cubicBezTo>
                    <a:pt x="69628" y="29162"/>
                    <a:pt x="50959" y="80121"/>
                    <a:pt x="62389" y="118031"/>
                  </a:cubicBezTo>
                  <a:lnTo>
                    <a:pt x="0" y="102981"/>
                  </a:lnTo>
                  <a:cubicBezTo>
                    <a:pt x="0" y="102981"/>
                    <a:pt x="25527" y="17732"/>
                    <a:pt x="36481" y="3159"/>
                  </a:cubicBezTo>
                  <a:cubicBezTo>
                    <a:pt x="47244" y="-11414"/>
                    <a:pt x="69628" y="29162"/>
                    <a:pt x="69628" y="29162"/>
                  </a:cubicBezTo>
                  <a:close/>
                </a:path>
              </a:pathLst>
            </a:custGeom>
            <a:solidFill>
              <a:srgbClr val="F9A57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8EA2A8A7-768B-4125-BDA3-E0F1CB2A306C}"/>
                </a:ext>
              </a:extLst>
            </p:cNvPr>
            <p:cNvSpPr/>
            <p:nvPr/>
          </p:nvSpPr>
          <p:spPr>
            <a:xfrm>
              <a:off x="7868302" y="4211127"/>
              <a:ext cx="69627" cy="118030"/>
            </a:xfrm>
            <a:custGeom>
              <a:avLst/>
              <a:gdLst>
                <a:gd name="connsiteX0" fmla="*/ 69628 w 69627"/>
                <a:gd name="connsiteY0" fmla="*/ 29162 h 118030"/>
                <a:gd name="connsiteX1" fmla="*/ 62389 w 69627"/>
                <a:gd name="connsiteY1" fmla="*/ 118031 h 118030"/>
                <a:gd name="connsiteX2" fmla="*/ 0 w 69627"/>
                <a:gd name="connsiteY2" fmla="*/ 102981 h 118030"/>
                <a:gd name="connsiteX3" fmla="*/ 36481 w 69627"/>
                <a:gd name="connsiteY3" fmla="*/ 3159 h 118030"/>
                <a:gd name="connsiteX4" fmla="*/ 69628 w 69627"/>
                <a:gd name="connsiteY4" fmla="*/ 29162 h 118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627" h="118030">
                  <a:moveTo>
                    <a:pt x="69628" y="29162"/>
                  </a:moveTo>
                  <a:cubicBezTo>
                    <a:pt x="69628" y="29162"/>
                    <a:pt x="50959" y="80121"/>
                    <a:pt x="62389" y="118031"/>
                  </a:cubicBezTo>
                  <a:lnTo>
                    <a:pt x="0" y="102981"/>
                  </a:lnTo>
                  <a:cubicBezTo>
                    <a:pt x="0" y="102981"/>
                    <a:pt x="25527" y="17732"/>
                    <a:pt x="36481" y="3159"/>
                  </a:cubicBezTo>
                  <a:cubicBezTo>
                    <a:pt x="47244" y="-11414"/>
                    <a:pt x="69628" y="29162"/>
                    <a:pt x="69628" y="29162"/>
                  </a:cubicBezTo>
                  <a:close/>
                </a:path>
              </a:pathLst>
            </a:custGeom>
            <a:solidFill>
              <a:srgbClr val="F8956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A308F152-4860-44DF-87F8-90892615B7B9}"/>
                </a:ext>
              </a:extLst>
            </p:cNvPr>
            <p:cNvSpPr/>
            <p:nvPr/>
          </p:nvSpPr>
          <p:spPr>
            <a:xfrm>
              <a:off x="7890778" y="4172219"/>
              <a:ext cx="86785" cy="106118"/>
            </a:xfrm>
            <a:custGeom>
              <a:avLst/>
              <a:gdLst>
                <a:gd name="connsiteX0" fmla="*/ 53534 w 86785"/>
                <a:gd name="connsiteY0" fmla="*/ 1682 h 106118"/>
                <a:gd name="connsiteX1" fmla="*/ 83538 w 86785"/>
                <a:gd name="connsiteY1" fmla="*/ 23018 h 106118"/>
                <a:gd name="connsiteX2" fmla="*/ 84776 w 86785"/>
                <a:gd name="connsiteY2" fmla="*/ 55213 h 106118"/>
                <a:gd name="connsiteX3" fmla="*/ 86395 w 86785"/>
                <a:gd name="connsiteY3" fmla="*/ 79597 h 106118"/>
                <a:gd name="connsiteX4" fmla="*/ 74680 w 86785"/>
                <a:gd name="connsiteY4" fmla="*/ 81502 h 106118"/>
                <a:gd name="connsiteX5" fmla="*/ 58011 w 86785"/>
                <a:gd name="connsiteY5" fmla="*/ 98837 h 106118"/>
                <a:gd name="connsiteX6" fmla="*/ 41152 w 86785"/>
                <a:gd name="connsiteY6" fmla="*/ 103695 h 106118"/>
                <a:gd name="connsiteX7" fmla="*/ 4 w 86785"/>
                <a:gd name="connsiteY7" fmla="*/ 36925 h 106118"/>
                <a:gd name="connsiteX8" fmla="*/ 53534 w 86785"/>
                <a:gd name="connsiteY8" fmla="*/ 1682 h 106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785" h="106118">
                  <a:moveTo>
                    <a:pt x="53534" y="1682"/>
                  </a:moveTo>
                  <a:cubicBezTo>
                    <a:pt x="53534" y="1682"/>
                    <a:pt x="77728" y="13303"/>
                    <a:pt x="83538" y="23018"/>
                  </a:cubicBezTo>
                  <a:cubicBezTo>
                    <a:pt x="89348" y="32829"/>
                    <a:pt x="84300" y="46259"/>
                    <a:pt x="84776" y="55213"/>
                  </a:cubicBezTo>
                  <a:cubicBezTo>
                    <a:pt x="85252" y="64166"/>
                    <a:pt x="87729" y="77406"/>
                    <a:pt x="86395" y="79597"/>
                  </a:cubicBezTo>
                  <a:cubicBezTo>
                    <a:pt x="85062" y="81787"/>
                    <a:pt x="76108" y="79597"/>
                    <a:pt x="74680" y="81502"/>
                  </a:cubicBezTo>
                  <a:cubicBezTo>
                    <a:pt x="73251" y="83407"/>
                    <a:pt x="61630" y="90646"/>
                    <a:pt x="58011" y="98837"/>
                  </a:cubicBezTo>
                  <a:cubicBezTo>
                    <a:pt x="54391" y="107029"/>
                    <a:pt x="49534" y="107791"/>
                    <a:pt x="41152" y="103695"/>
                  </a:cubicBezTo>
                  <a:cubicBezTo>
                    <a:pt x="32674" y="99599"/>
                    <a:pt x="385" y="56927"/>
                    <a:pt x="4" y="36925"/>
                  </a:cubicBezTo>
                  <a:cubicBezTo>
                    <a:pt x="-377" y="16827"/>
                    <a:pt x="29531" y="-6509"/>
                    <a:pt x="53534" y="1682"/>
                  </a:cubicBezTo>
                  <a:close/>
                </a:path>
              </a:pathLst>
            </a:custGeom>
            <a:solidFill>
              <a:srgbClr val="F9A57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66208CE7-E04A-49D8-BD76-209236374F18}"/>
                </a:ext>
              </a:extLst>
            </p:cNvPr>
            <p:cNvSpPr/>
            <p:nvPr/>
          </p:nvSpPr>
          <p:spPr>
            <a:xfrm>
              <a:off x="7864911" y="4146753"/>
              <a:ext cx="71503" cy="101741"/>
            </a:xfrm>
            <a:custGeom>
              <a:avLst/>
              <a:gdLst>
                <a:gd name="connsiteX0" fmla="*/ 58922 w 71503"/>
                <a:gd name="connsiteY0" fmla="*/ 0 h 101741"/>
                <a:gd name="connsiteX1" fmla="*/ 71400 w 71503"/>
                <a:gd name="connsiteY1" fmla="*/ 31623 h 101741"/>
                <a:gd name="connsiteX2" fmla="*/ 58922 w 71503"/>
                <a:gd name="connsiteY2" fmla="*/ 70580 h 101741"/>
                <a:gd name="connsiteX3" fmla="*/ 45301 w 71503"/>
                <a:gd name="connsiteY3" fmla="*/ 51054 h 101741"/>
                <a:gd name="connsiteX4" fmla="*/ 45301 w 71503"/>
                <a:gd name="connsiteY4" fmla="*/ 84201 h 101741"/>
                <a:gd name="connsiteX5" fmla="*/ 25394 w 71503"/>
                <a:gd name="connsiteY5" fmla="*/ 101727 h 101741"/>
                <a:gd name="connsiteX6" fmla="*/ 4725 w 71503"/>
                <a:gd name="connsiteY6" fmla="*/ 20669 h 101741"/>
                <a:gd name="connsiteX7" fmla="*/ 58922 w 71503"/>
                <a:gd name="connsiteY7" fmla="*/ 0 h 10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503" h="101741">
                  <a:moveTo>
                    <a:pt x="58922" y="0"/>
                  </a:moveTo>
                  <a:cubicBezTo>
                    <a:pt x="58922" y="0"/>
                    <a:pt x="70257" y="22574"/>
                    <a:pt x="71400" y="31623"/>
                  </a:cubicBezTo>
                  <a:cubicBezTo>
                    <a:pt x="72543" y="40577"/>
                    <a:pt x="63970" y="67151"/>
                    <a:pt x="58922" y="70580"/>
                  </a:cubicBezTo>
                  <a:cubicBezTo>
                    <a:pt x="53874" y="74105"/>
                    <a:pt x="58160" y="40958"/>
                    <a:pt x="45301" y="51054"/>
                  </a:cubicBezTo>
                  <a:cubicBezTo>
                    <a:pt x="32443" y="61151"/>
                    <a:pt x="46063" y="80296"/>
                    <a:pt x="45301" y="84201"/>
                  </a:cubicBezTo>
                  <a:cubicBezTo>
                    <a:pt x="44539" y="88106"/>
                    <a:pt x="38634" y="100584"/>
                    <a:pt x="25394" y="101727"/>
                  </a:cubicBezTo>
                  <a:cubicBezTo>
                    <a:pt x="12154" y="102870"/>
                    <a:pt x="-9658" y="36957"/>
                    <a:pt x="4725" y="20669"/>
                  </a:cubicBezTo>
                  <a:cubicBezTo>
                    <a:pt x="19108" y="4286"/>
                    <a:pt x="43682" y="0"/>
                    <a:pt x="58922" y="0"/>
                  </a:cubicBezTo>
                  <a:close/>
                </a:path>
              </a:pathLst>
            </a:custGeom>
            <a:solidFill>
              <a:srgbClr val="292C3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8EE79CB8-FAFC-498F-9BA1-3311B4C455F4}"/>
                </a:ext>
              </a:extLst>
            </p:cNvPr>
            <p:cNvSpPr/>
            <p:nvPr/>
          </p:nvSpPr>
          <p:spPr>
            <a:xfrm>
              <a:off x="7821339" y="4479747"/>
              <a:ext cx="340809" cy="162709"/>
            </a:xfrm>
            <a:custGeom>
              <a:avLst/>
              <a:gdLst>
                <a:gd name="connsiteX0" fmla="*/ 27627 w 340809"/>
                <a:gd name="connsiteY0" fmla="*/ 6191 h 162709"/>
                <a:gd name="connsiteX1" fmla="*/ 110209 w 340809"/>
                <a:gd name="connsiteY1" fmla="*/ 0 h 162709"/>
                <a:gd name="connsiteX2" fmla="*/ 195648 w 340809"/>
                <a:gd name="connsiteY2" fmla="*/ 48006 h 162709"/>
                <a:gd name="connsiteX3" fmla="*/ 340809 w 340809"/>
                <a:gd name="connsiteY3" fmla="*/ 48006 h 162709"/>
                <a:gd name="connsiteX4" fmla="*/ 298518 w 340809"/>
                <a:gd name="connsiteY4" fmla="*/ 156401 h 162709"/>
                <a:gd name="connsiteX5" fmla="*/ 92874 w 340809"/>
                <a:gd name="connsiteY5" fmla="*/ 161068 h 162709"/>
                <a:gd name="connsiteX6" fmla="*/ 27627 w 340809"/>
                <a:gd name="connsiteY6" fmla="*/ 6191 h 162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0809" h="162709">
                  <a:moveTo>
                    <a:pt x="27627" y="6191"/>
                  </a:moveTo>
                  <a:lnTo>
                    <a:pt x="110209" y="0"/>
                  </a:lnTo>
                  <a:cubicBezTo>
                    <a:pt x="110209" y="0"/>
                    <a:pt x="153167" y="48006"/>
                    <a:pt x="195648" y="48006"/>
                  </a:cubicBezTo>
                  <a:cubicBezTo>
                    <a:pt x="237558" y="48006"/>
                    <a:pt x="340809" y="48006"/>
                    <a:pt x="340809" y="48006"/>
                  </a:cubicBezTo>
                  <a:cubicBezTo>
                    <a:pt x="340809" y="48006"/>
                    <a:pt x="333475" y="108395"/>
                    <a:pt x="298518" y="156401"/>
                  </a:cubicBezTo>
                  <a:cubicBezTo>
                    <a:pt x="298518" y="156401"/>
                    <a:pt x="160025" y="166592"/>
                    <a:pt x="92874" y="161068"/>
                  </a:cubicBezTo>
                  <a:cubicBezTo>
                    <a:pt x="25722" y="155448"/>
                    <a:pt x="-38190" y="81344"/>
                    <a:pt x="27627" y="6191"/>
                  </a:cubicBezTo>
                  <a:close/>
                </a:path>
              </a:pathLst>
            </a:custGeom>
            <a:solidFill>
              <a:srgbClr val="4D50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A489405E-DE6B-4F7F-9DA9-A2FC6E494A5C}"/>
                </a:ext>
              </a:extLst>
            </p:cNvPr>
            <p:cNvSpPr/>
            <p:nvPr/>
          </p:nvSpPr>
          <p:spPr>
            <a:xfrm>
              <a:off x="7841251" y="4479747"/>
              <a:ext cx="174021" cy="52744"/>
            </a:xfrm>
            <a:custGeom>
              <a:avLst/>
              <a:gdLst>
                <a:gd name="connsiteX0" fmla="*/ 0 w 174021"/>
                <a:gd name="connsiteY0" fmla="*/ 15907 h 52744"/>
                <a:gd name="connsiteX1" fmla="*/ 7715 w 174021"/>
                <a:gd name="connsiteY1" fmla="*/ 6191 h 52744"/>
                <a:gd name="connsiteX2" fmla="*/ 90297 w 174021"/>
                <a:gd name="connsiteY2" fmla="*/ 0 h 52744"/>
                <a:gd name="connsiteX3" fmla="*/ 174022 w 174021"/>
                <a:gd name="connsiteY3" fmla="*/ 47911 h 52744"/>
                <a:gd name="connsiteX4" fmla="*/ 0 w 174021"/>
                <a:gd name="connsiteY4" fmla="*/ 15907 h 5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4021" h="52744">
                  <a:moveTo>
                    <a:pt x="0" y="15907"/>
                  </a:moveTo>
                  <a:cubicBezTo>
                    <a:pt x="2381" y="12668"/>
                    <a:pt x="4858" y="9430"/>
                    <a:pt x="7715" y="6191"/>
                  </a:cubicBezTo>
                  <a:lnTo>
                    <a:pt x="90297" y="0"/>
                  </a:lnTo>
                  <a:cubicBezTo>
                    <a:pt x="90297" y="0"/>
                    <a:pt x="132112" y="46673"/>
                    <a:pt x="174022" y="47911"/>
                  </a:cubicBezTo>
                  <a:cubicBezTo>
                    <a:pt x="123539" y="52959"/>
                    <a:pt x="26860" y="64199"/>
                    <a:pt x="0" y="15907"/>
                  </a:cubicBezTo>
                  <a:close/>
                </a:path>
              </a:pathLst>
            </a:custGeom>
            <a:solidFill>
              <a:srgbClr val="3D384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90388740-B1CE-435E-895F-8E913D270071}"/>
                </a:ext>
              </a:extLst>
            </p:cNvPr>
            <p:cNvSpPr/>
            <p:nvPr/>
          </p:nvSpPr>
          <p:spPr>
            <a:xfrm>
              <a:off x="8061755" y="4527753"/>
              <a:ext cx="91059" cy="9937"/>
            </a:xfrm>
            <a:custGeom>
              <a:avLst/>
              <a:gdLst>
                <a:gd name="connsiteX0" fmla="*/ 62198 w 91059"/>
                <a:gd name="connsiteY0" fmla="*/ 9716 h 9937"/>
                <a:gd name="connsiteX1" fmla="*/ 0 w 91059"/>
                <a:gd name="connsiteY1" fmla="*/ 0 h 9937"/>
                <a:gd name="connsiteX2" fmla="*/ 91059 w 91059"/>
                <a:gd name="connsiteY2" fmla="*/ 0 h 9937"/>
                <a:gd name="connsiteX3" fmla="*/ 62198 w 91059"/>
                <a:gd name="connsiteY3" fmla="*/ 9716 h 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059" h="9937">
                  <a:moveTo>
                    <a:pt x="62198" y="9716"/>
                  </a:moveTo>
                  <a:cubicBezTo>
                    <a:pt x="41148" y="7620"/>
                    <a:pt x="20669" y="2667"/>
                    <a:pt x="0" y="0"/>
                  </a:cubicBezTo>
                  <a:lnTo>
                    <a:pt x="91059" y="0"/>
                  </a:lnTo>
                  <a:cubicBezTo>
                    <a:pt x="82010" y="4572"/>
                    <a:pt x="77629" y="11240"/>
                    <a:pt x="62198" y="9716"/>
                  </a:cubicBezTo>
                  <a:close/>
                </a:path>
              </a:pathLst>
            </a:custGeom>
            <a:solidFill>
              <a:srgbClr val="CA0045">
                <a:alpha val="32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651B56E3-5541-4E8C-A307-9B542E54562E}"/>
                </a:ext>
              </a:extLst>
            </p:cNvPr>
            <p:cNvSpPr/>
            <p:nvPr/>
          </p:nvSpPr>
          <p:spPr>
            <a:xfrm>
              <a:off x="7843439" y="4285342"/>
              <a:ext cx="122433" cy="206714"/>
            </a:xfrm>
            <a:custGeom>
              <a:avLst/>
              <a:gdLst>
                <a:gd name="connsiteX0" fmla="*/ 32674 w 122433"/>
                <a:gd name="connsiteY0" fmla="*/ 0 h 206714"/>
                <a:gd name="connsiteX1" fmla="*/ 83442 w 122433"/>
                <a:gd name="connsiteY1" fmla="*/ 16288 h 206714"/>
                <a:gd name="connsiteX2" fmla="*/ 120590 w 122433"/>
                <a:gd name="connsiteY2" fmla="*/ 91154 h 206714"/>
                <a:gd name="connsiteX3" fmla="*/ 92205 w 122433"/>
                <a:gd name="connsiteY3" fmla="*/ 194405 h 206714"/>
                <a:gd name="connsiteX4" fmla="*/ 3242 w 122433"/>
                <a:gd name="connsiteY4" fmla="*/ 202502 h 206714"/>
                <a:gd name="connsiteX5" fmla="*/ 32674 w 122433"/>
                <a:gd name="connsiteY5" fmla="*/ 0 h 20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433" h="206714">
                  <a:moveTo>
                    <a:pt x="32674" y="0"/>
                  </a:moveTo>
                  <a:cubicBezTo>
                    <a:pt x="32674" y="0"/>
                    <a:pt x="70583" y="14954"/>
                    <a:pt x="83442" y="16288"/>
                  </a:cubicBezTo>
                  <a:cubicBezTo>
                    <a:pt x="83442" y="16288"/>
                    <a:pt x="110112" y="75152"/>
                    <a:pt x="120590" y="91154"/>
                  </a:cubicBezTo>
                  <a:cubicBezTo>
                    <a:pt x="130972" y="107061"/>
                    <a:pt x="94205" y="168116"/>
                    <a:pt x="92205" y="194405"/>
                  </a:cubicBezTo>
                  <a:cubicBezTo>
                    <a:pt x="92205" y="194405"/>
                    <a:pt x="70107" y="215456"/>
                    <a:pt x="3242" y="202502"/>
                  </a:cubicBezTo>
                  <a:cubicBezTo>
                    <a:pt x="3146" y="202502"/>
                    <a:pt x="-14284" y="37052"/>
                    <a:pt x="32674" y="0"/>
                  </a:cubicBezTo>
                  <a:close/>
                </a:path>
              </a:pathLst>
            </a:custGeom>
            <a:solidFill>
              <a:srgbClr val="025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11B92AFE-4A8A-4993-8CB2-C4B85EC015CE}"/>
                </a:ext>
              </a:extLst>
            </p:cNvPr>
            <p:cNvSpPr/>
            <p:nvPr/>
          </p:nvSpPr>
          <p:spPr>
            <a:xfrm>
              <a:off x="7843496" y="4318431"/>
              <a:ext cx="88528" cy="173549"/>
            </a:xfrm>
            <a:custGeom>
              <a:avLst/>
              <a:gdLst>
                <a:gd name="connsiteX0" fmla="*/ 22520 w 88528"/>
                <a:gd name="connsiteY0" fmla="*/ 2058 h 173549"/>
                <a:gd name="connsiteX1" fmla="*/ 59953 w 88528"/>
                <a:gd name="connsiteY1" fmla="*/ 13774 h 173549"/>
                <a:gd name="connsiteX2" fmla="*/ 60620 w 88528"/>
                <a:gd name="connsiteY2" fmla="*/ 69305 h 173549"/>
                <a:gd name="connsiteX3" fmla="*/ 66716 w 88528"/>
                <a:gd name="connsiteY3" fmla="*/ 123407 h 173549"/>
                <a:gd name="connsiteX4" fmla="*/ 88528 w 88528"/>
                <a:gd name="connsiteY4" fmla="*/ 163793 h 173549"/>
                <a:gd name="connsiteX5" fmla="*/ 3184 w 88528"/>
                <a:gd name="connsiteY5" fmla="*/ 169317 h 173549"/>
                <a:gd name="connsiteX6" fmla="*/ 10233 w 88528"/>
                <a:gd name="connsiteY6" fmla="*/ 6535 h 173549"/>
                <a:gd name="connsiteX7" fmla="*/ 22520 w 88528"/>
                <a:gd name="connsiteY7" fmla="*/ 2058 h 173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528" h="173549">
                  <a:moveTo>
                    <a:pt x="22520" y="2058"/>
                  </a:moveTo>
                  <a:cubicBezTo>
                    <a:pt x="34141" y="-3276"/>
                    <a:pt x="54334" y="2154"/>
                    <a:pt x="59953" y="13774"/>
                  </a:cubicBezTo>
                  <a:cubicBezTo>
                    <a:pt x="66907" y="28157"/>
                    <a:pt x="59763" y="53779"/>
                    <a:pt x="60620" y="69305"/>
                  </a:cubicBezTo>
                  <a:cubicBezTo>
                    <a:pt x="61477" y="85688"/>
                    <a:pt x="62525" y="107405"/>
                    <a:pt x="66716" y="123407"/>
                  </a:cubicBezTo>
                  <a:cubicBezTo>
                    <a:pt x="69955" y="135885"/>
                    <a:pt x="78051" y="151220"/>
                    <a:pt x="88528" y="163793"/>
                  </a:cubicBezTo>
                  <a:cubicBezTo>
                    <a:pt x="79956" y="168936"/>
                    <a:pt x="55096" y="179414"/>
                    <a:pt x="3184" y="169317"/>
                  </a:cubicBezTo>
                  <a:cubicBezTo>
                    <a:pt x="3184" y="169317"/>
                    <a:pt x="-7484" y="68448"/>
                    <a:pt x="10233" y="6535"/>
                  </a:cubicBezTo>
                  <a:cubicBezTo>
                    <a:pt x="14995" y="5011"/>
                    <a:pt x="19472" y="3487"/>
                    <a:pt x="22520" y="2058"/>
                  </a:cubicBezTo>
                  <a:close/>
                </a:path>
              </a:pathLst>
            </a:custGeom>
            <a:solidFill>
              <a:srgbClr val="00A1CC">
                <a:alpha val="6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D4C614F4-6E65-4761-91B8-DCB8D54DB689}"/>
                </a:ext>
              </a:extLst>
            </p:cNvPr>
            <p:cNvSpPr/>
            <p:nvPr/>
          </p:nvSpPr>
          <p:spPr>
            <a:xfrm>
              <a:off x="8003337" y="4481008"/>
              <a:ext cx="75659" cy="32464"/>
            </a:xfrm>
            <a:custGeom>
              <a:avLst/>
              <a:gdLst>
                <a:gd name="connsiteX0" fmla="*/ 10984 w 75659"/>
                <a:gd name="connsiteY0" fmla="*/ 11884 h 32464"/>
                <a:gd name="connsiteX1" fmla="*/ 29367 w 75659"/>
                <a:gd name="connsiteY1" fmla="*/ 4549 h 32464"/>
                <a:gd name="connsiteX2" fmla="*/ 44988 w 75659"/>
                <a:gd name="connsiteY2" fmla="*/ 168 h 32464"/>
                <a:gd name="connsiteX3" fmla="*/ 74135 w 75659"/>
                <a:gd name="connsiteY3" fmla="*/ 21218 h 32464"/>
                <a:gd name="connsiteX4" fmla="*/ 60990 w 75659"/>
                <a:gd name="connsiteY4" fmla="*/ 18646 h 32464"/>
                <a:gd name="connsiteX5" fmla="*/ 48608 w 75659"/>
                <a:gd name="connsiteY5" fmla="*/ 13312 h 32464"/>
                <a:gd name="connsiteX6" fmla="*/ 68705 w 75659"/>
                <a:gd name="connsiteY6" fmla="*/ 25219 h 32464"/>
                <a:gd name="connsiteX7" fmla="*/ 42416 w 75659"/>
                <a:gd name="connsiteY7" fmla="*/ 20266 h 32464"/>
                <a:gd name="connsiteX8" fmla="*/ 57180 w 75659"/>
                <a:gd name="connsiteY8" fmla="*/ 29314 h 32464"/>
                <a:gd name="connsiteX9" fmla="*/ 40511 w 75659"/>
                <a:gd name="connsiteY9" fmla="*/ 28933 h 32464"/>
                <a:gd name="connsiteX10" fmla="*/ 34320 w 75659"/>
                <a:gd name="connsiteY10" fmla="*/ 25885 h 32464"/>
                <a:gd name="connsiteX11" fmla="*/ 26033 w 75659"/>
                <a:gd name="connsiteY11" fmla="*/ 27314 h 32464"/>
                <a:gd name="connsiteX12" fmla="*/ 11555 w 75659"/>
                <a:gd name="connsiteY12" fmla="*/ 27600 h 32464"/>
                <a:gd name="connsiteX13" fmla="*/ 697 w 75659"/>
                <a:gd name="connsiteY13" fmla="*/ 25504 h 32464"/>
                <a:gd name="connsiteX14" fmla="*/ 2507 w 75659"/>
                <a:gd name="connsiteY14" fmla="*/ 15217 h 32464"/>
                <a:gd name="connsiteX15" fmla="*/ 10984 w 75659"/>
                <a:gd name="connsiteY15" fmla="*/ 11884 h 3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5659" h="32464">
                  <a:moveTo>
                    <a:pt x="10984" y="11884"/>
                  </a:moveTo>
                  <a:cubicBezTo>
                    <a:pt x="17651" y="10074"/>
                    <a:pt x="23176" y="7883"/>
                    <a:pt x="29367" y="4549"/>
                  </a:cubicBezTo>
                  <a:cubicBezTo>
                    <a:pt x="34320" y="1882"/>
                    <a:pt x="39083" y="-689"/>
                    <a:pt x="44988" y="168"/>
                  </a:cubicBezTo>
                  <a:cubicBezTo>
                    <a:pt x="49179" y="739"/>
                    <a:pt x="83183" y="14932"/>
                    <a:pt x="74135" y="21218"/>
                  </a:cubicBezTo>
                  <a:cubicBezTo>
                    <a:pt x="71182" y="23314"/>
                    <a:pt x="63848" y="19694"/>
                    <a:pt x="60990" y="18646"/>
                  </a:cubicBezTo>
                  <a:cubicBezTo>
                    <a:pt x="56799" y="17122"/>
                    <a:pt x="52608" y="15122"/>
                    <a:pt x="48608" y="13312"/>
                  </a:cubicBezTo>
                  <a:cubicBezTo>
                    <a:pt x="52227" y="13122"/>
                    <a:pt x="70610" y="20932"/>
                    <a:pt x="68705" y="25219"/>
                  </a:cubicBezTo>
                  <a:cubicBezTo>
                    <a:pt x="65276" y="32743"/>
                    <a:pt x="46703" y="22647"/>
                    <a:pt x="42416" y="20266"/>
                  </a:cubicBezTo>
                  <a:cubicBezTo>
                    <a:pt x="45750" y="20742"/>
                    <a:pt x="57180" y="25123"/>
                    <a:pt x="57180" y="29314"/>
                  </a:cubicBezTo>
                  <a:cubicBezTo>
                    <a:pt x="57180" y="35887"/>
                    <a:pt x="43464" y="30362"/>
                    <a:pt x="40511" y="28933"/>
                  </a:cubicBezTo>
                  <a:cubicBezTo>
                    <a:pt x="38321" y="27790"/>
                    <a:pt x="36701" y="26266"/>
                    <a:pt x="34320" y="25885"/>
                  </a:cubicBezTo>
                  <a:cubicBezTo>
                    <a:pt x="31463" y="25504"/>
                    <a:pt x="28700" y="26743"/>
                    <a:pt x="26033" y="27314"/>
                  </a:cubicBezTo>
                  <a:cubicBezTo>
                    <a:pt x="21366" y="28267"/>
                    <a:pt x="16318" y="28076"/>
                    <a:pt x="11555" y="27600"/>
                  </a:cubicBezTo>
                  <a:cubicBezTo>
                    <a:pt x="8698" y="27314"/>
                    <a:pt x="2126" y="27981"/>
                    <a:pt x="697" y="25504"/>
                  </a:cubicBezTo>
                  <a:cubicBezTo>
                    <a:pt x="-827" y="22933"/>
                    <a:pt x="316" y="17122"/>
                    <a:pt x="2507" y="15217"/>
                  </a:cubicBezTo>
                  <a:cubicBezTo>
                    <a:pt x="4697" y="13122"/>
                    <a:pt x="7936" y="12646"/>
                    <a:pt x="10984" y="11884"/>
                  </a:cubicBezTo>
                  <a:close/>
                </a:path>
              </a:pathLst>
            </a:custGeom>
            <a:solidFill>
              <a:srgbClr val="F9A57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6EC8539C-9942-42FF-A945-E4BC65FEE76D}"/>
                </a:ext>
              </a:extLst>
            </p:cNvPr>
            <p:cNvSpPr/>
            <p:nvPr/>
          </p:nvSpPr>
          <p:spPr>
            <a:xfrm>
              <a:off x="7829013" y="4301768"/>
              <a:ext cx="191022" cy="217603"/>
            </a:xfrm>
            <a:custGeom>
              <a:avLst/>
              <a:gdLst>
                <a:gd name="connsiteX0" fmla="*/ 191022 w 191022"/>
                <a:gd name="connsiteY0" fmla="*/ 190267 h 217603"/>
                <a:gd name="connsiteX1" fmla="*/ 183783 w 191022"/>
                <a:gd name="connsiteY1" fmla="*/ 217604 h 217603"/>
                <a:gd name="connsiteX2" fmla="*/ 808 w 191022"/>
                <a:gd name="connsiteY2" fmla="*/ 165121 h 217603"/>
                <a:gd name="connsiteX3" fmla="*/ 51195 w 191022"/>
                <a:gd name="connsiteY3" fmla="*/ 1101 h 217603"/>
                <a:gd name="connsiteX4" fmla="*/ 58434 w 191022"/>
                <a:gd name="connsiteY4" fmla="*/ 131784 h 217603"/>
                <a:gd name="connsiteX5" fmla="*/ 191022 w 191022"/>
                <a:gd name="connsiteY5" fmla="*/ 190267 h 217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022" h="217603">
                  <a:moveTo>
                    <a:pt x="191022" y="190267"/>
                  </a:moveTo>
                  <a:lnTo>
                    <a:pt x="183783" y="217604"/>
                  </a:lnTo>
                  <a:cubicBezTo>
                    <a:pt x="183783" y="217604"/>
                    <a:pt x="4999" y="196839"/>
                    <a:pt x="808" y="165121"/>
                  </a:cubicBezTo>
                  <a:cubicBezTo>
                    <a:pt x="-3383" y="133403"/>
                    <a:pt x="8047" y="-14139"/>
                    <a:pt x="51195" y="1101"/>
                  </a:cubicBezTo>
                  <a:cubicBezTo>
                    <a:pt x="94344" y="16436"/>
                    <a:pt x="51672" y="123497"/>
                    <a:pt x="58434" y="131784"/>
                  </a:cubicBezTo>
                  <a:cubicBezTo>
                    <a:pt x="65197" y="140166"/>
                    <a:pt x="191022" y="190267"/>
                    <a:pt x="191022" y="190267"/>
                  </a:cubicBezTo>
                  <a:close/>
                </a:path>
              </a:pathLst>
            </a:custGeom>
            <a:solidFill>
              <a:srgbClr val="025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96E8C087-3D8B-4AAD-9531-2D70B0A9235C}"/>
                </a:ext>
              </a:extLst>
            </p:cNvPr>
            <p:cNvSpPr/>
            <p:nvPr/>
          </p:nvSpPr>
          <p:spPr>
            <a:xfrm>
              <a:off x="7920194" y="4127696"/>
              <a:ext cx="85173" cy="75896"/>
            </a:xfrm>
            <a:custGeom>
              <a:avLst/>
              <a:gdLst>
                <a:gd name="connsiteX0" fmla="*/ 1829 w 85173"/>
                <a:gd name="connsiteY0" fmla="*/ 6579 h 75896"/>
                <a:gd name="connsiteX1" fmla="*/ 45358 w 85173"/>
                <a:gd name="connsiteY1" fmla="*/ 8484 h 75896"/>
                <a:gd name="connsiteX2" fmla="*/ 85173 w 85173"/>
                <a:gd name="connsiteY2" fmla="*/ 50966 h 75896"/>
                <a:gd name="connsiteX3" fmla="*/ 46597 w 85173"/>
                <a:gd name="connsiteY3" fmla="*/ 74778 h 75896"/>
                <a:gd name="connsiteX4" fmla="*/ 1829 w 85173"/>
                <a:gd name="connsiteY4" fmla="*/ 6579 h 7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173" h="75896">
                  <a:moveTo>
                    <a:pt x="1829" y="6579"/>
                  </a:moveTo>
                  <a:cubicBezTo>
                    <a:pt x="1829" y="6579"/>
                    <a:pt x="23165" y="-9423"/>
                    <a:pt x="45358" y="8484"/>
                  </a:cubicBezTo>
                  <a:cubicBezTo>
                    <a:pt x="67552" y="26391"/>
                    <a:pt x="66790" y="53347"/>
                    <a:pt x="85173" y="50966"/>
                  </a:cubicBezTo>
                  <a:cubicBezTo>
                    <a:pt x="85173" y="50966"/>
                    <a:pt x="73076" y="82113"/>
                    <a:pt x="46597" y="74778"/>
                  </a:cubicBezTo>
                  <a:cubicBezTo>
                    <a:pt x="20022" y="67444"/>
                    <a:pt x="-7410" y="25248"/>
                    <a:pt x="1829" y="6579"/>
                  </a:cubicBezTo>
                  <a:close/>
                </a:path>
              </a:pathLst>
            </a:custGeom>
            <a:solidFill>
              <a:srgbClr val="292C3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41" name="Graphic 161">
            <a:extLst>
              <a:ext uri="{FF2B5EF4-FFF2-40B4-BE49-F238E27FC236}">
                <a16:creationId xmlns:a16="http://schemas.microsoft.com/office/drawing/2014/main" id="{6010871D-3CE4-4642-934E-BE28DA641D0E}"/>
              </a:ext>
            </a:extLst>
          </p:cNvPr>
          <p:cNvGrpSpPr/>
          <p:nvPr userDrawn="1"/>
        </p:nvGrpSpPr>
        <p:grpSpPr>
          <a:xfrm rot="21422257">
            <a:off x="5468355" y="1791107"/>
            <a:ext cx="1006738" cy="473706"/>
            <a:chOff x="6991578" y="5113337"/>
            <a:chExt cx="1826583" cy="618171"/>
          </a:xfrm>
        </p:grpSpPr>
        <p:grpSp>
          <p:nvGrpSpPr>
            <p:cNvPr id="242" name="Graphic 161">
              <a:extLst>
                <a:ext uri="{FF2B5EF4-FFF2-40B4-BE49-F238E27FC236}">
                  <a16:creationId xmlns:a16="http://schemas.microsoft.com/office/drawing/2014/main" id="{6FE8EE3A-3F56-4E17-8B47-1BC6AB5684F9}"/>
                </a:ext>
              </a:extLst>
            </p:cNvPr>
            <p:cNvGrpSpPr/>
            <p:nvPr/>
          </p:nvGrpSpPr>
          <p:grpSpPr>
            <a:xfrm>
              <a:off x="6991578" y="5217965"/>
              <a:ext cx="1433201" cy="513543"/>
              <a:chOff x="6991578" y="5217965"/>
              <a:chExt cx="1433201" cy="513543"/>
            </a:xfrm>
            <a:solidFill>
              <a:srgbClr val="292C3D"/>
            </a:solidFill>
          </p:grpSpPr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2E39E6E0-62A1-46B0-85D3-F60CB562420F}"/>
                  </a:ext>
                </a:extLst>
              </p:cNvPr>
              <p:cNvSpPr/>
              <p:nvPr/>
            </p:nvSpPr>
            <p:spPr>
              <a:xfrm>
                <a:off x="6991578" y="5549297"/>
                <a:ext cx="36787" cy="42765"/>
              </a:xfrm>
              <a:custGeom>
                <a:avLst/>
                <a:gdLst>
                  <a:gd name="connsiteX0" fmla="*/ 9690 w 36787"/>
                  <a:gd name="connsiteY0" fmla="*/ 42766 h 42765"/>
                  <a:gd name="connsiteX1" fmla="*/ 4166 w 36787"/>
                  <a:gd name="connsiteY1" fmla="*/ 41052 h 42765"/>
                  <a:gd name="connsiteX2" fmla="*/ 1784 w 36787"/>
                  <a:gd name="connsiteY2" fmla="*/ 27526 h 42765"/>
                  <a:gd name="connsiteX3" fmla="*/ 19406 w 36787"/>
                  <a:gd name="connsiteY3" fmla="*/ 3809 h 42765"/>
                  <a:gd name="connsiteX4" fmla="*/ 33026 w 36787"/>
                  <a:gd name="connsiteY4" fmla="*/ 1999 h 42765"/>
                  <a:gd name="connsiteX5" fmla="*/ 34741 w 36787"/>
                  <a:gd name="connsiteY5" fmla="*/ 15525 h 42765"/>
                  <a:gd name="connsiteX6" fmla="*/ 17691 w 36787"/>
                  <a:gd name="connsiteY6" fmla="*/ 38575 h 42765"/>
                  <a:gd name="connsiteX7" fmla="*/ 9690 w 36787"/>
                  <a:gd name="connsiteY7" fmla="*/ 42766 h 42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787" h="42765">
                    <a:moveTo>
                      <a:pt x="9690" y="42766"/>
                    </a:moveTo>
                    <a:cubicBezTo>
                      <a:pt x="7785" y="42766"/>
                      <a:pt x="5785" y="42195"/>
                      <a:pt x="4166" y="41052"/>
                    </a:cubicBezTo>
                    <a:cubicBezTo>
                      <a:pt x="-216" y="38004"/>
                      <a:pt x="-1359" y="31908"/>
                      <a:pt x="1784" y="27526"/>
                    </a:cubicBezTo>
                    <a:cubicBezTo>
                      <a:pt x="1784" y="27526"/>
                      <a:pt x="7976" y="18668"/>
                      <a:pt x="19406" y="3809"/>
                    </a:cubicBezTo>
                    <a:cubicBezTo>
                      <a:pt x="22644" y="-477"/>
                      <a:pt x="28835" y="-1239"/>
                      <a:pt x="33026" y="1999"/>
                    </a:cubicBezTo>
                    <a:cubicBezTo>
                      <a:pt x="37217" y="5142"/>
                      <a:pt x="38075" y="11238"/>
                      <a:pt x="34741" y="15525"/>
                    </a:cubicBezTo>
                    <a:cubicBezTo>
                      <a:pt x="23692" y="29907"/>
                      <a:pt x="17786" y="38480"/>
                      <a:pt x="17691" y="38575"/>
                    </a:cubicBezTo>
                    <a:cubicBezTo>
                      <a:pt x="15786" y="41337"/>
                      <a:pt x="12738" y="42766"/>
                      <a:pt x="9690" y="42766"/>
                    </a:cubicBezTo>
                    <a:close/>
                  </a:path>
                </a:pathLst>
              </a:custGeom>
              <a:solidFill>
                <a:srgbClr val="292C3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B35FCE89-8482-48BC-B16C-16E07FBB6EB7}"/>
                  </a:ext>
                </a:extLst>
              </p:cNvPr>
              <p:cNvSpPr/>
              <p:nvPr/>
            </p:nvSpPr>
            <p:spPr>
              <a:xfrm>
                <a:off x="7045999" y="5217965"/>
                <a:ext cx="1378779" cy="513543"/>
              </a:xfrm>
              <a:custGeom>
                <a:avLst/>
                <a:gdLst>
                  <a:gd name="connsiteX0" fmla="*/ 1014925 w 1378779"/>
                  <a:gd name="connsiteY0" fmla="*/ 513544 h 513543"/>
                  <a:gd name="connsiteX1" fmla="*/ 982064 w 1378779"/>
                  <a:gd name="connsiteY1" fmla="*/ 510591 h 513543"/>
                  <a:gd name="connsiteX2" fmla="*/ 974253 w 1378779"/>
                  <a:gd name="connsiteY2" fmla="*/ 499256 h 513543"/>
                  <a:gd name="connsiteX3" fmla="*/ 985588 w 1378779"/>
                  <a:gd name="connsiteY3" fmla="*/ 491446 h 513543"/>
                  <a:gd name="connsiteX4" fmla="*/ 1039880 w 1378779"/>
                  <a:gd name="connsiteY4" fmla="*/ 490684 h 513543"/>
                  <a:gd name="connsiteX5" fmla="*/ 1051787 w 1378779"/>
                  <a:gd name="connsiteY5" fmla="*/ 497637 h 513543"/>
                  <a:gd name="connsiteX6" fmla="*/ 1044833 w 1378779"/>
                  <a:gd name="connsiteY6" fmla="*/ 509544 h 513543"/>
                  <a:gd name="connsiteX7" fmla="*/ 1014925 w 1378779"/>
                  <a:gd name="connsiteY7" fmla="*/ 513544 h 513543"/>
                  <a:gd name="connsiteX8" fmla="*/ 929009 w 1378779"/>
                  <a:gd name="connsiteY8" fmla="*/ 489922 h 513543"/>
                  <a:gd name="connsiteX9" fmla="*/ 923961 w 1378779"/>
                  <a:gd name="connsiteY9" fmla="*/ 488588 h 513543"/>
                  <a:gd name="connsiteX10" fmla="*/ 876146 w 1378779"/>
                  <a:gd name="connsiteY10" fmla="*/ 449822 h 513543"/>
                  <a:gd name="connsiteX11" fmla="*/ 876431 w 1378779"/>
                  <a:gd name="connsiteY11" fmla="*/ 436010 h 513543"/>
                  <a:gd name="connsiteX12" fmla="*/ 890243 w 1378779"/>
                  <a:gd name="connsiteY12" fmla="*/ 436296 h 513543"/>
                  <a:gd name="connsiteX13" fmla="*/ 934058 w 1378779"/>
                  <a:gd name="connsiteY13" fmla="*/ 471824 h 513543"/>
                  <a:gd name="connsiteX14" fmla="*/ 937391 w 1378779"/>
                  <a:gd name="connsiteY14" fmla="*/ 485159 h 513543"/>
                  <a:gd name="connsiteX15" fmla="*/ 929009 w 1378779"/>
                  <a:gd name="connsiteY15" fmla="*/ 489922 h 513543"/>
                  <a:gd name="connsiteX16" fmla="*/ 1095411 w 1378779"/>
                  <a:gd name="connsiteY16" fmla="*/ 484016 h 513543"/>
                  <a:gd name="connsiteX17" fmla="*/ 1087410 w 1378779"/>
                  <a:gd name="connsiteY17" fmla="*/ 479825 h 513543"/>
                  <a:gd name="connsiteX18" fmla="*/ 1089887 w 1378779"/>
                  <a:gd name="connsiteY18" fmla="*/ 466300 h 513543"/>
                  <a:gd name="connsiteX19" fmla="*/ 1134178 w 1378779"/>
                  <a:gd name="connsiteY19" fmla="*/ 429438 h 513543"/>
                  <a:gd name="connsiteX20" fmla="*/ 1147894 w 1378779"/>
                  <a:gd name="connsiteY20" fmla="*/ 429724 h 513543"/>
                  <a:gd name="connsiteX21" fmla="*/ 1147608 w 1378779"/>
                  <a:gd name="connsiteY21" fmla="*/ 443440 h 513543"/>
                  <a:gd name="connsiteX22" fmla="*/ 1100840 w 1378779"/>
                  <a:gd name="connsiteY22" fmla="*/ 482397 h 513543"/>
                  <a:gd name="connsiteX23" fmla="*/ 1095411 w 1378779"/>
                  <a:gd name="connsiteY23" fmla="*/ 484016 h 513543"/>
                  <a:gd name="connsiteX24" fmla="*/ 845856 w 1378779"/>
                  <a:gd name="connsiteY24" fmla="*/ 406864 h 513543"/>
                  <a:gd name="connsiteX25" fmla="*/ 837855 w 1378779"/>
                  <a:gd name="connsiteY25" fmla="*/ 402673 h 513543"/>
                  <a:gd name="connsiteX26" fmla="*/ 805565 w 1378779"/>
                  <a:gd name="connsiteY26" fmla="*/ 352000 h 513543"/>
                  <a:gd name="connsiteX27" fmla="*/ 808994 w 1378779"/>
                  <a:gd name="connsiteY27" fmla="*/ 338665 h 513543"/>
                  <a:gd name="connsiteX28" fmla="*/ 822329 w 1378779"/>
                  <a:gd name="connsiteY28" fmla="*/ 342094 h 513543"/>
                  <a:gd name="connsiteX29" fmla="*/ 853762 w 1378779"/>
                  <a:gd name="connsiteY29" fmla="*/ 391433 h 513543"/>
                  <a:gd name="connsiteX30" fmla="*/ 851381 w 1378779"/>
                  <a:gd name="connsiteY30" fmla="*/ 404959 h 513543"/>
                  <a:gd name="connsiteX31" fmla="*/ 845856 w 1378779"/>
                  <a:gd name="connsiteY31" fmla="*/ 406864 h 513543"/>
                  <a:gd name="connsiteX32" fmla="*/ 1181612 w 1378779"/>
                  <a:gd name="connsiteY32" fmla="*/ 402959 h 513543"/>
                  <a:gd name="connsiteX33" fmla="*/ 1175231 w 1378779"/>
                  <a:gd name="connsiteY33" fmla="*/ 400577 h 513543"/>
                  <a:gd name="connsiteX34" fmla="*/ 1174278 w 1378779"/>
                  <a:gd name="connsiteY34" fmla="*/ 386861 h 513543"/>
                  <a:gd name="connsiteX35" fmla="*/ 1211902 w 1378779"/>
                  <a:gd name="connsiteY35" fmla="*/ 341522 h 513543"/>
                  <a:gd name="connsiteX36" fmla="*/ 1225618 w 1378779"/>
                  <a:gd name="connsiteY36" fmla="*/ 339998 h 513543"/>
                  <a:gd name="connsiteX37" fmla="*/ 1227142 w 1378779"/>
                  <a:gd name="connsiteY37" fmla="*/ 353714 h 513543"/>
                  <a:gd name="connsiteX38" fmla="*/ 1188947 w 1378779"/>
                  <a:gd name="connsiteY38" fmla="*/ 399720 h 513543"/>
                  <a:gd name="connsiteX39" fmla="*/ 1181612 w 1378779"/>
                  <a:gd name="connsiteY39" fmla="*/ 402959 h 513543"/>
                  <a:gd name="connsiteX40" fmla="*/ 1256003 w 1378779"/>
                  <a:gd name="connsiteY40" fmla="*/ 310376 h 513543"/>
                  <a:gd name="connsiteX41" fmla="*/ 1250097 w 1378779"/>
                  <a:gd name="connsiteY41" fmla="*/ 308375 h 513543"/>
                  <a:gd name="connsiteX42" fmla="*/ 1248287 w 1378779"/>
                  <a:gd name="connsiteY42" fmla="*/ 294755 h 513543"/>
                  <a:gd name="connsiteX43" fmla="*/ 1259813 w 1378779"/>
                  <a:gd name="connsiteY43" fmla="*/ 279705 h 513543"/>
                  <a:gd name="connsiteX44" fmla="*/ 1284387 w 1378779"/>
                  <a:gd name="connsiteY44" fmla="*/ 247701 h 513543"/>
                  <a:gd name="connsiteX45" fmla="*/ 1298008 w 1378779"/>
                  <a:gd name="connsiteY45" fmla="*/ 245987 h 513543"/>
                  <a:gd name="connsiteX46" fmla="*/ 1299722 w 1378779"/>
                  <a:gd name="connsiteY46" fmla="*/ 259607 h 513543"/>
                  <a:gd name="connsiteX47" fmla="*/ 1275148 w 1378779"/>
                  <a:gd name="connsiteY47" fmla="*/ 291611 h 513543"/>
                  <a:gd name="connsiteX48" fmla="*/ 1263623 w 1378779"/>
                  <a:gd name="connsiteY48" fmla="*/ 306756 h 513543"/>
                  <a:gd name="connsiteX49" fmla="*/ 1256003 w 1378779"/>
                  <a:gd name="connsiteY49" fmla="*/ 310376 h 513543"/>
                  <a:gd name="connsiteX50" fmla="*/ 784896 w 1378779"/>
                  <a:gd name="connsiteY50" fmla="*/ 305042 h 513543"/>
                  <a:gd name="connsiteX51" fmla="*/ 776324 w 1378779"/>
                  <a:gd name="connsiteY51" fmla="*/ 299993 h 513543"/>
                  <a:gd name="connsiteX52" fmla="*/ 766703 w 1378779"/>
                  <a:gd name="connsiteY52" fmla="*/ 282372 h 513543"/>
                  <a:gd name="connsiteX53" fmla="*/ 747939 w 1378779"/>
                  <a:gd name="connsiteY53" fmla="*/ 247987 h 513543"/>
                  <a:gd name="connsiteX54" fmla="*/ 751749 w 1378779"/>
                  <a:gd name="connsiteY54" fmla="*/ 234747 h 513543"/>
                  <a:gd name="connsiteX55" fmla="*/ 764989 w 1378779"/>
                  <a:gd name="connsiteY55" fmla="*/ 238557 h 513543"/>
                  <a:gd name="connsiteX56" fmla="*/ 783848 w 1378779"/>
                  <a:gd name="connsiteY56" fmla="*/ 273038 h 513543"/>
                  <a:gd name="connsiteX57" fmla="*/ 793469 w 1378779"/>
                  <a:gd name="connsiteY57" fmla="*/ 290659 h 513543"/>
                  <a:gd name="connsiteX58" fmla="*/ 789563 w 1378779"/>
                  <a:gd name="connsiteY58" fmla="*/ 303899 h 513543"/>
                  <a:gd name="connsiteX59" fmla="*/ 784896 w 1378779"/>
                  <a:gd name="connsiteY59" fmla="*/ 305042 h 513543"/>
                  <a:gd name="connsiteX60" fmla="*/ 9752 w 1378779"/>
                  <a:gd name="connsiteY60" fmla="*/ 304470 h 513543"/>
                  <a:gd name="connsiteX61" fmla="*/ 3465 w 1378779"/>
                  <a:gd name="connsiteY61" fmla="*/ 302184 h 513543"/>
                  <a:gd name="connsiteX62" fmla="*/ 2322 w 1378779"/>
                  <a:gd name="connsiteY62" fmla="*/ 288468 h 513543"/>
                  <a:gd name="connsiteX63" fmla="*/ 41851 w 1378779"/>
                  <a:gd name="connsiteY63" fmla="*/ 243605 h 513543"/>
                  <a:gd name="connsiteX64" fmla="*/ 55567 w 1378779"/>
                  <a:gd name="connsiteY64" fmla="*/ 243034 h 513543"/>
                  <a:gd name="connsiteX65" fmla="*/ 56138 w 1378779"/>
                  <a:gd name="connsiteY65" fmla="*/ 256750 h 513543"/>
                  <a:gd name="connsiteX66" fmla="*/ 17181 w 1378779"/>
                  <a:gd name="connsiteY66" fmla="*/ 300946 h 513543"/>
                  <a:gd name="connsiteX67" fmla="*/ 9752 w 1378779"/>
                  <a:gd name="connsiteY67" fmla="*/ 304470 h 513543"/>
                  <a:gd name="connsiteX68" fmla="*/ 90143 w 1378779"/>
                  <a:gd name="connsiteY68" fmla="*/ 217316 h 513543"/>
                  <a:gd name="connsiteX69" fmla="*/ 83189 w 1378779"/>
                  <a:gd name="connsiteY69" fmla="*/ 214459 h 513543"/>
                  <a:gd name="connsiteX70" fmla="*/ 83285 w 1378779"/>
                  <a:gd name="connsiteY70" fmla="*/ 200648 h 513543"/>
                  <a:gd name="connsiteX71" fmla="*/ 126909 w 1378779"/>
                  <a:gd name="connsiteY71" fmla="*/ 159690 h 513543"/>
                  <a:gd name="connsiteX72" fmla="*/ 140625 w 1378779"/>
                  <a:gd name="connsiteY72" fmla="*/ 160547 h 513543"/>
                  <a:gd name="connsiteX73" fmla="*/ 139863 w 1378779"/>
                  <a:gd name="connsiteY73" fmla="*/ 174263 h 513543"/>
                  <a:gd name="connsiteX74" fmla="*/ 97001 w 1378779"/>
                  <a:gd name="connsiteY74" fmla="*/ 214459 h 513543"/>
                  <a:gd name="connsiteX75" fmla="*/ 90143 w 1378779"/>
                  <a:gd name="connsiteY75" fmla="*/ 217316 h 513543"/>
                  <a:gd name="connsiteX76" fmla="*/ 1329155 w 1378779"/>
                  <a:gd name="connsiteY76" fmla="*/ 216935 h 513543"/>
                  <a:gd name="connsiteX77" fmla="*/ 1322963 w 1378779"/>
                  <a:gd name="connsiteY77" fmla="*/ 214649 h 513543"/>
                  <a:gd name="connsiteX78" fmla="*/ 1321725 w 1378779"/>
                  <a:gd name="connsiteY78" fmla="*/ 200933 h 513543"/>
                  <a:gd name="connsiteX79" fmla="*/ 1362111 w 1378779"/>
                  <a:gd name="connsiteY79" fmla="*/ 156166 h 513543"/>
                  <a:gd name="connsiteX80" fmla="*/ 1375922 w 1378779"/>
                  <a:gd name="connsiteY80" fmla="*/ 156166 h 513543"/>
                  <a:gd name="connsiteX81" fmla="*/ 1375922 w 1378779"/>
                  <a:gd name="connsiteY81" fmla="*/ 169977 h 513543"/>
                  <a:gd name="connsiteX82" fmla="*/ 1336775 w 1378779"/>
                  <a:gd name="connsiteY82" fmla="*/ 213411 h 513543"/>
                  <a:gd name="connsiteX83" fmla="*/ 1329155 w 1378779"/>
                  <a:gd name="connsiteY83" fmla="*/ 216935 h 513543"/>
                  <a:gd name="connsiteX84" fmla="*/ 726889 w 1378779"/>
                  <a:gd name="connsiteY84" fmla="*/ 201505 h 513543"/>
                  <a:gd name="connsiteX85" fmla="*/ 718602 w 1378779"/>
                  <a:gd name="connsiteY85" fmla="*/ 196838 h 513543"/>
                  <a:gd name="connsiteX86" fmla="*/ 686503 w 1378779"/>
                  <a:gd name="connsiteY86" fmla="*/ 147879 h 513543"/>
                  <a:gd name="connsiteX87" fmla="*/ 688694 w 1378779"/>
                  <a:gd name="connsiteY87" fmla="*/ 134258 h 513543"/>
                  <a:gd name="connsiteX88" fmla="*/ 702314 w 1378779"/>
                  <a:gd name="connsiteY88" fmla="*/ 136449 h 513543"/>
                  <a:gd name="connsiteX89" fmla="*/ 735271 w 1378779"/>
                  <a:gd name="connsiteY89" fmla="*/ 186646 h 513543"/>
                  <a:gd name="connsiteX90" fmla="*/ 731937 w 1378779"/>
                  <a:gd name="connsiteY90" fmla="*/ 199981 h 513543"/>
                  <a:gd name="connsiteX91" fmla="*/ 726889 w 1378779"/>
                  <a:gd name="connsiteY91" fmla="*/ 201505 h 513543"/>
                  <a:gd name="connsiteX92" fmla="*/ 178916 w 1378779"/>
                  <a:gd name="connsiteY92" fmla="*/ 138545 h 513543"/>
                  <a:gd name="connsiteX93" fmla="*/ 171200 w 1378779"/>
                  <a:gd name="connsiteY93" fmla="*/ 134830 h 513543"/>
                  <a:gd name="connsiteX94" fmla="*/ 172820 w 1378779"/>
                  <a:gd name="connsiteY94" fmla="*/ 121114 h 513543"/>
                  <a:gd name="connsiteX95" fmla="*/ 221302 w 1378779"/>
                  <a:gd name="connsiteY95" fmla="*/ 85776 h 513543"/>
                  <a:gd name="connsiteX96" fmla="*/ 234827 w 1378779"/>
                  <a:gd name="connsiteY96" fmla="*/ 88443 h 513543"/>
                  <a:gd name="connsiteX97" fmla="*/ 232160 w 1378779"/>
                  <a:gd name="connsiteY97" fmla="*/ 101969 h 513543"/>
                  <a:gd name="connsiteX98" fmla="*/ 184821 w 1378779"/>
                  <a:gd name="connsiteY98" fmla="*/ 136449 h 513543"/>
                  <a:gd name="connsiteX99" fmla="*/ 178916 w 1378779"/>
                  <a:gd name="connsiteY99" fmla="*/ 138545 h 513543"/>
                  <a:gd name="connsiteX100" fmla="*/ 656880 w 1378779"/>
                  <a:gd name="connsiteY100" fmla="*/ 105969 h 513543"/>
                  <a:gd name="connsiteX101" fmla="*/ 649736 w 1378779"/>
                  <a:gd name="connsiteY101" fmla="*/ 102826 h 513543"/>
                  <a:gd name="connsiteX102" fmla="*/ 607064 w 1378779"/>
                  <a:gd name="connsiteY102" fmla="*/ 64535 h 513543"/>
                  <a:gd name="connsiteX103" fmla="*/ 604969 w 1378779"/>
                  <a:gd name="connsiteY103" fmla="*/ 50915 h 513543"/>
                  <a:gd name="connsiteX104" fmla="*/ 618590 w 1378779"/>
                  <a:gd name="connsiteY104" fmla="*/ 48819 h 513543"/>
                  <a:gd name="connsiteX105" fmla="*/ 663929 w 1378779"/>
                  <a:gd name="connsiteY105" fmla="*/ 89491 h 513543"/>
                  <a:gd name="connsiteX106" fmla="*/ 663452 w 1378779"/>
                  <a:gd name="connsiteY106" fmla="*/ 103207 h 513543"/>
                  <a:gd name="connsiteX107" fmla="*/ 656880 w 1378779"/>
                  <a:gd name="connsiteY107" fmla="*/ 105969 h 513543"/>
                  <a:gd name="connsiteX108" fmla="*/ 277499 w 1378779"/>
                  <a:gd name="connsiteY108" fmla="*/ 72727 h 513543"/>
                  <a:gd name="connsiteX109" fmla="*/ 268927 w 1378779"/>
                  <a:gd name="connsiteY109" fmla="*/ 67679 h 513543"/>
                  <a:gd name="connsiteX110" fmla="*/ 272832 w 1378779"/>
                  <a:gd name="connsiteY110" fmla="*/ 54439 h 513543"/>
                  <a:gd name="connsiteX111" fmla="*/ 327315 w 1378779"/>
                  <a:gd name="connsiteY111" fmla="*/ 28340 h 513543"/>
                  <a:gd name="connsiteX112" fmla="*/ 339983 w 1378779"/>
                  <a:gd name="connsiteY112" fmla="*/ 33674 h 513543"/>
                  <a:gd name="connsiteX113" fmla="*/ 334649 w 1378779"/>
                  <a:gd name="connsiteY113" fmla="*/ 46343 h 513543"/>
                  <a:gd name="connsiteX114" fmla="*/ 282167 w 1378779"/>
                  <a:gd name="connsiteY114" fmla="*/ 71489 h 513543"/>
                  <a:gd name="connsiteX115" fmla="*/ 277499 w 1378779"/>
                  <a:gd name="connsiteY115" fmla="*/ 72727 h 513543"/>
                  <a:gd name="connsiteX116" fmla="*/ 561630 w 1378779"/>
                  <a:gd name="connsiteY116" fmla="*/ 37389 h 513543"/>
                  <a:gd name="connsiteX117" fmla="*/ 557915 w 1378779"/>
                  <a:gd name="connsiteY117" fmla="*/ 36627 h 513543"/>
                  <a:gd name="connsiteX118" fmla="*/ 506766 w 1378779"/>
                  <a:gd name="connsiteY118" fmla="*/ 22244 h 513543"/>
                  <a:gd name="connsiteX119" fmla="*/ 503432 w 1378779"/>
                  <a:gd name="connsiteY119" fmla="*/ 21673 h 513543"/>
                  <a:gd name="connsiteX120" fmla="*/ 495241 w 1378779"/>
                  <a:gd name="connsiteY120" fmla="*/ 10624 h 513543"/>
                  <a:gd name="connsiteX121" fmla="*/ 506290 w 1378779"/>
                  <a:gd name="connsiteY121" fmla="*/ 2432 h 513543"/>
                  <a:gd name="connsiteX122" fmla="*/ 509909 w 1378779"/>
                  <a:gd name="connsiteY122" fmla="*/ 3004 h 513543"/>
                  <a:gd name="connsiteX123" fmla="*/ 565440 w 1378779"/>
                  <a:gd name="connsiteY123" fmla="*/ 18625 h 513543"/>
                  <a:gd name="connsiteX124" fmla="*/ 570679 w 1378779"/>
                  <a:gd name="connsiteY124" fmla="*/ 31388 h 513543"/>
                  <a:gd name="connsiteX125" fmla="*/ 561630 w 1378779"/>
                  <a:gd name="connsiteY125" fmla="*/ 37389 h 513543"/>
                  <a:gd name="connsiteX126" fmla="*/ 387132 w 1378779"/>
                  <a:gd name="connsiteY126" fmla="*/ 28721 h 513543"/>
                  <a:gd name="connsiteX127" fmla="*/ 377702 w 1378779"/>
                  <a:gd name="connsiteY127" fmla="*/ 21292 h 513543"/>
                  <a:gd name="connsiteX128" fmla="*/ 384846 w 1378779"/>
                  <a:gd name="connsiteY128" fmla="*/ 9481 h 513543"/>
                  <a:gd name="connsiteX129" fmla="*/ 445044 w 1378779"/>
                  <a:gd name="connsiteY129" fmla="*/ 51 h 513543"/>
                  <a:gd name="connsiteX130" fmla="*/ 455331 w 1378779"/>
                  <a:gd name="connsiteY130" fmla="*/ 9195 h 513543"/>
                  <a:gd name="connsiteX131" fmla="*/ 446187 w 1378779"/>
                  <a:gd name="connsiteY131" fmla="*/ 19482 h 513543"/>
                  <a:gd name="connsiteX132" fmla="*/ 389418 w 1378779"/>
                  <a:gd name="connsiteY132" fmla="*/ 28340 h 513543"/>
                  <a:gd name="connsiteX133" fmla="*/ 387132 w 1378779"/>
                  <a:gd name="connsiteY133" fmla="*/ 28721 h 513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</a:cxnLst>
                <a:rect l="l" t="t" r="r" b="b"/>
                <a:pathLst>
                  <a:path w="1378779" h="513543">
                    <a:moveTo>
                      <a:pt x="1014925" y="513544"/>
                    </a:moveTo>
                    <a:cubicBezTo>
                      <a:pt x="1003685" y="513544"/>
                      <a:pt x="992636" y="512592"/>
                      <a:pt x="982064" y="510591"/>
                    </a:cubicBezTo>
                    <a:cubicBezTo>
                      <a:pt x="976825" y="509639"/>
                      <a:pt x="973301" y="504495"/>
                      <a:pt x="974253" y="499256"/>
                    </a:cubicBezTo>
                    <a:cubicBezTo>
                      <a:pt x="975206" y="493922"/>
                      <a:pt x="980159" y="490589"/>
                      <a:pt x="985588" y="491446"/>
                    </a:cubicBezTo>
                    <a:cubicBezTo>
                      <a:pt x="1002542" y="494589"/>
                      <a:pt x="1020830" y="495732"/>
                      <a:pt x="1039880" y="490684"/>
                    </a:cubicBezTo>
                    <a:cubicBezTo>
                      <a:pt x="1045119" y="489255"/>
                      <a:pt x="1050358" y="492398"/>
                      <a:pt x="1051787" y="497637"/>
                    </a:cubicBezTo>
                    <a:cubicBezTo>
                      <a:pt x="1053120" y="502876"/>
                      <a:pt x="1050072" y="508115"/>
                      <a:pt x="1044833" y="509544"/>
                    </a:cubicBezTo>
                    <a:cubicBezTo>
                      <a:pt x="1034832" y="512210"/>
                      <a:pt x="1024736" y="513544"/>
                      <a:pt x="1014925" y="513544"/>
                    </a:cubicBezTo>
                    <a:close/>
                    <a:moveTo>
                      <a:pt x="929009" y="489922"/>
                    </a:moveTo>
                    <a:cubicBezTo>
                      <a:pt x="927295" y="489922"/>
                      <a:pt x="925580" y="489446"/>
                      <a:pt x="923961" y="488588"/>
                    </a:cubicBezTo>
                    <a:cubicBezTo>
                      <a:pt x="907388" y="478682"/>
                      <a:pt x="891767" y="466014"/>
                      <a:pt x="876146" y="449822"/>
                    </a:cubicBezTo>
                    <a:cubicBezTo>
                      <a:pt x="872431" y="445916"/>
                      <a:pt x="872526" y="439820"/>
                      <a:pt x="876431" y="436010"/>
                    </a:cubicBezTo>
                    <a:cubicBezTo>
                      <a:pt x="880337" y="432296"/>
                      <a:pt x="886433" y="432391"/>
                      <a:pt x="890243" y="436296"/>
                    </a:cubicBezTo>
                    <a:cubicBezTo>
                      <a:pt x="904625" y="451250"/>
                      <a:pt x="918913" y="462871"/>
                      <a:pt x="934058" y="471824"/>
                    </a:cubicBezTo>
                    <a:cubicBezTo>
                      <a:pt x="938630" y="474587"/>
                      <a:pt x="940154" y="480587"/>
                      <a:pt x="937391" y="485159"/>
                    </a:cubicBezTo>
                    <a:cubicBezTo>
                      <a:pt x="935582" y="488207"/>
                      <a:pt x="932343" y="489922"/>
                      <a:pt x="929009" y="489922"/>
                    </a:cubicBezTo>
                    <a:close/>
                    <a:moveTo>
                      <a:pt x="1095411" y="484016"/>
                    </a:moveTo>
                    <a:cubicBezTo>
                      <a:pt x="1092363" y="484016"/>
                      <a:pt x="1089315" y="482588"/>
                      <a:pt x="1087410" y="479825"/>
                    </a:cubicBezTo>
                    <a:cubicBezTo>
                      <a:pt x="1084362" y="475349"/>
                      <a:pt x="1085505" y="469348"/>
                      <a:pt x="1089887" y="466300"/>
                    </a:cubicBezTo>
                    <a:cubicBezTo>
                      <a:pt x="1103888" y="456680"/>
                      <a:pt x="1118747" y="444297"/>
                      <a:pt x="1134178" y="429438"/>
                    </a:cubicBezTo>
                    <a:cubicBezTo>
                      <a:pt x="1138083" y="425723"/>
                      <a:pt x="1144179" y="425819"/>
                      <a:pt x="1147894" y="429724"/>
                    </a:cubicBezTo>
                    <a:cubicBezTo>
                      <a:pt x="1151609" y="433629"/>
                      <a:pt x="1151513" y="439725"/>
                      <a:pt x="1147608" y="443440"/>
                    </a:cubicBezTo>
                    <a:cubicBezTo>
                      <a:pt x="1131225" y="459251"/>
                      <a:pt x="1115890" y="472015"/>
                      <a:pt x="1100840" y="482397"/>
                    </a:cubicBezTo>
                    <a:cubicBezTo>
                      <a:pt x="1099221" y="483445"/>
                      <a:pt x="1097316" y="484016"/>
                      <a:pt x="1095411" y="484016"/>
                    </a:cubicBezTo>
                    <a:close/>
                    <a:moveTo>
                      <a:pt x="845856" y="406864"/>
                    </a:moveTo>
                    <a:cubicBezTo>
                      <a:pt x="842808" y="406864"/>
                      <a:pt x="839760" y="405435"/>
                      <a:pt x="837855" y="402673"/>
                    </a:cubicBezTo>
                    <a:cubicBezTo>
                      <a:pt x="827568" y="388100"/>
                      <a:pt x="817091" y="371526"/>
                      <a:pt x="805565" y="352000"/>
                    </a:cubicBezTo>
                    <a:cubicBezTo>
                      <a:pt x="802803" y="347333"/>
                      <a:pt x="804422" y="341427"/>
                      <a:pt x="808994" y="338665"/>
                    </a:cubicBezTo>
                    <a:cubicBezTo>
                      <a:pt x="813566" y="335903"/>
                      <a:pt x="819567" y="337427"/>
                      <a:pt x="822329" y="342094"/>
                    </a:cubicBezTo>
                    <a:cubicBezTo>
                      <a:pt x="833569" y="361144"/>
                      <a:pt x="843856" y="377336"/>
                      <a:pt x="853762" y="391433"/>
                    </a:cubicBezTo>
                    <a:cubicBezTo>
                      <a:pt x="856905" y="395815"/>
                      <a:pt x="855762" y="401911"/>
                      <a:pt x="851381" y="404959"/>
                    </a:cubicBezTo>
                    <a:cubicBezTo>
                      <a:pt x="849761" y="406292"/>
                      <a:pt x="847856" y="406864"/>
                      <a:pt x="845856" y="406864"/>
                    </a:cubicBezTo>
                    <a:close/>
                    <a:moveTo>
                      <a:pt x="1181612" y="402959"/>
                    </a:moveTo>
                    <a:cubicBezTo>
                      <a:pt x="1179326" y="402959"/>
                      <a:pt x="1177040" y="402197"/>
                      <a:pt x="1175231" y="400577"/>
                    </a:cubicBezTo>
                    <a:cubicBezTo>
                      <a:pt x="1171135" y="397053"/>
                      <a:pt x="1170754" y="390862"/>
                      <a:pt x="1174278" y="386861"/>
                    </a:cubicBezTo>
                    <a:cubicBezTo>
                      <a:pt x="1185899" y="373526"/>
                      <a:pt x="1198281" y="358667"/>
                      <a:pt x="1211902" y="341522"/>
                    </a:cubicBezTo>
                    <a:cubicBezTo>
                      <a:pt x="1215236" y="337331"/>
                      <a:pt x="1221427" y="336665"/>
                      <a:pt x="1225618" y="339998"/>
                    </a:cubicBezTo>
                    <a:cubicBezTo>
                      <a:pt x="1229809" y="343332"/>
                      <a:pt x="1230476" y="349523"/>
                      <a:pt x="1227142" y="353714"/>
                    </a:cubicBezTo>
                    <a:cubicBezTo>
                      <a:pt x="1213235" y="371145"/>
                      <a:pt x="1200853" y="386195"/>
                      <a:pt x="1188947" y="399720"/>
                    </a:cubicBezTo>
                    <a:cubicBezTo>
                      <a:pt x="1187042" y="401816"/>
                      <a:pt x="1184279" y="402959"/>
                      <a:pt x="1181612" y="402959"/>
                    </a:cubicBezTo>
                    <a:close/>
                    <a:moveTo>
                      <a:pt x="1256003" y="310376"/>
                    </a:moveTo>
                    <a:cubicBezTo>
                      <a:pt x="1253907" y="310376"/>
                      <a:pt x="1251812" y="309709"/>
                      <a:pt x="1250097" y="308375"/>
                    </a:cubicBezTo>
                    <a:cubicBezTo>
                      <a:pt x="1245811" y="305137"/>
                      <a:pt x="1245049" y="299041"/>
                      <a:pt x="1248287" y="294755"/>
                    </a:cubicBezTo>
                    <a:lnTo>
                      <a:pt x="1259813" y="279705"/>
                    </a:lnTo>
                    <a:cubicBezTo>
                      <a:pt x="1268099" y="268847"/>
                      <a:pt x="1276291" y="258179"/>
                      <a:pt x="1284387" y="247701"/>
                    </a:cubicBezTo>
                    <a:cubicBezTo>
                      <a:pt x="1287721" y="243415"/>
                      <a:pt x="1293817" y="242748"/>
                      <a:pt x="1298008" y="245987"/>
                    </a:cubicBezTo>
                    <a:cubicBezTo>
                      <a:pt x="1302294" y="249320"/>
                      <a:pt x="1303056" y="255416"/>
                      <a:pt x="1299722" y="259607"/>
                    </a:cubicBezTo>
                    <a:cubicBezTo>
                      <a:pt x="1291626" y="270085"/>
                      <a:pt x="1283435" y="280753"/>
                      <a:pt x="1275148" y="291611"/>
                    </a:cubicBezTo>
                    <a:lnTo>
                      <a:pt x="1263623" y="306756"/>
                    </a:lnTo>
                    <a:cubicBezTo>
                      <a:pt x="1261813" y="309137"/>
                      <a:pt x="1258860" y="310376"/>
                      <a:pt x="1256003" y="310376"/>
                    </a:cubicBezTo>
                    <a:close/>
                    <a:moveTo>
                      <a:pt x="784896" y="305042"/>
                    </a:moveTo>
                    <a:cubicBezTo>
                      <a:pt x="781467" y="305042"/>
                      <a:pt x="778133" y="303232"/>
                      <a:pt x="776324" y="299993"/>
                    </a:cubicBezTo>
                    <a:lnTo>
                      <a:pt x="766703" y="282372"/>
                    </a:lnTo>
                    <a:cubicBezTo>
                      <a:pt x="760512" y="270942"/>
                      <a:pt x="754226" y="259417"/>
                      <a:pt x="747939" y="247987"/>
                    </a:cubicBezTo>
                    <a:cubicBezTo>
                      <a:pt x="745367" y="243320"/>
                      <a:pt x="747082" y="237319"/>
                      <a:pt x="751749" y="234747"/>
                    </a:cubicBezTo>
                    <a:cubicBezTo>
                      <a:pt x="756512" y="232175"/>
                      <a:pt x="762322" y="233795"/>
                      <a:pt x="764989" y="238557"/>
                    </a:cubicBezTo>
                    <a:cubicBezTo>
                      <a:pt x="771371" y="250082"/>
                      <a:pt x="777657" y="261608"/>
                      <a:pt x="783848" y="273038"/>
                    </a:cubicBezTo>
                    <a:lnTo>
                      <a:pt x="793469" y="290659"/>
                    </a:lnTo>
                    <a:cubicBezTo>
                      <a:pt x="796040" y="295421"/>
                      <a:pt x="794326" y="301327"/>
                      <a:pt x="789563" y="303899"/>
                    </a:cubicBezTo>
                    <a:cubicBezTo>
                      <a:pt x="788135" y="304661"/>
                      <a:pt x="786515" y="305042"/>
                      <a:pt x="784896" y="305042"/>
                    </a:cubicBezTo>
                    <a:close/>
                    <a:moveTo>
                      <a:pt x="9752" y="304470"/>
                    </a:moveTo>
                    <a:cubicBezTo>
                      <a:pt x="7561" y="304470"/>
                      <a:pt x="5275" y="303708"/>
                      <a:pt x="3465" y="302184"/>
                    </a:cubicBezTo>
                    <a:cubicBezTo>
                      <a:pt x="-631" y="298660"/>
                      <a:pt x="-1202" y="292564"/>
                      <a:pt x="2322" y="288468"/>
                    </a:cubicBezTo>
                    <a:cubicBezTo>
                      <a:pt x="15181" y="273228"/>
                      <a:pt x="28421" y="258179"/>
                      <a:pt x="41851" y="243605"/>
                    </a:cubicBezTo>
                    <a:cubicBezTo>
                      <a:pt x="45470" y="239605"/>
                      <a:pt x="51662" y="239414"/>
                      <a:pt x="55567" y="243034"/>
                    </a:cubicBezTo>
                    <a:cubicBezTo>
                      <a:pt x="59567" y="246653"/>
                      <a:pt x="59758" y="252845"/>
                      <a:pt x="56138" y="256750"/>
                    </a:cubicBezTo>
                    <a:cubicBezTo>
                      <a:pt x="42994" y="271037"/>
                      <a:pt x="29849" y="285896"/>
                      <a:pt x="17181" y="300946"/>
                    </a:cubicBezTo>
                    <a:cubicBezTo>
                      <a:pt x="15276" y="303327"/>
                      <a:pt x="12514" y="304470"/>
                      <a:pt x="9752" y="304470"/>
                    </a:cubicBezTo>
                    <a:close/>
                    <a:moveTo>
                      <a:pt x="90143" y="217316"/>
                    </a:moveTo>
                    <a:cubicBezTo>
                      <a:pt x="87666" y="217316"/>
                      <a:pt x="85094" y="216364"/>
                      <a:pt x="83189" y="214459"/>
                    </a:cubicBezTo>
                    <a:cubicBezTo>
                      <a:pt x="79379" y="210649"/>
                      <a:pt x="79475" y="204458"/>
                      <a:pt x="83285" y="200648"/>
                    </a:cubicBezTo>
                    <a:cubicBezTo>
                      <a:pt x="97667" y="186360"/>
                      <a:pt x="112336" y="172644"/>
                      <a:pt x="126909" y="159690"/>
                    </a:cubicBezTo>
                    <a:cubicBezTo>
                      <a:pt x="130910" y="156166"/>
                      <a:pt x="137101" y="156452"/>
                      <a:pt x="140625" y="160547"/>
                    </a:cubicBezTo>
                    <a:cubicBezTo>
                      <a:pt x="144245" y="164548"/>
                      <a:pt x="143864" y="170739"/>
                      <a:pt x="139863" y="174263"/>
                    </a:cubicBezTo>
                    <a:cubicBezTo>
                      <a:pt x="125576" y="186932"/>
                      <a:pt x="111098" y="200552"/>
                      <a:pt x="97001" y="214459"/>
                    </a:cubicBezTo>
                    <a:cubicBezTo>
                      <a:pt x="95096" y="216364"/>
                      <a:pt x="92619" y="217316"/>
                      <a:pt x="90143" y="217316"/>
                    </a:cubicBezTo>
                    <a:close/>
                    <a:moveTo>
                      <a:pt x="1329155" y="216935"/>
                    </a:moveTo>
                    <a:cubicBezTo>
                      <a:pt x="1326964" y="216935"/>
                      <a:pt x="1324773" y="216173"/>
                      <a:pt x="1322963" y="214649"/>
                    </a:cubicBezTo>
                    <a:cubicBezTo>
                      <a:pt x="1318868" y="211220"/>
                      <a:pt x="1318296" y="205029"/>
                      <a:pt x="1321725" y="200933"/>
                    </a:cubicBezTo>
                    <a:cubicBezTo>
                      <a:pt x="1336584" y="183122"/>
                      <a:pt x="1349824" y="168453"/>
                      <a:pt x="1362111" y="156166"/>
                    </a:cubicBezTo>
                    <a:cubicBezTo>
                      <a:pt x="1365921" y="152356"/>
                      <a:pt x="1372112" y="152356"/>
                      <a:pt x="1375922" y="156166"/>
                    </a:cubicBezTo>
                    <a:cubicBezTo>
                      <a:pt x="1379732" y="159976"/>
                      <a:pt x="1379732" y="166167"/>
                      <a:pt x="1375922" y="169977"/>
                    </a:cubicBezTo>
                    <a:cubicBezTo>
                      <a:pt x="1364111" y="181788"/>
                      <a:pt x="1351253" y="195980"/>
                      <a:pt x="1336775" y="213411"/>
                    </a:cubicBezTo>
                    <a:cubicBezTo>
                      <a:pt x="1334679" y="215697"/>
                      <a:pt x="1331917" y="216935"/>
                      <a:pt x="1329155" y="216935"/>
                    </a:cubicBezTo>
                    <a:close/>
                    <a:moveTo>
                      <a:pt x="726889" y="201505"/>
                    </a:moveTo>
                    <a:cubicBezTo>
                      <a:pt x="723555" y="201505"/>
                      <a:pt x="720412" y="199790"/>
                      <a:pt x="718602" y="196838"/>
                    </a:cubicBezTo>
                    <a:cubicBezTo>
                      <a:pt x="707458" y="178454"/>
                      <a:pt x="696980" y="162452"/>
                      <a:pt x="686503" y="147879"/>
                    </a:cubicBezTo>
                    <a:cubicBezTo>
                      <a:pt x="683360" y="143498"/>
                      <a:pt x="684312" y="137402"/>
                      <a:pt x="688694" y="134258"/>
                    </a:cubicBezTo>
                    <a:cubicBezTo>
                      <a:pt x="693075" y="131115"/>
                      <a:pt x="699171" y="132068"/>
                      <a:pt x="702314" y="136449"/>
                    </a:cubicBezTo>
                    <a:cubicBezTo>
                      <a:pt x="713078" y="151403"/>
                      <a:pt x="723936" y="167882"/>
                      <a:pt x="735271" y="186646"/>
                    </a:cubicBezTo>
                    <a:cubicBezTo>
                      <a:pt x="738033" y="191218"/>
                      <a:pt x="736604" y="197219"/>
                      <a:pt x="731937" y="199981"/>
                    </a:cubicBezTo>
                    <a:cubicBezTo>
                      <a:pt x="730318" y="201029"/>
                      <a:pt x="728603" y="201505"/>
                      <a:pt x="726889" y="201505"/>
                    </a:cubicBezTo>
                    <a:close/>
                    <a:moveTo>
                      <a:pt x="178916" y="138545"/>
                    </a:moveTo>
                    <a:cubicBezTo>
                      <a:pt x="176058" y="138545"/>
                      <a:pt x="173201" y="137306"/>
                      <a:pt x="171200" y="134830"/>
                    </a:cubicBezTo>
                    <a:cubicBezTo>
                      <a:pt x="167867" y="130639"/>
                      <a:pt x="168629" y="124448"/>
                      <a:pt x="172820" y="121114"/>
                    </a:cubicBezTo>
                    <a:cubicBezTo>
                      <a:pt x="189012" y="108350"/>
                      <a:pt x="205395" y="96444"/>
                      <a:pt x="221302" y="85776"/>
                    </a:cubicBezTo>
                    <a:cubicBezTo>
                      <a:pt x="225779" y="82728"/>
                      <a:pt x="231779" y="83966"/>
                      <a:pt x="234827" y="88443"/>
                    </a:cubicBezTo>
                    <a:cubicBezTo>
                      <a:pt x="237780" y="92920"/>
                      <a:pt x="236637" y="98921"/>
                      <a:pt x="232160" y="101969"/>
                    </a:cubicBezTo>
                    <a:cubicBezTo>
                      <a:pt x="216635" y="112446"/>
                      <a:pt x="200728" y="123971"/>
                      <a:pt x="184821" y="136449"/>
                    </a:cubicBezTo>
                    <a:cubicBezTo>
                      <a:pt x="183107" y="137878"/>
                      <a:pt x="181011" y="138545"/>
                      <a:pt x="178916" y="138545"/>
                    </a:cubicBezTo>
                    <a:close/>
                    <a:moveTo>
                      <a:pt x="656880" y="105969"/>
                    </a:moveTo>
                    <a:cubicBezTo>
                      <a:pt x="654308" y="105969"/>
                      <a:pt x="651641" y="104921"/>
                      <a:pt x="649736" y="102826"/>
                    </a:cubicBezTo>
                    <a:cubicBezTo>
                      <a:pt x="636020" y="88062"/>
                      <a:pt x="621638" y="75203"/>
                      <a:pt x="607064" y="64535"/>
                    </a:cubicBezTo>
                    <a:cubicBezTo>
                      <a:pt x="602683" y="61392"/>
                      <a:pt x="601826" y="55296"/>
                      <a:pt x="604969" y="50915"/>
                    </a:cubicBezTo>
                    <a:cubicBezTo>
                      <a:pt x="608112" y="46533"/>
                      <a:pt x="614208" y="45676"/>
                      <a:pt x="618590" y="48819"/>
                    </a:cubicBezTo>
                    <a:cubicBezTo>
                      <a:pt x="634115" y="60249"/>
                      <a:pt x="649451" y="73965"/>
                      <a:pt x="663929" y="89491"/>
                    </a:cubicBezTo>
                    <a:cubicBezTo>
                      <a:pt x="667643" y="93396"/>
                      <a:pt x="667358" y="99587"/>
                      <a:pt x="663452" y="103207"/>
                    </a:cubicBezTo>
                    <a:cubicBezTo>
                      <a:pt x="661643" y="105112"/>
                      <a:pt x="659261" y="105969"/>
                      <a:pt x="656880" y="105969"/>
                    </a:cubicBezTo>
                    <a:close/>
                    <a:moveTo>
                      <a:pt x="277499" y="72727"/>
                    </a:moveTo>
                    <a:cubicBezTo>
                      <a:pt x="274070" y="72727"/>
                      <a:pt x="270737" y="70917"/>
                      <a:pt x="268927" y="67679"/>
                    </a:cubicBezTo>
                    <a:cubicBezTo>
                      <a:pt x="266355" y="62916"/>
                      <a:pt x="268070" y="57011"/>
                      <a:pt x="272832" y="54439"/>
                    </a:cubicBezTo>
                    <a:cubicBezTo>
                      <a:pt x="291120" y="44438"/>
                      <a:pt x="309408" y="35675"/>
                      <a:pt x="327315" y="28340"/>
                    </a:cubicBezTo>
                    <a:cubicBezTo>
                      <a:pt x="332268" y="26340"/>
                      <a:pt x="337983" y="28721"/>
                      <a:pt x="339983" y="33674"/>
                    </a:cubicBezTo>
                    <a:cubicBezTo>
                      <a:pt x="341984" y="38627"/>
                      <a:pt x="339602" y="44342"/>
                      <a:pt x="334649" y="46343"/>
                    </a:cubicBezTo>
                    <a:cubicBezTo>
                      <a:pt x="317409" y="53391"/>
                      <a:pt x="299788" y="61773"/>
                      <a:pt x="282167" y="71489"/>
                    </a:cubicBezTo>
                    <a:cubicBezTo>
                      <a:pt x="280643" y="72346"/>
                      <a:pt x="279023" y="72727"/>
                      <a:pt x="277499" y="72727"/>
                    </a:cubicBezTo>
                    <a:close/>
                    <a:moveTo>
                      <a:pt x="561630" y="37389"/>
                    </a:moveTo>
                    <a:cubicBezTo>
                      <a:pt x="560392" y="37389"/>
                      <a:pt x="559154" y="37199"/>
                      <a:pt x="557915" y="36627"/>
                    </a:cubicBezTo>
                    <a:cubicBezTo>
                      <a:pt x="541723" y="29864"/>
                      <a:pt x="524483" y="25007"/>
                      <a:pt x="506766" y="22244"/>
                    </a:cubicBezTo>
                    <a:lnTo>
                      <a:pt x="503432" y="21673"/>
                    </a:lnTo>
                    <a:cubicBezTo>
                      <a:pt x="498098" y="20911"/>
                      <a:pt x="494479" y="15958"/>
                      <a:pt x="495241" y="10624"/>
                    </a:cubicBezTo>
                    <a:cubicBezTo>
                      <a:pt x="496003" y="5290"/>
                      <a:pt x="501051" y="1575"/>
                      <a:pt x="506290" y="2432"/>
                    </a:cubicBezTo>
                    <a:lnTo>
                      <a:pt x="509909" y="3004"/>
                    </a:lnTo>
                    <a:cubicBezTo>
                      <a:pt x="529055" y="6052"/>
                      <a:pt x="547819" y="11291"/>
                      <a:pt x="565440" y="18625"/>
                    </a:cubicBezTo>
                    <a:cubicBezTo>
                      <a:pt x="570393" y="20720"/>
                      <a:pt x="572774" y="26340"/>
                      <a:pt x="570679" y="31388"/>
                    </a:cubicBezTo>
                    <a:cubicBezTo>
                      <a:pt x="569060" y="35103"/>
                      <a:pt x="565440" y="37389"/>
                      <a:pt x="561630" y="37389"/>
                    </a:cubicBezTo>
                    <a:close/>
                    <a:moveTo>
                      <a:pt x="387132" y="28721"/>
                    </a:moveTo>
                    <a:cubicBezTo>
                      <a:pt x="382751" y="28721"/>
                      <a:pt x="378750" y="25769"/>
                      <a:pt x="377702" y="21292"/>
                    </a:cubicBezTo>
                    <a:cubicBezTo>
                      <a:pt x="376369" y="16053"/>
                      <a:pt x="379607" y="10814"/>
                      <a:pt x="384846" y="9481"/>
                    </a:cubicBezTo>
                    <a:cubicBezTo>
                      <a:pt x="405134" y="4433"/>
                      <a:pt x="425423" y="1289"/>
                      <a:pt x="445044" y="51"/>
                    </a:cubicBezTo>
                    <a:cubicBezTo>
                      <a:pt x="450378" y="-520"/>
                      <a:pt x="455045" y="3766"/>
                      <a:pt x="455331" y="9195"/>
                    </a:cubicBezTo>
                    <a:cubicBezTo>
                      <a:pt x="455617" y="14529"/>
                      <a:pt x="451616" y="19196"/>
                      <a:pt x="446187" y="19482"/>
                    </a:cubicBezTo>
                    <a:cubicBezTo>
                      <a:pt x="427709" y="20625"/>
                      <a:pt x="408659" y="23673"/>
                      <a:pt x="389418" y="28340"/>
                    </a:cubicBezTo>
                    <a:cubicBezTo>
                      <a:pt x="388751" y="28626"/>
                      <a:pt x="387989" y="28721"/>
                      <a:pt x="387132" y="28721"/>
                    </a:cubicBezTo>
                    <a:close/>
                  </a:path>
                </a:pathLst>
              </a:custGeom>
              <a:solidFill>
                <a:srgbClr val="292C3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43" name="Graphic 161">
              <a:extLst>
                <a:ext uri="{FF2B5EF4-FFF2-40B4-BE49-F238E27FC236}">
                  <a16:creationId xmlns:a16="http://schemas.microsoft.com/office/drawing/2014/main" id="{3E82B877-2AB1-47AB-ABDC-557E4D998316}"/>
                </a:ext>
              </a:extLst>
            </p:cNvPr>
            <p:cNvGrpSpPr/>
            <p:nvPr/>
          </p:nvGrpSpPr>
          <p:grpSpPr>
            <a:xfrm>
              <a:off x="8371915" y="5113337"/>
              <a:ext cx="446246" cy="299370"/>
              <a:chOff x="8371915" y="5113337"/>
              <a:chExt cx="446246" cy="299370"/>
            </a:xfrm>
          </p:grpSpPr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CB5B2B93-F999-4124-948B-E575145047C1}"/>
                  </a:ext>
                </a:extLst>
              </p:cNvPr>
              <p:cNvSpPr/>
              <p:nvPr/>
            </p:nvSpPr>
            <p:spPr>
              <a:xfrm>
                <a:off x="8440686" y="5168105"/>
                <a:ext cx="331088" cy="204501"/>
              </a:xfrm>
              <a:custGeom>
                <a:avLst/>
                <a:gdLst>
                  <a:gd name="connsiteX0" fmla="*/ 331089 w 331088"/>
                  <a:gd name="connsiteY0" fmla="*/ 0 h 204501"/>
                  <a:gd name="connsiteX1" fmla="*/ 0 w 331088"/>
                  <a:gd name="connsiteY1" fmla="*/ 204502 h 204501"/>
                  <a:gd name="connsiteX2" fmla="*/ 15145 w 331088"/>
                  <a:gd name="connsiteY2" fmla="*/ 84963 h 204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1088" h="204501">
                    <a:moveTo>
                      <a:pt x="331089" y="0"/>
                    </a:moveTo>
                    <a:lnTo>
                      <a:pt x="0" y="204502"/>
                    </a:lnTo>
                    <a:lnTo>
                      <a:pt x="15145" y="84963"/>
                    </a:lnTo>
                    <a:close/>
                  </a:path>
                </a:pathLst>
              </a:custGeom>
              <a:solidFill>
                <a:srgbClr val="B3B2D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41C811A2-ADCE-468D-8D22-6BD2C6A70548}"/>
                  </a:ext>
                </a:extLst>
              </p:cNvPr>
              <p:cNvSpPr/>
              <p:nvPr/>
            </p:nvSpPr>
            <p:spPr>
              <a:xfrm>
                <a:off x="8440686" y="5168105"/>
                <a:ext cx="331088" cy="204501"/>
              </a:xfrm>
              <a:custGeom>
                <a:avLst/>
                <a:gdLst>
                  <a:gd name="connsiteX0" fmla="*/ 331089 w 331088"/>
                  <a:gd name="connsiteY0" fmla="*/ 0 h 204501"/>
                  <a:gd name="connsiteX1" fmla="*/ 0 w 331088"/>
                  <a:gd name="connsiteY1" fmla="*/ 204502 h 204501"/>
                  <a:gd name="connsiteX2" fmla="*/ 41624 w 331088"/>
                  <a:gd name="connsiteY2" fmla="*/ 119348 h 204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1088" h="204501">
                    <a:moveTo>
                      <a:pt x="331089" y="0"/>
                    </a:moveTo>
                    <a:lnTo>
                      <a:pt x="0" y="204502"/>
                    </a:lnTo>
                    <a:lnTo>
                      <a:pt x="41624" y="119348"/>
                    </a:lnTo>
                    <a:close/>
                  </a:path>
                </a:pathLst>
              </a:custGeom>
              <a:solidFill>
                <a:srgbClr val="292C3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246" name="Graphic 161">
                <a:extLst>
                  <a:ext uri="{FF2B5EF4-FFF2-40B4-BE49-F238E27FC236}">
                    <a16:creationId xmlns:a16="http://schemas.microsoft.com/office/drawing/2014/main" id="{569A9374-2554-40EB-A6CD-944C56ADE7A0}"/>
                  </a:ext>
                </a:extLst>
              </p:cNvPr>
              <p:cNvGrpSpPr/>
              <p:nvPr/>
            </p:nvGrpSpPr>
            <p:grpSpPr>
              <a:xfrm>
                <a:off x="8371915" y="5113337"/>
                <a:ext cx="446246" cy="299370"/>
                <a:chOff x="8371915" y="5113337"/>
                <a:chExt cx="446246" cy="299370"/>
              </a:xfrm>
            </p:grpSpPr>
            <p:sp>
              <p:nvSpPr>
                <p:cNvPr id="247" name="Freeform: Shape 246">
                  <a:extLst>
                    <a:ext uri="{FF2B5EF4-FFF2-40B4-BE49-F238E27FC236}">
                      <a16:creationId xmlns:a16="http://schemas.microsoft.com/office/drawing/2014/main" id="{6B242246-B404-432B-A8D3-A13140521063}"/>
                    </a:ext>
                  </a:extLst>
                </p:cNvPr>
                <p:cNvSpPr/>
                <p:nvPr/>
              </p:nvSpPr>
              <p:spPr>
                <a:xfrm>
                  <a:off x="8371915" y="5113337"/>
                  <a:ext cx="446246" cy="299370"/>
                </a:xfrm>
                <a:custGeom>
                  <a:avLst/>
                  <a:gdLst>
                    <a:gd name="connsiteX0" fmla="*/ 206121 w 446246"/>
                    <a:gd name="connsiteY0" fmla="*/ 299371 h 299370"/>
                    <a:gd name="connsiteX1" fmla="*/ 0 w 446246"/>
                    <a:gd name="connsiteY1" fmla="*/ 47054 h 299370"/>
                    <a:gd name="connsiteX2" fmla="*/ 446246 w 446246"/>
                    <a:gd name="connsiteY2" fmla="*/ 0 h 299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46246" h="299370">
                      <a:moveTo>
                        <a:pt x="206121" y="299371"/>
                      </a:moveTo>
                      <a:lnTo>
                        <a:pt x="0" y="47054"/>
                      </a:lnTo>
                      <a:lnTo>
                        <a:pt x="446246" y="0"/>
                      </a:lnTo>
                      <a:close/>
                    </a:path>
                  </a:pathLst>
                </a:custGeom>
                <a:solidFill>
                  <a:srgbClr val="FF4C6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8" name="Freeform: Shape 247">
                  <a:extLst>
                    <a:ext uri="{FF2B5EF4-FFF2-40B4-BE49-F238E27FC236}">
                      <a16:creationId xmlns:a16="http://schemas.microsoft.com/office/drawing/2014/main" id="{C8DAA80F-EDEF-481D-A8C8-3A00C50918C3}"/>
                    </a:ext>
                  </a:extLst>
                </p:cNvPr>
                <p:cNvSpPr/>
                <p:nvPr/>
              </p:nvSpPr>
              <p:spPr>
                <a:xfrm>
                  <a:off x="8454211" y="5121052"/>
                  <a:ext cx="349948" cy="171069"/>
                </a:xfrm>
                <a:custGeom>
                  <a:avLst/>
                  <a:gdLst>
                    <a:gd name="connsiteX0" fmla="*/ 349949 w 349948"/>
                    <a:gd name="connsiteY0" fmla="*/ 0 h 171069"/>
                    <a:gd name="connsiteX1" fmla="*/ 0 w 349948"/>
                    <a:gd name="connsiteY1" fmla="*/ 140113 h 171069"/>
                    <a:gd name="connsiteX2" fmla="*/ 25337 w 349948"/>
                    <a:gd name="connsiteY2" fmla="*/ 171069 h 1710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9948" h="171069">
                      <a:moveTo>
                        <a:pt x="349949" y="0"/>
                      </a:moveTo>
                      <a:lnTo>
                        <a:pt x="0" y="140113"/>
                      </a:lnTo>
                      <a:lnTo>
                        <a:pt x="25337" y="171069"/>
                      </a:lnTo>
                      <a:close/>
                    </a:path>
                  </a:pathLst>
                </a:custGeom>
                <a:solidFill>
                  <a:srgbClr val="B3B2D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</p:grp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2BA244F3-F019-4577-B461-B87A12537F00}"/>
              </a:ext>
            </a:extLst>
          </p:cNvPr>
          <p:cNvCxnSpPr>
            <a:cxnSpLocks/>
          </p:cNvCxnSpPr>
          <p:nvPr userDrawn="1"/>
        </p:nvCxnSpPr>
        <p:spPr>
          <a:xfrm>
            <a:off x="0" y="3534550"/>
            <a:ext cx="12070080" cy="0"/>
          </a:xfrm>
          <a:prstGeom prst="line">
            <a:avLst/>
          </a:prstGeom>
          <a:noFill/>
          <a:ln w="31750" cap="rnd" cmpd="sng" algn="ctr">
            <a:solidFill>
              <a:srgbClr val="4D505E">
                <a:lumMod val="75000"/>
              </a:srgbClr>
            </a:solidFill>
            <a:prstDash val="solid"/>
            <a:miter lim="800000"/>
          </a:ln>
          <a:effectLst/>
        </p:spPr>
      </p:cxnSp>
      <p:pic>
        <p:nvPicPr>
          <p:cNvPr id="254" name="Picture 253">
            <a:extLst>
              <a:ext uri="{FF2B5EF4-FFF2-40B4-BE49-F238E27FC236}">
                <a16:creationId xmlns:a16="http://schemas.microsoft.com/office/drawing/2014/main" id="{C1EB8882-98B3-4CDC-A07E-C2BDEC8152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11501" y="2003309"/>
            <a:ext cx="487152" cy="487152"/>
          </a:xfrm>
          <a:prstGeom prst="rect">
            <a:avLst/>
          </a:prstGeom>
        </p:spPr>
      </p:pic>
      <p:pic>
        <p:nvPicPr>
          <p:cNvPr id="256" name="Picture 255">
            <a:extLst>
              <a:ext uri="{FF2B5EF4-FFF2-40B4-BE49-F238E27FC236}">
                <a16:creationId xmlns:a16="http://schemas.microsoft.com/office/drawing/2014/main" id="{16AB81A4-2308-4587-98C1-8C293C41E2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510" y="3421517"/>
            <a:ext cx="286790" cy="286790"/>
          </a:xfrm>
          <a:prstGeom prst="rect">
            <a:avLst/>
          </a:prstGeom>
        </p:spPr>
      </p:pic>
      <p:sp>
        <p:nvSpPr>
          <p:cNvPr id="269" name="Google Shape;377;p44">
            <a:extLst>
              <a:ext uri="{FF2B5EF4-FFF2-40B4-BE49-F238E27FC236}">
                <a16:creationId xmlns:a16="http://schemas.microsoft.com/office/drawing/2014/main" id="{79C6F094-0499-4080-AC3A-F793C8A437CD}"/>
              </a:ext>
            </a:extLst>
          </p:cNvPr>
          <p:cNvSpPr txBox="1">
            <a:spLocks/>
          </p:cNvSpPr>
          <p:nvPr userDrawn="1"/>
        </p:nvSpPr>
        <p:spPr>
          <a:xfrm>
            <a:off x="1070918" y="3521850"/>
            <a:ext cx="3162181" cy="50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2200" b="1" i="0" u="none" strike="noStrike" cap="none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loo 2"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l Messiri"/>
                <a:cs typeface="El Messiri"/>
                <a:sym typeface="El Messiri"/>
              </a:rPr>
              <a:t>Version Control System?</a:t>
            </a:r>
          </a:p>
        </p:txBody>
      </p:sp>
      <p:sp>
        <p:nvSpPr>
          <p:cNvPr id="270" name="Google Shape;378;p44">
            <a:extLst>
              <a:ext uri="{FF2B5EF4-FFF2-40B4-BE49-F238E27FC236}">
                <a16:creationId xmlns:a16="http://schemas.microsoft.com/office/drawing/2014/main" id="{06FA36FC-7101-482B-8106-4DE7814BEBC0}"/>
              </a:ext>
            </a:extLst>
          </p:cNvPr>
          <p:cNvSpPr txBox="1">
            <a:spLocks/>
          </p:cNvSpPr>
          <p:nvPr userDrawn="1"/>
        </p:nvSpPr>
        <p:spPr>
          <a:xfrm>
            <a:off x="9427046" y="3504227"/>
            <a:ext cx="24009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2200" b="1" i="0" u="none" strike="noStrike" cap="none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loo 2"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l Messiri"/>
                <a:cs typeface="El Messiri"/>
                <a:sym typeface="El Messiri"/>
              </a:rPr>
              <a:t>Git life-cycle</a:t>
            </a:r>
          </a:p>
        </p:txBody>
      </p:sp>
      <p:sp>
        <p:nvSpPr>
          <p:cNvPr id="271" name="Google Shape;379;p44">
            <a:extLst>
              <a:ext uri="{FF2B5EF4-FFF2-40B4-BE49-F238E27FC236}">
                <a16:creationId xmlns:a16="http://schemas.microsoft.com/office/drawing/2014/main" id="{096AD9A5-537B-4D8D-ABBF-97B4B6BC9BD9}"/>
              </a:ext>
            </a:extLst>
          </p:cNvPr>
          <p:cNvSpPr txBox="1">
            <a:spLocks/>
          </p:cNvSpPr>
          <p:nvPr userDrawn="1"/>
        </p:nvSpPr>
        <p:spPr>
          <a:xfrm>
            <a:off x="5338534" y="3512925"/>
            <a:ext cx="24009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2200" b="1" i="0" u="none" strike="noStrike" cap="none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loo 2"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l Messiri"/>
                <a:cs typeface="El Messiri"/>
                <a:sym typeface="El Messiri"/>
              </a:rPr>
              <a:t>Git?</a:t>
            </a:r>
          </a:p>
        </p:txBody>
      </p:sp>
      <p:sp>
        <p:nvSpPr>
          <p:cNvPr id="273" name="Google Shape;381;p44">
            <a:extLst>
              <a:ext uri="{FF2B5EF4-FFF2-40B4-BE49-F238E27FC236}">
                <a16:creationId xmlns:a16="http://schemas.microsoft.com/office/drawing/2014/main" id="{9F098219-4515-4560-B86D-823CF60E49E2}"/>
              </a:ext>
            </a:extLst>
          </p:cNvPr>
          <p:cNvSpPr txBox="1">
            <a:spLocks/>
          </p:cNvSpPr>
          <p:nvPr userDrawn="1"/>
        </p:nvSpPr>
        <p:spPr>
          <a:xfrm>
            <a:off x="1105018" y="3912868"/>
            <a:ext cx="3162181" cy="6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39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loo 2"/>
                <a:cs typeface="Baloo 2"/>
                <a:sym typeface="Baloo 2"/>
              </a:rPr>
              <a:t>Allow multiple developers, designers, &amp; team members to work together on the same project.</a:t>
            </a:r>
          </a:p>
        </p:txBody>
      </p:sp>
      <p:sp>
        <p:nvSpPr>
          <p:cNvPr id="274" name="Google Shape;382;p44">
            <a:extLst>
              <a:ext uri="{FF2B5EF4-FFF2-40B4-BE49-F238E27FC236}">
                <a16:creationId xmlns:a16="http://schemas.microsoft.com/office/drawing/2014/main" id="{9ADFBDD5-CCB0-404A-9464-67C01F67C95E}"/>
              </a:ext>
            </a:extLst>
          </p:cNvPr>
          <p:cNvSpPr txBox="1">
            <a:spLocks/>
          </p:cNvSpPr>
          <p:nvPr userDrawn="1"/>
        </p:nvSpPr>
        <p:spPr>
          <a:xfrm>
            <a:off x="9427046" y="3894952"/>
            <a:ext cx="2400900" cy="6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390"/>
              </a:buClr>
              <a:buSzPts val="1100"/>
              <a:buFont typeface="Arial"/>
              <a:buNone/>
              <a:tabLst/>
              <a:defRPr/>
            </a:pPr>
            <a:r>
              <a:rPr lang="en-US" b="0" i="0" dirty="0">
                <a:solidFill>
                  <a:srgbClr val="202124"/>
                </a:solidFill>
                <a:effectLst/>
                <a:latin typeface="Baloo 2"/>
              </a:rPr>
              <a:t>Every project under the distributed version control system Git, goes through three stages — </a:t>
            </a:r>
            <a:r>
              <a:rPr lang="en-US" b="1" i="0" dirty="0">
                <a:solidFill>
                  <a:srgbClr val="202124"/>
                </a:solidFill>
                <a:effectLst/>
                <a:latin typeface="Baloo 2"/>
              </a:rPr>
              <a:t>Modified, Staged, and Committed</a:t>
            </a:r>
            <a:r>
              <a:rPr lang="en-US" b="0" i="0" dirty="0">
                <a:solidFill>
                  <a:srgbClr val="202124"/>
                </a:solidFill>
                <a:effectLst/>
                <a:latin typeface="Baloo 2"/>
              </a:rPr>
              <a:t>.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loo 2"/>
              <a:cs typeface="Baloo 2"/>
              <a:sym typeface="Baloo 2"/>
            </a:endParaRPr>
          </a:p>
        </p:txBody>
      </p:sp>
      <p:sp>
        <p:nvSpPr>
          <p:cNvPr id="275" name="Google Shape;383;p44">
            <a:extLst>
              <a:ext uri="{FF2B5EF4-FFF2-40B4-BE49-F238E27FC236}">
                <a16:creationId xmlns:a16="http://schemas.microsoft.com/office/drawing/2014/main" id="{DFFC5F30-AC9D-417C-A996-20BCA3762D43}"/>
              </a:ext>
            </a:extLst>
          </p:cNvPr>
          <p:cNvSpPr txBox="1">
            <a:spLocks/>
          </p:cNvSpPr>
          <p:nvPr userDrawn="1"/>
        </p:nvSpPr>
        <p:spPr>
          <a:xfrm>
            <a:off x="5338534" y="3869342"/>
            <a:ext cx="2400900" cy="6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39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loo 2"/>
                <a:cs typeface="Baloo 2"/>
                <a:sym typeface="Baloo 2"/>
              </a:rPr>
              <a:t>A free and open source distributed version control system.</a:t>
            </a:r>
          </a:p>
        </p:txBody>
      </p:sp>
      <p:sp>
        <p:nvSpPr>
          <p:cNvPr id="277" name="Google Shape;385;p44">
            <a:extLst>
              <a:ext uri="{FF2B5EF4-FFF2-40B4-BE49-F238E27FC236}">
                <a16:creationId xmlns:a16="http://schemas.microsoft.com/office/drawing/2014/main" id="{96882814-682C-462A-B187-1C7DC2C4C4B1}"/>
              </a:ext>
            </a:extLst>
          </p:cNvPr>
          <p:cNvSpPr txBox="1">
            <a:spLocks/>
          </p:cNvSpPr>
          <p:nvPr userDrawn="1"/>
        </p:nvSpPr>
        <p:spPr>
          <a:xfrm>
            <a:off x="141419" y="3679717"/>
            <a:ext cx="9636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l Messiri"/>
              <a:buNone/>
              <a:defRPr sz="5000" b="1" i="0" u="none" strike="noStrike" cap="none">
                <a:solidFill>
                  <a:schemeClr val="lt2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l Messiri"/>
              <a:buNone/>
              <a:defRPr sz="18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l Messiri"/>
              <a:buNone/>
              <a:defRPr sz="18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l Messiri"/>
              <a:buNone/>
              <a:defRPr sz="18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l Messiri"/>
              <a:buNone/>
              <a:defRPr sz="18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l Messiri"/>
              <a:buNone/>
              <a:defRPr sz="18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l Messiri"/>
              <a:buNone/>
              <a:defRPr sz="18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l Messiri"/>
              <a:buNone/>
              <a:defRPr sz="18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l Messiri"/>
              <a:buNone/>
              <a:defRPr sz="18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El Messiri"/>
              <a:buNone/>
              <a:tabLst/>
              <a:defRPr/>
            </a:pPr>
            <a:r>
              <a:rPr kumimoji="0" lang="en" sz="5000" b="1" i="0" u="none" strike="noStrike" kern="0" cap="none" spc="0" normalizeH="0" baseline="0" noProof="0">
                <a:ln>
                  <a:noFill/>
                </a:ln>
                <a:solidFill>
                  <a:srgbClr val="8E7CC3"/>
                </a:solidFill>
                <a:effectLst/>
                <a:uLnTx/>
                <a:uFillTx/>
                <a:latin typeface="El Messiri"/>
                <a:cs typeface="El Messiri"/>
                <a:sym typeface="El Messiri"/>
              </a:rPr>
              <a:t>01</a:t>
            </a:r>
          </a:p>
        </p:txBody>
      </p:sp>
      <p:sp>
        <p:nvSpPr>
          <p:cNvPr id="278" name="Google Shape;386;p44">
            <a:extLst>
              <a:ext uri="{FF2B5EF4-FFF2-40B4-BE49-F238E27FC236}">
                <a16:creationId xmlns:a16="http://schemas.microsoft.com/office/drawing/2014/main" id="{80B12F24-E9DE-4D74-B574-225C5EF0928B}"/>
              </a:ext>
            </a:extLst>
          </p:cNvPr>
          <p:cNvSpPr txBox="1">
            <a:spLocks/>
          </p:cNvSpPr>
          <p:nvPr userDrawn="1"/>
        </p:nvSpPr>
        <p:spPr>
          <a:xfrm>
            <a:off x="8463446" y="3661801"/>
            <a:ext cx="9636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l Messiri"/>
              <a:buNone/>
              <a:defRPr sz="5000" b="1" i="0" u="none" strike="noStrike" cap="none">
                <a:solidFill>
                  <a:schemeClr val="lt2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l Messiri"/>
              <a:buNone/>
              <a:defRPr sz="18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l Messiri"/>
              <a:buNone/>
              <a:defRPr sz="18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l Messiri"/>
              <a:buNone/>
              <a:defRPr sz="18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l Messiri"/>
              <a:buNone/>
              <a:defRPr sz="18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l Messiri"/>
              <a:buNone/>
              <a:defRPr sz="18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l Messiri"/>
              <a:buNone/>
              <a:defRPr sz="18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l Messiri"/>
              <a:buNone/>
              <a:defRPr sz="18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l Messiri"/>
              <a:buNone/>
              <a:defRPr sz="18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El Messiri"/>
              <a:buNone/>
              <a:tabLst/>
              <a:defRPr/>
            </a:pPr>
            <a:r>
              <a:rPr kumimoji="0" lang="en" sz="5000" b="1" i="0" u="none" strike="noStrike" kern="0" cap="none" spc="0" normalizeH="0" baseline="0" noProof="0" dirty="0">
                <a:ln>
                  <a:noFill/>
                </a:ln>
                <a:solidFill>
                  <a:srgbClr val="8E7CC3"/>
                </a:solidFill>
                <a:effectLst/>
                <a:uLnTx/>
                <a:uFillTx/>
                <a:latin typeface="El Messiri"/>
                <a:cs typeface="El Messiri"/>
                <a:sym typeface="El Messiri"/>
              </a:rPr>
              <a:t>03</a:t>
            </a:r>
          </a:p>
        </p:txBody>
      </p:sp>
      <p:sp>
        <p:nvSpPr>
          <p:cNvPr id="279" name="Google Shape;387;p44">
            <a:extLst>
              <a:ext uri="{FF2B5EF4-FFF2-40B4-BE49-F238E27FC236}">
                <a16:creationId xmlns:a16="http://schemas.microsoft.com/office/drawing/2014/main" id="{490EBEAD-281D-450E-8A10-8E5A56FB315F}"/>
              </a:ext>
            </a:extLst>
          </p:cNvPr>
          <p:cNvSpPr txBox="1">
            <a:spLocks/>
          </p:cNvSpPr>
          <p:nvPr userDrawn="1"/>
        </p:nvSpPr>
        <p:spPr>
          <a:xfrm>
            <a:off x="4374934" y="3635428"/>
            <a:ext cx="9636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l Messiri"/>
              <a:buNone/>
              <a:defRPr sz="5000" b="1" i="0" u="none" strike="noStrike" cap="none">
                <a:solidFill>
                  <a:schemeClr val="lt2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l Messiri"/>
              <a:buNone/>
              <a:defRPr sz="18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l Messiri"/>
              <a:buNone/>
              <a:defRPr sz="18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l Messiri"/>
              <a:buNone/>
              <a:defRPr sz="18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l Messiri"/>
              <a:buNone/>
              <a:defRPr sz="18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l Messiri"/>
              <a:buNone/>
              <a:defRPr sz="18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l Messiri"/>
              <a:buNone/>
              <a:defRPr sz="18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l Messiri"/>
              <a:buNone/>
              <a:defRPr sz="18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l Messiri"/>
              <a:buNone/>
              <a:defRPr sz="18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El Messiri"/>
              <a:buNone/>
              <a:tabLst/>
              <a:defRPr/>
            </a:pPr>
            <a:r>
              <a:rPr kumimoji="0" lang="en" sz="5000" b="1" i="0" u="none" strike="noStrike" kern="0" cap="none" spc="0" normalizeH="0" baseline="0" noProof="0" dirty="0">
                <a:ln>
                  <a:noFill/>
                </a:ln>
                <a:solidFill>
                  <a:srgbClr val="8E7CC3"/>
                </a:solidFill>
                <a:effectLst/>
                <a:uLnTx/>
                <a:uFillTx/>
                <a:latin typeface="El Messiri"/>
                <a:cs typeface="El Messiri"/>
                <a:sym typeface="El Messiri"/>
              </a:rPr>
              <a:t>02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6921" y="618977"/>
            <a:ext cx="9393848" cy="712765"/>
          </a:xfrm>
          <a:prstGeom prst="rect">
            <a:avLst/>
          </a:prstGeom>
        </p:spPr>
        <p:txBody>
          <a:bodyPr/>
          <a:lstStyle>
            <a:lvl1pPr>
              <a:defRPr lang="en-US" sz="3600" b="1" kern="1200" spc="-38" baseline="0" dirty="0">
                <a:solidFill>
                  <a:srgbClr val="00A0C8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{ Title }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156921" y="1603717"/>
            <a:ext cx="10275570" cy="4705350"/>
          </a:xfrm>
          <a:prstGeom prst="rect">
            <a:avLst/>
          </a:prstGeom>
        </p:spPr>
        <p:txBody>
          <a:bodyPr>
            <a:normAutofit/>
          </a:bodyPr>
          <a:lstStyle>
            <a:lvl1pPr marL="200025" indent="-200025" algn="just">
              <a:spcBef>
                <a:spcPts val="0"/>
              </a:spcBef>
              <a:spcAft>
                <a:spcPts val="600"/>
              </a:spcAft>
              <a:buClr>
                <a:srgbClr val="FAB400"/>
              </a:buClr>
              <a:buFont typeface="Arial" panose="020B0604020202020204" pitchFamily="34" charset="0"/>
              <a:buChar char="•"/>
              <a:defRPr sz="2400">
                <a:solidFill>
                  <a:srgbClr val="00A0C8"/>
                </a:solidFill>
              </a:defRPr>
            </a:lvl1pPr>
          </a:lstStyle>
          <a:p>
            <a:pPr lvl="0"/>
            <a:r>
              <a:rPr lang="en-US" dirty="0"/>
              <a:t>{write your bullet point }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 userDrawn="1"/>
        </p:nvSpPr>
        <p:spPr>
          <a:xfrm>
            <a:off x="1325880" y="638175"/>
            <a:ext cx="9942195" cy="6667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00A0C8"/>
                </a:solidFill>
                <a:latin typeface="+mn-lt"/>
                <a:ea typeface="Cambria" panose="02040503050406030204" pitchFamily="18" charset="0"/>
              </a:rPr>
              <a:t>References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325880" y="1524000"/>
            <a:ext cx="9681949" cy="3958659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200025">
              <a:spcBef>
                <a:spcPts val="0"/>
              </a:spcBef>
              <a:buFontTx/>
              <a:buBlip>
                <a:blip r:embed="rId2"/>
              </a:buBlip>
              <a:defRPr sz="2400">
                <a:solidFill>
                  <a:srgbClr val="C80A50"/>
                </a:solidFill>
              </a:defRPr>
            </a:lvl1pPr>
          </a:lstStyle>
          <a:p>
            <a:pPr lvl="0"/>
            <a:r>
              <a:rPr lang="en-US" dirty="0"/>
              <a:t> { link to reference1, example: http://app.icraftsoft.net }</a:t>
            </a:r>
          </a:p>
          <a:p>
            <a:pPr lvl="0"/>
            <a:r>
              <a:rPr lang="en-US" dirty="0"/>
              <a:t> { link to reference1, example: http://app.icraftsoft.net }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Freeform: Shape 211">
            <a:extLst>
              <a:ext uri="{FF2B5EF4-FFF2-40B4-BE49-F238E27FC236}">
                <a16:creationId xmlns:a16="http://schemas.microsoft.com/office/drawing/2014/main" id="{E942E95F-92DF-40E7-A2A5-EF1EE539D5BE}"/>
              </a:ext>
            </a:extLst>
          </p:cNvPr>
          <p:cNvSpPr/>
          <p:nvPr userDrawn="1"/>
        </p:nvSpPr>
        <p:spPr>
          <a:xfrm>
            <a:off x="923832" y="5403013"/>
            <a:ext cx="488411" cy="1219472"/>
          </a:xfrm>
          <a:custGeom>
            <a:avLst/>
            <a:gdLst>
              <a:gd name="connsiteX0" fmla="*/ 4056 w 236383"/>
              <a:gd name="connsiteY0" fmla="*/ 10738 h 854585"/>
              <a:gd name="connsiteX1" fmla="*/ 73877 w 236383"/>
              <a:gd name="connsiteY1" fmla="*/ 111559 h 854585"/>
              <a:gd name="connsiteX2" fmla="*/ 124706 w 236383"/>
              <a:gd name="connsiteY2" fmla="*/ 223271 h 854585"/>
              <a:gd name="connsiteX3" fmla="*/ 161292 w 236383"/>
              <a:gd name="connsiteY3" fmla="*/ 340709 h 854585"/>
              <a:gd name="connsiteX4" fmla="*/ 186985 w 236383"/>
              <a:gd name="connsiteY4" fmla="*/ 461079 h 854585"/>
              <a:gd name="connsiteX5" fmla="*/ 215332 w 236383"/>
              <a:gd name="connsiteY5" fmla="*/ 706008 h 854585"/>
              <a:gd name="connsiteX6" fmla="*/ 220918 w 236383"/>
              <a:gd name="connsiteY6" fmla="*/ 854585 h 854585"/>
              <a:gd name="connsiteX7" fmla="*/ 235022 w 236383"/>
              <a:gd name="connsiteY7" fmla="*/ 854585 h 854585"/>
              <a:gd name="connsiteX8" fmla="*/ 235022 w 236383"/>
              <a:gd name="connsiteY8" fmla="*/ 705030 h 854585"/>
              <a:gd name="connsiteX9" fmla="*/ 209467 w 236383"/>
              <a:gd name="connsiteY9" fmla="*/ 456890 h 854585"/>
              <a:gd name="connsiteX10" fmla="*/ 182238 w 236383"/>
              <a:gd name="connsiteY10" fmla="*/ 334844 h 854585"/>
              <a:gd name="connsiteX11" fmla="*/ 142300 w 236383"/>
              <a:gd name="connsiteY11" fmla="*/ 216149 h 854585"/>
              <a:gd name="connsiteX12" fmla="*/ 116746 w 236383"/>
              <a:gd name="connsiteY12" fmla="*/ 158897 h 854585"/>
              <a:gd name="connsiteX13" fmla="*/ 86305 w 236383"/>
              <a:gd name="connsiteY13" fmla="*/ 104158 h 854585"/>
              <a:gd name="connsiteX14" fmla="*/ 10201 w 236383"/>
              <a:gd name="connsiteY14" fmla="*/ 4874 h 854585"/>
              <a:gd name="connsiteX15" fmla="*/ 4056 w 236383"/>
              <a:gd name="connsiteY15" fmla="*/ 10738 h 854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6383" h="854585">
                <a:moveTo>
                  <a:pt x="4056" y="10738"/>
                </a:moveTo>
                <a:cubicBezTo>
                  <a:pt x="31286" y="41320"/>
                  <a:pt x="53908" y="75811"/>
                  <a:pt x="73877" y="111559"/>
                </a:cubicBezTo>
                <a:cubicBezTo>
                  <a:pt x="93845" y="147307"/>
                  <a:pt x="110602" y="184730"/>
                  <a:pt x="124706" y="223271"/>
                </a:cubicBezTo>
                <a:cubicBezTo>
                  <a:pt x="138949" y="261672"/>
                  <a:pt x="151237" y="300772"/>
                  <a:pt x="161292" y="340709"/>
                </a:cubicBezTo>
                <a:cubicBezTo>
                  <a:pt x="171485" y="380506"/>
                  <a:pt x="180143" y="420583"/>
                  <a:pt x="186985" y="461079"/>
                </a:cubicBezTo>
                <a:cubicBezTo>
                  <a:pt x="201229" y="541930"/>
                  <a:pt x="209886" y="623899"/>
                  <a:pt x="215332" y="706008"/>
                </a:cubicBezTo>
                <a:cubicBezTo>
                  <a:pt x="218404" y="755580"/>
                  <a:pt x="220499" y="805013"/>
                  <a:pt x="220918" y="854585"/>
                </a:cubicBezTo>
                <a:lnTo>
                  <a:pt x="235022" y="854585"/>
                </a:lnTo>
                <a:cubicBezTo>
                  <a:pt x="236837" y="804734"/>
                  <a:pt x="236837" y="754882"/>
                  <a:pt x="235022" y="705030"/>
                </a:cubicBezTo>
                <a:cubicBezTo>
                  <a:pt x="231810" y="622084"/>
                  <a:pt x="223990" y="538998"/>
                  <a:pt x="209467" y="456890"/>
                </a:cubicBezTo>
                <a:cubicBezTo>
                  <a:pt x="202346" y="415835"/>
                  <a:pt x="193130" y="375060"/>
                  <a:pt x="182238" y="334844"/>
                </a:cubicBezTo>
                <a:cubicBezTo>
                  <a:pt x="171485" y="294488"/>
                  <a:pt x="158080" y="254969"/>
                  <a:pt x="142300" y="216149"/>
                </a:cubicBezTo>
                <a:cubicBezTo>
                  <a:pt x="134760" y="196739"/>
                  <a:pt x="125683" y="177748"/>
                  <a:pt x="116746" y="158897"/>
                </a:cubicBezTo>
                <a:cubicBezTo>
                  <a:pt x="106971" y="140325"/>
                  <a:pt x="97616" y="121753"/>
                  <a:pt x="86305" y="104158"/>
                </a:cubicBezTo>
                <a:cubicBezTo>
                  <a:pt x="64521" y="68549"/>
                  <a:pt x="39804" y="34477"/>
                  <a:pt x="10201" y="4874"/>
                </a:cubicBezTo>
                <a:cubicBezTo>
                  <a:pt x="1543" y="-4482"/>
                  <a:pt x="-4322" y="824"/>
                  <a:pt x="4056" y="10738"/>
                </a:cubicBezTo>
                <a:close/>
              </a:path>
            </a:pathLst>
          </a:custGeom>
          <a:solidFill>
            <a:srgbClr val="00C9FF"/>
          </a:solidFill>
          <a:ln w="1394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9" name="Freeform: Shape 208">
            <a:extLst>
              <a:ext uri="{FF2B5EF4-FFF2-40B4-BE49-F238E27FC236}">
                <a16:creationId xmlns:a16="http://schemas.microsoft.com/office/drawing/2014/main" id="{090EF2BD-E007-4F34-BE43-D8E1BD8E9443}"/>
              </a:ext>
            </a:extLst>
          </p:cNvPr>
          <p:cNvSpPr/>
          <p:nvPr userDrawn="1"/>
        </p:nvSpPr>
        <p:spPr>
          <a:xfrm>
            <a:off x="697389" y="5357025"/>
            <a:ext cx="778559" cy="1296993"/>
          </a:xfrm>
          <a:custGeom>
            <a:avLst/>
            <a:gdLst>
              <a:gd name="connsiteX0" fmla="*/ 332787 w 551799"/>
              <a:gd name="connsiteY0" fmla="*/ 1021148 h 1021148"/>
              <a:gd name="connsiteX1" fmla="*/ 539874 w 551799"/>
              <a:gd name="connsiteY1" fmla="*/ 1021148 h 1021148"/>
              <a:gd name="connsiteX2" fmla="*/ 113273 w 551799"/>
              <a:gd name="connsiteY2" fmla="*/ 5264 h 1021148"/>
              <a:gd name="connsiteX3" fmla="*/ 332787 w 551799"/>
              <a:gd name="connsiteY3" fmla="*/ 1021148 h 102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1799" h="1021148">
                <a:moveTo>
                  <a:pt x="332787" y="1021148"/>
                </a:moveTo>
                <a:lnTo>
                  <a:pt x="539874" y="1021148"/>
                </a:lnTo>
                <a:cubicBezTo>
                  <a:pt x="573667" y="709611"/>
                  <a:pt x="564451" y="-71398"/>
                  <a:pt x="113273" y="5264"/>
                </a:cubicBezTo>
                <a:cubicBezTo>
                  <a:pt x="-232896" y="64053"/>
                  <a:pt x="323990" y="514114"/>
                  <a:pt x="332787" y="1021148"/>
                </a:cubicBezTo>
                <a:close/>
              </a:path>
            </a:pathLst>
          </a:custGeom>
          <a:solidFill>
            <a:srgbClr val="0254E4">
              <a:lumMod val="75000"/>
            </a:srgbClr>
          </a:solidFill>
          <a:ln w="1394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9910C9A6-A80B-480B-B77E-793D9BA07DAF}"/>
              </a:ext>
            </a:extLst>
          </p:cNvPr>
          <p:cNvGrpSpPr/>
          <p:nvPr userDrawn="1"/>
        </p:nvGrpSpPr>
        <p:grpSpPr>
          <a:xfrm>
            <a:off x="60972" y="3661916"/>
            <a:ext cx="3915066" cy="2414394"/>
            <a:chOff x="4435029" y="3153348"/>
            <a:chExt cx="3915066" cy="2414394"/>
          </a:xfrm>
        </p:grpSpPr>
        <p:grpSp>
          <p:nvGrpSpPr>
            <p:cNvPr id="547" name="Graphic 1">
              <a:extLst>
                <a:ext uri="{FF2B5EF4-FFF2-40B4-BE49-F238E27FC236}">
                  <a16:creationId xmlns:a16="http://schemas.microsoft.com/office/drawing/2014/main" id="{66CD4B5E-4A3E-460C-AE1E-D4B471743815}"/>
                </a:ext>
              </a:extLst>
            </p:cNvPr>
            <p:cNvGrpSpPr/>
            <p:nvPr/>
          </p:nvGrpSpPr>
          <p:grpSpPr>
            <a:xfrm flipH="1">
              <a:off x="6428461" y="3945650"/>
              <a:ext cx="1921634" cy="1332060"/>
              <a:chOff x="513145" y="4218565"/>
              <a:chExt cx="2552865" cy="1769623"/>
            </a:xfrm>
          </p:grpSpPr>
          <p:grpSp>
            <p:nvGrpSpPr>
              <p:cNvPr id="667" name="Graphic 1">
                <a:extLst>
                  <a:ext uri="{FF2B5EF4-FFF2-40B4-BE49-F238E27FC236}">
                    <a16:creationId xmlns:a16="http://schemas.microsoft.com/office/drawing/2014/main" id="{4F50B5CC-D633-4A56-A346-E88CDDB38ABB}"/>
                  </a:ext>
                </a:extLst>
              </p:cNvPr>
              <p:cNvGrpSpPr/>
              <p:nvPr/>
            </p:nvGrpSpPr>
            <p:grpSpPr>
              <a:xfrm>
                <a:off x="513145" y="4881999"/>
                <a:ext cx="969794" cy="1021148"/>
                <a:chOff x="513145" y="4881999"/>
                <a:chExt cx="969794" cy="1021148"/>
              </a:xfrm>
            </p:grpSpPr>
            <p:sp>
              <p:nvSpPr>
                <p:cNvPr id="672" name="Freeform: Shape 671">
                  <a:extLst>
                    <a:ext uri="{FF2B5EF4-FFF2-40B4-BE49-F238E27FC236}">
                      <a16:creationId xmlns:a16="http://schemas.microsoft.com/office/drawing/2014/main" id="{09BA3E92-066C-4368-8382-DACB8749B339}"/>
                    </a:ext>
                  </a:extLst>
                </p:cNvPr>
                <p:cNvSpPr/>
                <p:nvPr/>
              </p:nvSpPr>
              <p:spPr>
                <a:xfrm>
                  <a:off x="513145" y="5328153"/>
                  <a:ext cx="380814" cy="574994"/>
                </a:xfrm>
                <a:custGeom>
                  <a:avLst/>
                  <a:gdLst>
                    <a:gd name="connsiteX0" fmla="*/ 376464 w 380814"/>
                    <a:gd name="connsiteY0" fmla="*/ 574995 h 574994"/>
                    <a:gd name="connsiteX1" fmla="*/ 210710 w 380814"/>
                    <a:gd name="connsiteY1" fmla="*/ 574995 h 574994"/>
                    <a:gd name="connsiteX2" fmla="*/ 108354 w 380814"/>
                    <a:gd name="connsiteY2" fmla="*/ 323921 h 574994"/>
                    <a:gd name="connsiteX3" fmla="*/ 104165 w 380814"/>
                    <a:gd name="connsiteY3" fmla="*/ 316800 h 574994"/>
                    <a:gd name="connsiteX4" fmla="*/ 2926 w 380814"/>
                    <a:gd name="connsiteY4" fmla="*/ 115438 h 574994"/>
                    <a:gd name="connsiteX5" fmla="*/ 8232 w 380814"/>
                    <a:gd name="connsiteY5" fmla="*/ 49667 h 574994"/>
                    <a:gd name="connsiteX6" fmla="*/ 64786 w 380814"/>
                    <a:gd name="connsiteY6" fmla="*/ 8893 h 574994"/>
                    <a:gd name="connsiteX7" fmla="*/ 376464 w 380814"/>
                    <a:gd name="connsiteY7" fmla="*/ 574995 h 5749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80814" h="574994">
                      <a:moveTo>
                        <a:pt x="376464" y="574995"/>
                      </a:moveTo>
                      <a:lnTo>
                        <a:pt x="210710" y="574995"/>
                      </a:lnTo>
                      <a:cubicBezTo>
                        <a:pt x="210710" y="486183"/>
                        <a:pt x="152201" y="398489"/>
                        <a:pt x="108354" y="323921"/>
                      </a:cubicBezTo>
                      <a:cubicBezTo>
                        <a:pt x="106958" y="321547"/>
                        <a:pt x="105561" y="319173"/>
                        <a:pt x="104165" y="316800"/>
                      </a:cubicBezTo>
                      <a:cubicBezTo>
                        <a:pt x="66462" y="251727"/>
                        <a:pt x="17448" y="191263"/>
                        <a:pt x="2926" y="115438"/>
                      </a:cubicBezTo>
                      <a:cubicBezTo>
                        <a:pt x="-1264" y="93375"/>
                        <a:pt x="-2102" y="69497"/>
                        <a:pt x="8232" y="49667"/>
                      </a:cubicBezTo>
                      <a:cubicBezTo>
                        <a:pt x="19263" y="28442"/>
                        <a:pt x="41606" y="14757"/>
                        <a:pt x="64786" y="8893"/>
                      </a:cubicBezTo>
                      <a:cubicBezTo>
                        <a:pt x="340995" y="-62045"/>
                        <a:pt x="398806" y="306606"/>
                        <a:pt x="376464" y="574995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 w="139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r"/>
                  <a:endParaRPr lang="en-IN"/>
                </a:p>
              </p:txBody>
            </p:sp>
            <p:sp>
              <p:nvSpPr>
                <p:cNvPr id="673" name="Freeform: Shape 672">
                  <a:extLst>
                    <a:ext uri="{FF2B5EF4-FFF2-40B4-BE49-F238E27FC236}">
                      <a16:creationId xmlns:a16="http://schemas.microsoft.com/office/drawing/2014/main" id="{5848272B-3890-40B1-8A69-FE40B6681580}"/>
                    </a:ext>
                  </a:extLst>
                </p:cNvPr>
                <p:cNvSpPr/>
                <p:nvPr/>
              </p:nvSpPr>
              <p:spPr>
                <a:xfrm>
                  <a:off x="635338" y="5415768"/>
                  <a:ext cx="183607" cy="487378"/>
                </a:xfrm>
                <a:custGeom>
                  <a:avLst/>
                  <a:gdLst>
                    <a:gd name="connsiteX0" fmla="*/ 183054 w 183607"/>
                    <a:gd name="connsiteY0" fmla="*/ 487379 h 487378"/>
                    <a:gd name="connsiteX1" fmla="*/ 175932 w 183607"/>
                    <a:gd name="connsiteY1" fmla="*/ 487379 h 487378"/>
                    <a:gd name="connsiteX2" fmla="*/ 165320 w 183607"/>
                    <a:gd name="connsiteY2" fmla="*/ 375248 h 487378"/>
                    <a:gd name="connsiteX3" fmla="*/ 132504 w 183607"/>
                    <a:gd name="connsiteY3" fmla="*/ 243427 h 487378"/>
                    <a:gd name="connsiteX4" fmla="*/ 2080 w 183607"/>
                    <a:gd name="connsiteY4" fmla="*/ 6597 h 487378"/>
                    <a:gd name="connsiteX5" fmla="*/ 6549 w 183607"/>
                    <a:gd name="connsiteY5" fmla="*/ 2687 h 487378"/>
                    <a:gd name="connsiteX6" fmla="*/ 146887 w 183607"/>
                    <a:gd name="connsiteY6" fmla="*/ 238679 h 487378"/>
                    <a:gd name="connsiteX7" fmla="*/ 177748 w 183607"/>
                    <a:gd name="connsiteY7" fmla="*/ 373572 h 487378"/>
                    <a:gd name="connsiteX8" fmla="*/ 183054 w 183607"/>
                    <a:gd name="connsiteY8" fmla="*/ 487379 h 487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3607" h="487378">
                      <a:moveTo>
                        <a:pt x="183054" y="487379"/>
                      </a:moveTo>
                      <a:lnTo>
                        <a:pt x="175932" y="487379"/>
                      </a:lnTo>
                      <a:cubicBezTo>
                        <a:pt x="175374" y="449815"/>
                        <a:pt x="171324" y="412252"/>
                        <a:pt x="165320" y="375248"/>
                      </a:cubicBezTo>
                      <a:cubicBezTo>
                        <a:pt x="157919" y="330423"/>
                        <a:pt x="146887" y="286436"/>
                        <a:pt x="132504" y="243427"/>
                      </a:cubicBezTo>
                      <a:cubicBezTo>
                        <a:pt x="103738" y="157548"/>
                        <a:pt x="59752" y="76976"/>
                        <a:pt x="2080" y="6597"/>
                      </a:cubicBezTo>
                      <a:cubicBezTo>
                        <a:pt x="-2668" y="592"/>
                        <a:pt x="1522" y="-2619"/>
                        <a:pt x="6549" y="2687"/>
                      </a:cubicBezTo>
                      <a:cubicBezTo>
                        <a:pt x="69666" y="69435"/>
                        <a:pt x="117702" y="150985"/>
                        <a:pt x="146887" y="238679"/>
                      </a:cubicBezTo>
                      <a:cubicBezTo>
                        <a:pt x="161550" y="282526"/>
                        <a:pt x="172023" y="327770"/>
                        <a:pt x="177748" y="373572"/>
                      </a:cubicBezTo>
                      <a:cubicBezTo>
                        <a:pt x="182496" y="411275"/>
                        <a:pt x="184730" y="449397"/>
                        <a:pt x="183054" y="48737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39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r"/>
                  <a:endParaRPr lang="en-IN"/>
                </a:p>
              </p:txBody>
            </p:sp>
            <p:sp>
              <p:nvSpPr>
                <p:cNvPr id="674" name="Freeform: Shape 673">
                  <a:extLst>
                    <a:ext uri="{FF2B5EF4-FFF2-40B4-BE49-F238E27FC236}">
                      <a16:creationId xmlns:a16="http://schemas.microsoft.com/office/drawing/2014/main" id="{AB7F7BED-A00C-4986-84E8-06293CD4767A}"/>
                    </a:ext>
                  </a:extLst>
                </p:cNvPr>
                <p:cNvSpPr/>
                <p:nvPr/>
              </p:nvSpPr>
              <p:spPr>
                <a:xfrm>
                  <a:off x="1185227" y="5450172"/>
                  <a:ext cx="297712" cy="452974"/>
                </a:xfrm>
                <a:custGeom>
                  <a:avLst/>
                  <a:gdLst>
                    <a:gd name="connsiteX0" fmla="*/ 0 w 297712"/>
                    <a:gd name="connsiteY0" fmla="*/ 452975 h 452974"/>
                    <a:gd name="connsiteX1" fmla="*/ 168686 w 297712"/>
                    <a:gd name="connsiteY1" fmla="*/ 452975 h 452974"/>
                    <a:gd name="connsiteX2" fmla="*/ 228871 w 297712"/>
                    <a:gd name="connsiteY2" fmla="*/ 1238 h 452974"/>
                    <a:gd name="connsiteX3" fmla="*/ 82946 w 297712"/>
                    <a:gd name="connsiteY3" fmla="*/ 79018 h 452974"/>
                    <a:gd name="connsiteX4" fmla="*/ 0 w 297712"/>
                    <a:gd name="connsiteY4" fmla="*/ 452975 h 4529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7712" h="452974">
                      <a:moveTo>
                        <a:pt x="0" y="452975"/>
                      </a:moveTo>
                      <a:lnTo>
                        <a:pt x="168686" y="452975"/>
                      </a:lnTo>
                      <a:cubicBezTo>
                        <a:pt x="168686" y="236672"/>
                        <a:pt x="413336" y="24279"/>
                        <a:pt x="228871" y="1238"/>
                      </a:cubicBezTo>
                      <a:cubicBezTo>
                        <a:pt x="163240" y="-7001"/>
                        <a:pt x="116320" y="26653"/>
                        <a:pt x="82946" y="79018"/>
                      </a:cubicBezTo>
                      <a:cubicBezTo>
                        <a:pt x="0" y="208744"/>
                        <a:pt x="0" y="452975"/>
                        <a:pt x="0" y="452975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139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r"/>
                  <a:endParaRPr lang="en-IN"/>
                </a:p>
              </p:txBody>
            </p:sp>
            <p:sp>
              <p:nvSpPr>
                <p:cNvPr id="675" name="Freeform: Shape 674">
                  <a:extLst>
                    <a:ext uri="{FF2B5EF4-FFF2-40B4-BE49-F238E27FC236}">
                      <a16:creationId xmlns:a16="http://schemas.microsoft.com/office/drawing/2014/main" id="{B91BD21C-DE15-46B9-BD83-4863C96E523C}"/>
                    </a:ext>
                  </a:extLst>
                </p:cNvPr>
                <p:cNvSpPr/>
                <p:nvPr/>
              </p:nvSpPr>
              <p:spPr>
                <a:xfrm>
                  <a:off x="667835" y="4881999"/>
                  <a:ext cx="551799" cy="1021148"/>
                </a:xfrm>
                <a:custGeom>
                  <a:avLst/>
                  <a:gdLst>
                    <a:gd name="connsiteX0" fmla="*/ 332787 w 551799"/>
                    <a:gd name="connsiteY0" fmla="*/ 1021148 h 1021148"/>
                    <a:gd name="connsiteX1" fmla="*/ 539874 w 551799"/>
                    <a:gd name="connsiteY1" fmla="*/ 1021148 h 1021148"/>
                    <a:gd name="connsiteX2" fmla="*/ 113273 w 551799"/>
                    <a:gd name="connsiteY2" fmla="*/ 5264 h 1021148"/>
                    <a:gd name="connsiteX3" fmla="*/ 332787 w 551799"/>
                    <a:gd name="connsiteY3" fmla="*/ 1021148 h 1021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51799" h="1021148">
                      <a:moveTo>
                        <a:pt x="332787" y="1021148"/>
                      </a:moveTo>
                      <a:lnTo>
                        <a:pt x="539874" y="1021148"/>
                      </a:lnTo>
                      <a:cubicBezTo>
                        <a:pt x="573667" y="709611"/>
                        <a:pt x="564451" y="-71398"/>
                        <a:pt x="113273" y="5264"/>
                      </a:cubicBezTo>
                      <a:cubicBezTo>
                        <a:pt x="-232896" y="64053"/>
                        <a:pt x="323990" y="514114"/>
                        <a:pt x="332787" y="1021148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 w="139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r"/>
                  <a:endParaRPr lang="en-IN"/>
                </a:p>
              </p:txBody>
            </p:sp>
            <p:sp>
              <p:nvSpPr>
                <p:cNvPr id="676" name="Freeform: Shape 675">
                  <a:extLst>
                    <a:ext uri="{FF2B5EF4-FFF2-40B4-BE49-F238E27FC236}">
                      <a16:creationId xmlns:a16="http://schemas.microsoft.com/office/drawing/2014/main" id="{6E29E037-5683-4BBA-AA6F-9598378B8DC2}"/>
                    </a:ext>
                  </a:extLst>
                </p:cNvPr>
                <p:cNvSpPr/>
                <p:nvPr/>
              </p:nvSpPr>
              <p:spPr>
                <a:xfrm>
                  <a:off x="883318" y="5048562"/>
                  <a:ext cx="236383" cy="854585"/>
                </a:xfrm>
                <a:custGeom>
                  <a:avLst/>
                  <a:gdLst>
                    <a:gd name="connsiteX0" fmla="*/ 4056 w 236383"/>
                    <a:gd name="connsiteY0" fmla="*/ 10738 h 854585"/>
                    <a:gd name="connsiteX1" fmla="*/ 73877 w 236383"/>
                    <a:gd name="connsiteY1" fmla="*/ 111559 h 854585"/>
                    <a:gd name="connsiteX2" fmla="*/ 124706 w 236383"/>
                    <a:gd name="connsiteY2" fmla="*/ 223271 h 854585"/>
                    <a:gd name="connsiteX3" fmla="*/ 161292 w 236383"/>
                    <a:gd name="connsiteY3" fmla="*/ 340709 h 854585"/>
                    <a:gd name="connsiteX4" fmla="*/ 186985 w 236383"/>
                    <a:gd name="connsiteY4" fmla="*/ 461079 h 854585"/>
                    <a:gd name="connsiteX5" fmla="*/ 215332 w 236383"/>
                    <a:gd name="connsiteY5" fmla="*/ 706008 h 854585"/>
                    <a:gd name="connsiteX6" fmla="*/ 220918 w 236383"/>
                    <a:gd name="connsiteY6" fmla="*/ 854585 h 854585"/>
                    <a:gd name="connsiteX7" fmla="*/ 235022 w 236383"/>
                    <a:gd name="connsiteY7" fmla="*/ 854585 h 854585"/>
                    <a:gd name="connsiteX8" fmla="*/ 235022 w 236383"/>
                    <a:gd name="connsiteY8" fmla="*/ 705030 h 854585"/>
                    <a:gd name="connsiteX9" fmla="*/ 209467 w 236383"/>
                    <a:gd name="connsiteY9" fmla="*/ 456890 h 854585"/>
                    <a:gd name="connsiteX10" fmla="*/ 182238 w 236383"/>
                    <a:gd name="connsiteY10" fmla="*/ 334844 h 854585"/>
                    <a:gd name="connsiteX11" fmla="*/ 142300 w 236383"/>
                    <a:gd name="connsiteY11" fmla="*/ 216149 h 854585"/>
                    <a:gd name="connsiteX12" fmla="*/ 116746 w 236383"/>
                    <a:gd name="connsiteY12" fmla="*/ 158897 h 854585"/>
                    <a:gd name="connsiteX13" fmla="*/ 86305 w 236383"/>
                    <a:gd name="connsiteY13" fmla="*/ 104158 h 854585"/>
                    <a:gd name="connsiteX14" fmla="*/ 10201 w 236383"/>
                    <a:gd name="connsiteY14" fmla="*/ 4874 h 854585"/>
                    <a:gd name="connsiteX15" fmla="*/ 4056 w 236383"/>
                    <a:gd name="connsiteY15" fmla="*/ 10738 h 854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36383" h="854585">
                      <a:moveTo>
                        <a:pt x="4056" y="10738"/>
                      </a:moveTo>
                      <a:cubicBezTo>
                        <a:pt x="31286" y="41320"/>
                        <a:pt x="53908" y="75811"/>
                        <a:pt x="73877" y="111559"/>
                      </a:cubicBezTo>
                      <a:cubicBezTo>
                        <a:pt x="93845" y="147307"/>
                        <a:pt x="110602" y="184730"/>
                        <a:pt x="124706" y="223271"/>
                      </a:cubicBezTo>
                      <a:cubicBezTo>
                        <a:pt x="138949" y="261672"/>
                        <a:pt x="151237" y="300772"/>
                        <a:pt x="161292" y="340709"/>
                      </a:cubicBezTo>
                      <a:cubicBezTo>
                        <a:pt x="171485" y="380506"/>
                        <a:pt x="180143" y="420583"/>
                        <a:pt x="186985" y="461079"/>
                      </a:cubicBezTo>
                      <a:cubicBezTo>
                        <a:pt x="201229" y="541930"/>
                        <a:pt x="209886" y="623899"/>
                        <a:pt x="215332" y="706008"/>
                      </a:cubicBezTo>
                      <a:cubicBezTo>
                        <a:pt x="218404" y="755580"/>
                        <a:pt x="220499" y="805013"/>
                        <a:pt x="220918" y="854585"/>
                      </a:cubicBezTo>
                      <a:lnTo>
                        <a:pt x="235022" y="854585"/>
                      </a:lnTo>
                      <a:cubicBezTo>
                        <a:pt x="236837" y="804734"/>
                        <a:pt x="236837" y="754882"/>
                        <a:pt x="235022" y="705030"/>
                      </a:cubicBezTo>
                      <a:cubicBezTo>
                        <a:pt x="231810" y="622084"/>
                        <a:pt x="223990" y="538998"/>
                        <a:pt x="209467" y="456890"/>
                      </a:cubicBezTo>
                      <a:cubicBezTo>
                        <a:pt x="202346" y="415835"/>
                        <a:pt x="193130" y="375060"/>
                        <a:pt x="182238" y="334844"/>
                      </a:cubicBezTo>
                      <a:cubicBezTo>
                        <a:pt x="171485" y="294488"/>
                        <a:pt x="158080" y="254969"/>
                        <a:pt x="142300" y="216149"/>
                      </a:cubicBezTo>
                      <a:cubicBezTo>
                        <a:pt x="134760" y="196739"/>
                        <a:pt x="125683" y="177748"/>
                        <a:pt x="116746" y="158897"/>
                      </a:cubicBezTo>
                      <a:cubicBezTo>
                        <a:pt x="106971" y="140325"/>
                        <a:pt x="97616" y="121753"/>
                        <a:pt x="86305" y="104158"/>
                      </a:cubicBezTo>
                      <a:cubicBezTo>
                        <a:pt x="64521" y="68549"/>
                        <a:pt x="39804" y="34477"/>
                        <a:pt x="10201" y="4874"/>
                      </a:cubicBezTo>
                      <a:cubicBezTo>
                        <a:pt x="1543" y="-4482"/>
                        <a:pt x="-4322" y="824"/>
                        <a:pt x="4056" y="1073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39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r"/>
                  <a:endParaRPr lang="en-IN"/>
                </a:p>
              </p:txBody>
            </p:sp>
            <p:sp>
              <p:nvSpPr>
                <p:cNvPr id="677" name="Freeform: Shape 676">
                  <a:extLst>
                    <a:ext uri="{FF2B5EF4-FFF2-40B4-BE49-F238E27FC236}">
                      <a16:creationId xmlns:a16="http://schemas.microsoft.com/office/drawing/2014/main" id="{447ABD20-42AE-49FB-9C58-F0462BAFF1EC}"/>
                    </a:ext>
                  </a:extLst>
                </p:cNvPr>
                <p:cNvSpPr/>
                <p:nvPr/>
              </p:nvSpPr>
              <p:spPr>
                <a:xfrm>
                  <a:off x="765606" y="5541199"/>
                  <a:ext cx="248682" cy="361948"/>
                </a:xfrm>
                <a:custGeom>
                  <a:avLst/>
                  <a:gdLst>
                    <a:gd name="connsiteX0" fmla="*/ 72196 w 248682"/>
                    <a:gd name="connsiteY0" fmla="*/ 361948 h 361948"/>
                    <a:gd name="connsiteX1" fmla="*/ 244093 w 248682"/>
                    <a:gd name="connsiteY1" fmla="*/ 361948 h 361948"/>
                    <a:gd name="connsiteX2" fmla="*/ 94818 w 248682"/>
                    <a:gd name="connsiteY2" fmla="*/ 0 h 361948"/>
                    <a:gd name="connsiteX3" fmla="*/ 72196 w 248682"/>
                    <a:gd name="connsiteY3" fmla="*/ 361948 h 36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48682" h="361948">
                      <a:moveTo>
                        <a:pt x="72196" y="361948"/>
                      </a:moveTo>
                      <a:lnTo>
                        <a:pt x="244093" y="361948"/>
                      </a:lnTo>
                      <a:cubicBezTo>
                        <a:pt x="244093" y="361948"/>
                        <a:pt x="289476" y="-279"/>
                        <a:pt x="94818" y="0"/>
                      </a:cubicBezTo>
                      <a:cubicBezTo>
                        <a:pt x="-82107" y="140"/>
                        <a:pt x="36029" y="223983"/>
                        <a:pt x="72196" y="361948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139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r"/>
                  <a:endParaRPr lang="en-IN"/>
                </a:p>
              </p:txBody>
            </p:sp>
            <p:sp>
              <p:nvSpPr>
                <p:cNvPr id="678" name="Freeform: Shape 677">
                  <a:extLst>
                    <a:ext uri="{FF2B5EF4-FFF2-40B4-BE49-F238E27FC236}">
                      <a16:creationId xmlns:a16="http://schemas.microsoft.com/office/drawing/2014/main" id="{1B1D57EB-82EE-447A-9E39-93DAF7127F53}"/>
                    </a:ext>
                  </a:extLst>
                </p:cNvPr>
                <p:cNvSpPr/>
                <p:nvPr/>
              </p:nvSpPr>
              <p:spPr>
                <a:xfrm>
                  <a:off x="888519" y="5624740"/>
                  <a:ext cx="59039" cy="278267"/>
                </a:xfrm>
                <a:custGeom>
                  <a:avLst/>
                  <a:gdLst>
                    <a:gd name="connsiteX0" fmla="*/ 530 w 59039"/>
                    <a:gd name="connsiteY0" fmla="*/ 5830 h 278267"/>
                    <a:gd name="connsiteX1" fmla="*/ 42981 w 59039"/>
                    <a:gd name="connsiteY1" fmla="*/ 257601 h 278267"/>
                    <a:gd name="connsiteX2" fmla="*/ 44098 w 59039"/>
                    <a:gd name="connsiteY2" fmla="*/ 278268 h 278267"/>
                    <a:gd name="connsiteX3" fmla="*/ 59040 w 59039"/>
                    <a:gd name="connsiteY3" fmla="*/ 278268 h 278267"/>
                    <a:gd name="connsiteX4" fmla="*/ 57922 w 59039"/>
                    <a:gd name="connsiteY4" fmla="*/ 256484 h 278267"/>
                    <a:gd name="connsiteX5" fmla="*/ 5697 w 59039"/>
                    <a:gd name="connsiteY5" fmla="*/ 3735 h 278267"/>
                    <a:gd name="connsiteX6" fmla="*/ 530 w 59039"/>
                    <a:gd name="connsiteY6" fmla="*/ 5830 h 278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9039" h="278267">
                      <a:moveTo>
                        <a:pt x="530" y="5830"/>
                      </a:moveTo>
                      <a:cubicBezTo>
                        <a:pt x="26084" y="87240"/>
                        <a:pt x="36976" y="172700"/>
                        <a:pt x="42981" y="257601"/>
                      </a:cubicBezTo>
                      <a:cubicBezTo>
                        <a:pt x="43400" y="264444"/>
                        <a:pt x="43679" y="271426"/>
                        <a:pt x="44098" y="278268"/>
                      </a:cubicBezTo>
                      <a:lnTo>
                        <a:pt x="59040" y="278268"/>
                      </a:lnTo>
                      <a:cubicBezTo>
                        <a:pt x="58760" y="270867"/>
                        <a:pt x="58481" y="263745"/>
                        <a:pt x="57922" y="256484"/>
                      </a:cubicBezTo>
                      <a:cubicBezTo>
                        <a:pt x="51639" y="170605"/>
                        <a:pt x="37256" y="84307"/>
                        <a:pt x="5697" y="3735"/>
                      </a:cubicBezTo>
                      <a:cubicBezTo>
                        <a:pt x="3044" y="-2409"/>
                        <a:pt x="-1564" y="-454"/>
                        <a:pt x="530" y="583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39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r"/>
                  <a:endParaRPr lang="en-IN"/>
                </a:p>
              </p:txBody>
            </p:sp>
            <p:sp>
              <p:nvSpPr>
                <p:cNvPr id="679" name="Freeform: Shape 678">
                  <a:extLst>
                    <a:ext uri="{FF2B5EF4-FFF2-40B4-BE49-F238E27FC236}">
                      <a16:creationId xmlns:a16="http://schemas.microsoft.com/office/drawing/2014/main" id="{7DD84A8A-062C-4440-84D4-8215030545B9}"/>
                    </a:ext>
                  </a:extLst>
                </p:cNvPr>
                <p:cNvSpPr/>
                <p:nvPr/>
              </p:nvSpPr>
              <p:spPr>
                <a:xfrm>
                  <a:off x="1249881" y="5541101"/>
                  <a:ext cx="125286" cy="362046"/>
                </a:xfrm>
                <a:custGeom>
                  <a:avLst/>
                  <a:gdLst>
                    <a:gd name="connsiteX0" fmla="*/ 0 w 125286"/>
                    <a:gd name="connsiteY0" fmla="*/ 362046 h 362046"/>
                    <a:gd name="connsiteX1" fmla="*/ 10752 w 125286"/>
                    <a:gd name="connsiteY1" fmla="*/ 362046 h 362046"/>
                    <a:gd name="connsiteX2" fmla="*/ 25833 w 125286"/>
                    <a:gd name="connsiteY2" fmla="*/ 263879 h 362046"/>
                    <a:gd name="connsiteX3" fmla="*/ 62280 w 125286"/>
                    <a:gd name="connsiteY3" fmla="*/ 130103 h 362046"/>
                    <a:gd name="connsiteX4" fmla="*/ 75127 w 125286"/>
                    <a:gd name="connsiteY4" fmla="*/ 97986 h 362046"/>
                    <a:gd name="connsiteX5" fmla="*/ 81829 w 125286"/>
                    <a:gd name="connsiteY5" fmla="*/ 81927 h 362046"/>
                    <a:gd name="connsiteX6" fmla="*/ 89509 w 125286"/>
                    <a:gd name="connsiteY6" fmla="*/ 66427 h 362046"/>
                    <a:gd name="connsiteX7" fmla="*/ 97190 w 125286"/>
                    <a:gd name="connsiteY7" fmla="*/ 50788 h 362046"/>
                    <a:gd name="connsiteX8" fmla="*/ 105428 w 125286"/>
                    <a:gd name="connsiteY8" fmla="*/ 35567 h 362046"/>
                    <a:gd name="connsiteX9" fmla="*/ 123582 w 125286"/>
                    <a:gd name="connsiteY9" fmla="*/ 5963 h 362046"/>
                    <a:gd name="connsiteX10" fmla="*/ 120091 w 125286"/>
                    <a:gd name="connsiteY10" fmla="*/ 3589 h 362046"/>
                    <a:gd name="connsiteX11" fmla="*/ 100401 w 125286"/>
                    <a:gd name="connsiteY11" fmla="*/ 32495 h 362046"/>
                    <a:gd name="connsiteX12" fmla="*/ 91464 w 125286"/>
                    <a:gd name="connsiteY12" fmla="*/ 47576 h 362046"/>
                    <a:gd name="connsiteX13" fmla="*/ 82946 w 125286"/>
                    <a:gd name="connsiteY13" fmla="*/ 62936 h 362046"/>
                    <a:gd name="connsiteX14" fmla="*/ 74568 w 125286"/>
                    <a:gd name="connsiteY14" fmla="*/ 78436 h 362046"/>
                    <a:gd name="connsiteX15" fmla="*/ 67307 w 125286"/>
                    <a:gd name="connsiteY15" fmla="*/ 94355 h 362046"/>
                    <a:gd name="connsiteX16" fmla="*/ 53343 w 125286"/>
                    <a:gd name="connsiteY16" fmla="*/ 126612 h 362046"/>
                    <a:gd name="connsiteX17" fmla="*/ 14523 w 125286"/>
                    <a:gd name="connsiteY17" fmla="*/ 261645 h 362046"/>
                    <a:gd name="connsiteX18" fmla="*/ 0 w 125286"/>
                    <a:gd name="connsiteY18" fmla="*/ 362046 h 3620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25286" h="362046">
                      <a:moveTo>
                        <a:pt x="0" y="362046"/>
                      </a:moveTo>
                      <a:lnTo>
                        <a:pt x="10752" y="362046"/>
                      </a:lnTo>
                      <a:cubicBezTo>
                        <a:pt x="14662" y="329231"/>
                        <a:pt x="19689" y="296415"/>
                        <a:pt x="25833" y="263879"/>
                      </a:cubicBezTo>
                      <a:cubicBezTo>
                        <a:pt x="35189" y="218496"/>
                        <a:pt x="46919" y="173671"/>
                        <a:pt x="62280" y="130103"/>
                      </a:cubicBezTo>
                      <a:cubicBezTo>
                        <a:pt x="66329" y="119211"/>
                        <a:pt x="70937" y="108599"/>
                        <a:pt x="75127" y="97986"/>
                      </a:cubicBezTo>
                      <a:cubicBezTo>
                        <a:pt x="77361" y="92680"/>
                        <a:pt x="79316" y="87234"/>
                        <a:pt x="81829" y="81927"/>
                      </a:cubicBezTo>
                      <a:lnTo>
                        <a:pt x="89509" y="66427"/>
                      </a:lnTo>
                      <a:lnTo>
                        <a:pt x="97190" y="50788"/>
                      </a:lnTo>
                      <a:cubicBezTo>
                        <a:pt x="99703" y="45621"/>
                        <a:pt x="102217" y="40315"/>
                        <a:pt x="105428" y="35567"/>
                      </a:cubicBezTo>
                      <a:lnTo>
                        <a:pt x="123582" y="5963"/>
                      </a:lnTo>
                      <a:cubicBezTo>
                        <a:pt x="127352" y="-181"/>
                        <a:pt x="124280" y="-2555"/>
                        <a:pt x="120091" y="3589"/>
                      </a:cubicBezTo>
                      <a:lnTo>
                        <a:pt x="100401" y="32495"/>
                      </a:lnTo>
                      <a:cubicBezTo>
                        <a:pt x="96910" y="37242"/>
                        <a:pt x="94257" y="42409"/>
                        <a:pt x="91464" y="47576"/>
                      </a:cubicBezTo>
                      <a:lnTo>
                        <a:pt x="82946" y="62936"/>
                      </a:lnTo>
                      <a:lnTo>
                        <a:pt x="74568" y="78436"/>
                      </a:lnTo>
                      <a:cubicBezTo>
                        <a:pt x="71915" y="83603"/>
                        <a:pt x="69820" y="89049"/>
                        <a:pt x="67307" y="94355"/>
                      </a:cubicBezTo>
                      <a:cubicBezTo>
                        <a:pt x="62699" y="105108"/>
                        <a:pt x="57671" y="115720"/>
                        <a:pt x="53343" y="126612"/>
                      </a:cubicBezTo>
                      <a:cubicBezTo>
                        <a:pt x="36586" y="170459"/>
                        <a:pt x="24018" y="215703"/>
                        <a:pt x="14523" y="261645"/>
                      </a:cubicBezTo>
                      <a:cubicBezTo>
                        <a:pt x="8239" y="295019"/>
                        <a:pt x="3351" y="328532"/>
                        <a:pt x="0" y="36204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39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r"/>
                  <a:endParaRPr lang="en-IN"/>
                </a:p>
              </p:txBody>
            </p:sp>
          </p:grpSp>
          <p:grpSp>
            <p:nvGrpSpPr>
              <p:cNvPr id="668" name="Graphic 1">
                <a:extLst>
                  <a:ext uri="{FF2B5EF4-FFF2-40B4-BE49-F238E27FC236}">
                    <a16:creationId xmlns:a16="http://schemas.microsoft.com/office/drawing/2014/main" id="{4202274F-7AEE-4BEA-86CD-ED7F085BF7A2}"/>
                  </a:ext>
                </a:extLst>
              </p:cNvPr>
              <p:cNvGrpSpPr/>
              <p:nvPr/>
            </p:nvGrpSpPr>
            <p:grpSpPr>
              <a:xfrm>
                <a:off x="869351" y="4218565"/>
                <a:ext cx="1046892" cy="1531954"/>
                <a:chOff x="869351" y="4218565"/>
                <a:chExt cx="1046892" cy="1531954"/>
              </a:xfrm>
            </p:grpSpPr>
            <p:sp>
              <p:nvSpPr>
                <p:cNvPr id="670" name="Freeform: Shape 669">
                  <a:extLst>
                    <a:ext uri="{FF2B5EF4-FFF2-40B4-BE49-F238E27FC236}">
                      <a16:creationId xmlns:a16="http://schemas.microsoft.com/office/drawing/2014/main" id="{8CB57900-230A-4337-A94A-F9833877FF3D}"/>
                    </a:ext>
                  </a:extLst>
                </p:cNvPr>
                <p:cNvSpPr/>
                <p:nvPr/>
              </p:nvSpPr>
              <p:spPr>
                <a:xfrm>
                  <a:off x="869351" y="4218565"/>
                  <a:ext cx="960395" cy="1390578"/>
                </a:xfrm>
                <a:custGeom>
                  <a:avLst/>
                  <a:gdLst>
                    <a:gd name="connsiteX0" fmla="*/ 908091 w 960395"/>
                    <a:gd name="connsiteY0" fmla="*/ 784181 h 1390578"/>
                    <a:gd name="connsiteX1" fmla="*/ 732005 w 960395"/>
                    <a:gd name="connsiteY1" fmla="*/ 903433 h 1390578"/>
                    <a:gd name="connsiteX2" fmla="*/ 782834 w 960395"/>
                    <a:gd name="connsiteY2" fmla="*/ 449742 h 1390578"/>
                    <a:gd name="connsiteX3" fmla="*/ 576306 w 960395"/>
                    <a:gd name="connsiteY3" fmla="*/ 584355 h 1390578"/>
                    <a:gd name="connsiteX4" fmla="*/ 604932 w 960395"/>
                    <a:gd name="connsiteY4" fmla="*/ 150353 h 1390578"/>
                    <a:gd name="connsiteX5" fmla="*/ 443647 w 960395"/>
                    <a:gd name="connsiteY5" fmla="*/ 339007 h 1390578"/>
                    <a:gd name="connsiteX6" fmla="*/ 261835 w 960395"/>
                    <a:gd name="connsiteY6" fmla="*/ 3311 h 1390578"/>
                    <a:gd name="connsiteX7" fmla="*/ 236700 w 960395"/>
                    <a:gd name="connsiteY7" fmla="*/ 404498 h 1390578"/>
                    <a:gd name="connsiteX8" fmla="*/ 16348 w 960395"/>
                    <a:gd name="connsiteY8" fmla="*/ 320574 h 1390578"/>
                    <a:gd name="connsiteX9" fmla="*/ 284038 w 960395"/>
                    <a:gd name="connsiteY9" fmla="*/ 708635 h 1390578"/>
                    <a:gd name="connsiteX10" fmla="*/ 67316 w 960395"/>
                    <a:gd name="connsiteY10" fmla="*/ 771613 h 1390578"/>
                    <a:gd name="connsiteX11" fmla="*/ 451607 w 960395"/>
                    <a:gd name="connsiteY11" fmla="*/ 1068069 h 1390578"/>
                    <a:gd name="connsiteX12" fmla="*/ 407201 w 960395"/>
                    <a:gd name="connsiteY12" fmla="*/ 1344697 h 1390578"/>
                    <a:gd name="connsiteX13" fmla="*/ 843996 w 960395"/>
                    <a:gd name="connsiteY13" fmla="*/ 1318584 h 1390578"/>
                    <a:gd name="connsiteX14" fmla="*/ 908091 w 960395"/>
                    <a:gd name="connsiteY14" fmla="*/ 784181 h 13905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960395" h="1390578">
                      <a:moveTo>
                        <a:pt x="908091" y="784181"/>
                      </a:moveTo>
                      <a:cubicBezTo>
                        <a:pt x="834640" y="745221"/>
                        <a:pt x="732005" y="903433"/>
                        <a:pt x="732005" y="903433"/>
                      </a:cubicBezTo>
                      <a:cubicBezTo>
                        <a:pt x="767334" y="795631"/>
                        <a:pt x="886168" y="518445"/>
                        <a:pt x="782834" y="449742"/>
                      </a:cubicBezTo>
                      <a:cubicBezTo>
                        <a:pt x="698910" y="394025"/>
                        <a:pt x="607166" y="501269"/>
                        <a:pt x="576306" y="584355"/>
                      </a:cubicBezTo>
                      <a:cubicBezTo>
                        <a:pt x="601022" y="488562"/>
                        <a:pt x="703658" y="190150"/>
                        <a:pt x="604932" y="150353"/>
                      </a:cubicBezTo>
                      <a:cubicBezTo>
                        <a:pt x="518774" y="115582"/>
                        <a:pt x="455656" y="257038"/>
                        <a:pt x="443647" y="339007"/>
                      </a:cubicBezTo>
                      <a:cubicBezTo>
                        <a:pt x="433593" y="254106"/>
                        <a:pt x="420607" y="-33973"/>
                        <a:pt x="261835" y="3311"/>
                      </a:cubicBezTo>
                      <a:cubicBezTo>
                        <a:pt x="108929" y="42830"/>
                        <a:pt x="196344" y="307867"/>
                        <a:pt x="236700" y="404498"/>
                      </a:cubicBezTo>
                      <a:cubicBezTo>
                        <a:pt x="190898" y="347106"/>
                        <a:pt x="75974" y="229529"/>
                        <a:pt x="16348" y="320574"/>
                      </a:cubicBezTo>
                      <a:cubicBezTo>
                        <a:pt x="-80423" y="468314"/>
                        <a:pt x="284038" y="708635"/>
                        <a:pt x="284038" y="708635"/>
                      </a:cubicBezTo>
                      <a:cubicBezTo>
                        <a:pt x="284038" y="708635"/>
                        <a:pt x="65641" y="637698"/>
                        <a:pt x="67316" y="771613"/>
                      </a:cubicBezTo>
                      <a:cubicBezTo>
                        <a:pt x="69690" y="960965"/>
                        <a:pt x="289763" y="1057736"/>
                        <a:pt x="451607" y="1068069"/>
                      </a:cubicBezTo>
                      <a:cubicBezTo>
                        <a:pt x="220223" y="1047822"/>
                        <a:pt x="242565" y="1261192"/>
                        <a:pt x="407201" y="1344697"/>
                      </a:cubicBezTo>
                      <a:cubicBezTo>
                        <a:pt x="545585" y="1414936"/>
                        <a:pt x="714270" y="1403206"/>
                        <a:pt x="843996" y="1318584"/>
                      </a:cubicBezTo>
                      <a:cubicBezTo>
                        <a:pt x="930992" y="1226003"/>
                        <a:pt x="1019664" y="843388"/>
                        <a:pt x="908091" y="78418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139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r"/>
                  <a:endParaRPr lang="en-IN"/>
                </a:p>
              </p:txBody>
            </p:sp>
            <p:sp>
              <p:nvSpPr>
                <p:cNvPr id="671" name="Freeform: Shape 670">
                  <a:extLst>
                    <a:ext uri="{FF2B5EF4-FFF2-40B4-BE49-F238E27FC236}">
                      <a16:creationId xmlns:a16="http://schemas.microsoft.com/office/drawing/2014/main" id="{4B075B22-3C21-40DD-9FE8-C50F3408C0F3}"/>
                    </a:ext>
                  </a:extLst>
                </p:cNvPr>
                <p:cNvSpPr/>
                <p:nvPr/>
              </p:nvSpPr>
              <p:spPr>
                <a:xfrm>
                  <a:off x="920608" y="4309850"/>
                  <a:ext cx="995635" cy="1440669"/>
                </a:xfrm>
                <a:custGeom>
                  <a:avLst/>
                  <a:gdLst>
                    <a:gd name="connsiteX0" fmla="*/ 767883 w 995635"/>
                    <a:gd name="connsiteY0" fmla="*/ 944248 h 1440669"/>
                    <a:gd name="connsiteX1" fmla="*/ 736184 w 995635"/>
                    <a:gd name="connsiteY1" fmla="*/ 1029988 h 1440669"/>
                    <a:gd name="connsiteX2" fmla="*/ 705463 w 995635"/>
                    <a:gd name="connsiteY2" fmla="*/ 1092546 h 1440669"/>
                    <a:gd name="connsiteX3" fmla="*/ 510665 w 995635"/>
                    <a:gd name="connsiteY3" fmla="*/ 799302 h 1440669"/>
                    <a:gd name="connsiteX4" fmla="*/ 562192 w 995635"/>
                    <a:gd name="connsiteY4" fmla="*/ 718310 h 1440669"/>
                    <a:gd name="connsiteX5" fmla="*/ 609670 w 995635"/>
                    <a:gd name="connsiteY5" fmla="*/ 622657 h 1440669"/>
                    <a:gd name="connsiteX6" fmla="*/ 648071 w 995635"/>
                    <a:gd name="connsiteY6" fmla="*/ 523233 h 1440669"/>
                    <a:gd name="connsiteX7" fmla="*/ 677116 w 995635"/>
                    <a:gd name="connsiteY7" fmla="*/ 421435 h 1440669"/>
                    <a:gd name="connsiteX8" fmla="*/ 644580 w 995635"/>
                    <a:gd name="connsiteY8" fmla="*/ 521557 h 1440669"/>
                    <a:gd name="connsiteX9" fmla="*/ 602828 w 995635"/>
                    <a:gd name="connsiteY9" fmla="*/ 618467 h 1440669"/>
                    <a:gd name="connsiteX10" fmla="*/ 552417 w 995635"/>
                    <a:gd name="connsiteY10" fmla="*/ 710490 h 1440669"/>
                    <a:gd name="connsiteX11" fmla="*/ 501728 w 995635"/>
                    <a:gd name="connsiteY11" fmla="*/ 783243 h 1440669"/>
                    <a:gd name="connsiteX12" fmla="*/ 380939 w 995635"/>
                    <a:gd name="connsiteY12" fmla="*/ 534962 h 1440669"/>
                    <a:gd name="connsiteX13" fmla="*/ 426462 w 995635"/>
                    <a:gd name="connsiteY13" fmla="*/ 439309 h 1440669"/>
                    <a:gd name="connsiteX14" fmla="*/ 446710 w 995635"/>
                    <a:gd name="connsiteY14" fmla="*/ 387642 h 1440669"/>
                    <a:gd name="connsiteX15" fmla="*/ 464304 w 995635"/>
                    <a:gd name="connsiteY15" fmla="*/ 334997 h 1440669"/>
                    <a:gd name="connsiteX16" fmla="*/ 494048 w 995635"/>
                    <a:gd name="connsiteY16" fmla="*/ 228312 h 1440669"/>
                    <a:gd name="connsiteX17" fmla="*/ 515552 w 995635"/>
                    <a:gd name="connsiteY17" fmla="*/ 120370 h 1440669"/>
                    <a:gd name="connsiteX18" fmla="*/ 490417 w 995635"/>
                    <a:gd name="connsiteY18" fmla="*/ 227055 h 1440669"/>
                    <a:gd name="connsiteX19" fmla="*/ 457183 w 995635"/>
                    <a:gd name="connsiteY19" fmla="*/ 331646 h 1440669"/>
                    <a:gd name="connsiteX20" fmla="*/ 437912 w 995635"/>
                    <a:gd name="connsiteY20" fmla="*/ 382894 h 1440669"/>
                    <a:gd name="connsiteX21" fmla="*/ 416128 w 995635"/>
                    <a:gd name="connsiteY21" fmla="*/ 432885 h 1440669"/>
                    <a:gd name="connsiteX22" fmla="*/ 372840 w 995635"/>
                    <a:gd name="connsiteY22" fmla="*/ 515971 h 1440669"/>
                    <a:gd name="connsiteX23" fmla="*/ 223425 w 995635"/>
                    <a:gd name="connsiteY23" fmla="*/ 0 h 1440669"/>
                    <a:gd name="connsiteX24" fmla="*/ 359714 w 995635"/>
                    <a:gd name="connsiteY24" fmla="*/ 521836 h 1440669"/>
                    <a:gd name="connsiteX25" fmla="*/ 273556 w 995635"/>
                    <a:gd name="connsiteY25" fmla="*/ 492093 h 1440669"/>
                    <a:gd name="connsiteX26" fmla="*/ 177204 w 995635"/>
                    <a:gd name="connsiteY26" fmla="*/ 439309 h 1440669"/>
                    <a:gd name="connsiteX27" fmla="*/ 85460 w 995635"/>
                    <a:gd name="connsiteY27" fmla="*/ 370047 h 1440669"/>
                    <a:gd name="connsiteX28" fmla="*/ 0 w 995635"/>
                    <a:gd name="connsiteY28" fmla="*/ 285565 h 1440669"/>
                    <a:gd name="connsiteX29" fmla="*/ 83505 w 995635"/>
                    <a:gd name="connsiteY29" fmla="*/ 373817 h 1440669"/>
                    <a:gd name="connsiteX30" fmla="*/ 174271 w 995635"/>
                    <a:gd name="connsiteY30" fmla="*/ 447408 h 1440669"/>
                    <a:gd name="connsiteX31" fmla="*/ 270763 w 995635"/>
                    <a:gd name="connsiteY31" fmla="*/ 504800 h 1440669"/>
                    <a:gd name="connsiteX32" fmla="*/ 366975 w 995635"/>
                    <a:gd name="connsiteY32" fmla="*/ 541246 h 1440669"/>
                    <a:gd name="connsiteX33" fmla="*/ 482876 w 995635"/>
                    <a:gd name="connsiteY33" fmla="*/ 796369 h 1440669"/>
                    <a:gd name="connsiteX34" fmla="*/ 397556 w 995635"/>
                    <a:gd name="connsiteY34" fmla="*/ 805586 h 1440669"/>
                    <a:gd name="connsiteX35" fmla="*/ 294083 w 995635"/>
                    <a:gd name="connsiteY35" fmla="*/ 790504 h 1440669"/>
                    <a:gd name="connsiteX36" fmla="*/ 190051 w 995635"/>
                    <a:gd name="connsiteY36" fmla="*/ 753639 h 1440669"/>
                    <a:gd name="connsiteX37" fmla="*/ 88113 w 995635"/>
                    <a:gd name="connsiteY37" fmla="*/ 697783 h 1440669"/>
                    <a:gd name="connsiteX38" fmla="*/ 189352 w 995635"/>
                    <a:gd name="connsiteY38" fmla="*/ 757968 h 1440669"/>
                    <a:gd name="connsiteX39" fmla="*/ 293803 w 995635"/>
                    <a:gd name="connsiteY39" fmla="*/ 799441 h 1440669"/>
                    <a:gd name="connsiteX40" fmla="*/ 399232 w 995635"/>
                    <a:gd name="connsiteY40" fmla="*/ 818991 h 1440669"/>
                    <a:gd name="connsiteX41" fmla="*/ 491255 w 995635"/>
                    <a:gd name="connsiteY41" fmla="*/ 812288 h 1440669"/>
                    <a:gd name="connsiteX42" fmla="*/ 679769 w 995635"/>
                    <a:gd name="connsiteY42" fmla="*/ 1113074 h 1440669"/>
                    <a:gd name="connsiteX43" fmla="*/ 601850 w 995635"/>
                    <a:gd name="connsiteY43" fmla="*/ 1128853 h 1440669"/>
                    <a:gd name="connsiteX44" fmla="*/ 499354 w 995635"/>
                    <a:gd name="connsiteY44" fmla="*/ 1134578 h 1440669"/>
                    <a:gd name="connsiteX45" fmla="*/ 393507 w 995635"/>
                    <a:gd name="connsiteY45" fmla="*/ 1126339 h 1440669"/>
                    <a:gd name="connsiteX46" fmla="*/ 285704 w 995635"/>
                    <a:gd name="connsiteY46" fmla="*/ 1103857 h 1440669"/>
                    <a:gd name="connsiteX47" fmla="*/ 394065 w 995635"/>
                    <a:gd name="connsiteY47" fmla="*/ 1130948 h 1440669"/>
                    <a:gd name="connsiteX48" fmla="*/ 501169 w 995635"/>
                    <a:gd name="connsiteY48" fmla="*/ 1143515 h 1440669"/>
                    <a:gd name="connsiteX49" fmla="*/ 605620 w 995635"/>
                    <a:gd name="connsiteY49" fmla="*/ 1141840 h 1440669"/>
                    <a:gd name="connsiteX50" fmla="*/ 690661 w 995635"/>
                    <a:gd name="connsiteY50" fmla="*/ 1127596 h 1440669"/>
                    <a:gd name="connsiteX51" fmla="*/ 965613 w 995635"/>
                    <a:gd name="connsiteY51" fmla="*/ 1440670 h 1440669"/>
                    <a:gd name="connsiteX52" fmla="*/ 995636 w 995635"/>
                    <a:gd name="connsiteY52" fmla="*/ 1408134 h 1440669"/>
                    <a:gd name="connsiteX53" fmla="*/ 716634 w 995635"/>
                    <a:gd name="connsiteY53" fmla="*/ 1106929 h 1440669"/>
                    <a:gd name="connsiteX54" fmla="*/ 747355 w 995635"/>
                    <a:gd name="connsiteY54" fmla="*/ 1036411 h 1440669"/>
                    <a:gd name="connsiteX55" fmla="*/ 775563 w 995635"/>
                    <a:gd name="connsiteY55" fmla="*/ 947739 h 1440669"/>
                    <a:gd name="connsiteX56" fmla="*/ 797766 w 995635"/>
                    <a:gd name="connsiteY56" fmla="*/ 857532 h 1440669"/>
                    <a:gd name="connsiteX57" fmla="*/ 815360 w 995635"/>
                    <a:gd name="connsiteY57" fmla="*/ 767184 h 1440669"/>
                    <a:gd name="connsiteX58" fmla="*/ 794135 w 995635"/>
                    <a:gd name="connsiteY58" fmla="*/ 856275 h 1440669"/>
                    <a:gd name="connsiteX59" fmla="*/ 767883 w 995635"/>
                    <a:gd name="connsiteY59" fmla="*/ 944248 h 14406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</a:cxnLst>
                  <a:rect l="l" t="t" r="r" b="b"/>
                  <a:pathLst>
                    <a:path w="995635" h="1440669">
                      <a:moveTo>
                        <a:pt x="767883" y="944248"/>
                      </a:moveTo>
                      <a:cubicBezTo>
                        <a:pt x="758527" y="973433"/>
                        <a:pt x="747774" y="1002060"/>
                        <a:pt x="736184" y="1029988"/>
                      </a:cubicBezTo>
                      <a:cubicBezTo>
                        <a:pt x="727107" y="1051632"/>
                        <a:pt x="716634" y="1072438"/>
                        <a:pt x="705463" y="1092546"/>
                      </a:cubicBezTo>
                      <a:cubicBezTo>
                        <a:pt x="633688" y="999546"/>
                        <a:pt x="568476" y="901518"/>
                        <a:pt x="510665" y="799302"/>
                      </a:cubicBezTo>
                      <a:cubicBezTo>
                        <a:pt x="528958" y="773189"/>
                        <a:pt x="546692" y="746099"/>
                        <a:pt x="562192" y="718310"/>
                      </a:cubicBezTo>
                      <a:cubicBezTo>
                        <a:pt x="579228" y="687729"/>
                        <a:pt x="595287" y="655193"/>
                        <a:pt x="609670" y="622657"/>
                      </a:cubicBezTo>
                      <a:cubicBezTo>
                        <a:pt x="623913" y="590120"/>
                        <a:pt x="636760" y="556746"/>
                        <a:pt x="648071" y="523233"/>
                      </a:cubicBezTo>
                      <a:cubicBezTo>
                        <a:pt x="659382" y="489719"/>
                        <a:pt x="669576" y="455786"/>
                        <a:pt x="677116" y="421435"/>
                      </a:cubicBezTo>
                      <a:cubicBezTo>
                        <a:pt x="668459" y="455367"/>
                        <a:pt x="657148" y="488741"/>
                        <a:pt x="644580" y="521557"/>
                      </a:cubicBezTo>
                      <a:cubicBezTo>
                        <a:pt x="632152" y="554512"/>
                        <a:pt x="618188" y="586909"/>
                        <a:pt x="602828" y="618467"/>
                      </a:cubicBezTo>
                      <a:cubicBezTo>
                        <a:pt x="587467" y="650026"/>
                        <a:pt x="570291" y="681306"/>
                        <a:pt x="552417" y="710490"/>
                      </a:cubicBezTo>
                      <a:cubicBezTo>
                        <a:pt x="536917" y="735626"/>
                        <a:pt x="519602" y="759923"/>
                        <a:pt x="501728" y="783243"/>
                      </a:cubicBezTo>
                      <a:cubicBezTo>
                        <a:pt x="456764" y="703648"/>
                        <a:pt x="415849" y="619445"/>
                        <a:pt x="380939" y="534962"/>
                      </a:cubicBezTo>
                      <a:cubicBezTo>
                        <a:pt x="397277" y="503683"/>
                        <a:pt x="413336" y="472403"/>
                        <a:pt x="426462" y="439309"/>
                      </a:cubicBezTo>
                      <a:cubicBezTo>
                        <a:pt x="434002" y="422552"/>
                        <a:pt x="439867" y="404678"/>
                        <a:pt x="446710" y="387642"/>
                      </a:cubicBezTo>
                      <a:cubicBezTo>
                        <a:pt x="452575" y="369907"/>
                        <a:pt x="458998" y="352452"/>
                        <a:pt x="464304" y="334997"/>
                      </a:cubicBezTo>
                      <a:cubicBezTo>
                        <a:pt x="475057" y="300087"/>
                        <a:pt x="485530" y="264060"/>
                        <a:pt x="494048" y="228312"/>
                      </a:cubicBezTo>
                      <a:cubicBezTo>
                        <a:pt x="502566" y="192564"/>
                        <a:pt x="510246" y="156537"/>
                        <a:pt x="515552" y="120370"/>
                      </a:cubicBezTo>
                      <a:cubicBezTo>
                        <a:pt x="508989" y="156397"/>
                        <a:pt x="500192" y="191866"/>
                        <a:pt x="490417" y="227055"/>
                      </a:cubicBezTo>
                      <a:cubicBezTo>
                        <a:pt x="480642" y="262245"/>
                        <a:pt x="469052" y="297434"/>
                        <a:pt x="457183" y="331646"/>
                      </a:cubicBezTo>
                      <a:cubicBezTo>
                        <a:pt x="451178" y="348822"/>
                        <a:pt x="444196" y="365718"/>
                        <a:pt x="437912" y="382894"/>
                      </a:cubicBezTo>
                      <a:cubicBezTo>
                        <a:pt x="430511" y="399372"/>
                        <a:pt x="424088" y="416687"/>
                        <a:pt x="416128" y="432885"/>
                      </a:cubicBezTo>
                      <a:cubicBezTo>
                        <a:pt x="403421" y="461791"/>
                        <a:pt x="388340" y="489021"/>
                        <a:pt x="372840" y="515971"/>
                      </a:cubicBezTo>
                      <a:cubicBezTo>
                        <a:pt x="307349" y="346727"/>
                        <a:pt x="258474" y="178042"/>
                        <a:pt x="223425" y="0"/>
                      </a:cubicBezTo>
                      <a:cubicBezTo>
                        <a:pt x="253866" y="179578"/>
                        <a:pt x="298412" y="350218"/>
                        <a:pt x="359714" y="521836"/>
                      </a:cubicBezTo>
                      <a:cubicBezTo>
                        <a:pt x="330808" y="514435"/>
                        <a:pt x="302042" y="504940"/>
                        <a:pt x="273556" y="492093"/>
                      </a:cubicBezTo>
                      <a:cubicBezTo>
                        <a:pt x="240880" y="477291"/>
                        <a:pt x="208483" y="459975"/>
                        <a:pt x="177204" y="439309"/>
                      </a:cubicBezTo>
                      <a:cubicBezTo>
                        <a:pt x="145924" y="418642"/>
                        <a:pt x="115064" y="395601"/>
                        <a:pt x="85460" y="370047"/>
                      </a:cubicBezTo>
                      <a:cubicBezTo>
                        <a:pt x="55856" y="344353"/>
                        <a:pt x="27090" y="316425"/>
                        <a:pt x="0" y="285565"/>
                      </a:cubicBezTo>
                      <a:cubicBezTo>
                        <a:pt x="26252" y="317682"/>
                        <a:pt x="54460" y="346867"/>
                        <a:pt x="83505" y="373817"/>
                      </a:cubicBezTo>
                      <a:cubicBezTo>
                        <a:pt x="112690" y="400768"/>
                        <a:pt x="143271" y="425345"/>
                        <a:pt x="174271" y="447408"/>
                      </a:cubicBezTo>
                      <a:cubicBezTo>
                        <a:pt x="205411" y="469471"/>
                        <a:pt x="237808" y="488462"/>
                        <a:pt x="270763" y="504800"/>
                      </a:cubicBezTo>
                      <a:cubicBezTo>
                        <a:pt x="302182" y="520440"/>
                        <a:pt x="334439" y="532030"/>
                        <a:pt x="366975" y="541246"/>
                      </a:cubicBezTo>
                      <a:cubicBezTo>
                        <a:pt x="402863" y="628521"/>
                        <a:pt x="440705" y="711887"/>
                        <a:pt x="482876" y="796369"/>
                      </a:cubicBezTo>
                      <a:cubicBezTo>
                        <a:pt x="455507" y="802793"/>
                        <a:pt x="426601" y="806423"/>
                        <a:pt x="397556" y="805586"/>
                      </a:cubicBezTo>
                      <a:cubicBezTo>
                        <a:pt x="363903" y="804608"/>
                        <a:pt x="328713" y="799441"/>
                        <a:pt x="294083" y="790504"/>
                      </a:cubicBezTo>
                      <a:cubicBezTo>
                        <a:pt x="259452" y="781567"/>
                        <a:pt x="224402" y="769139"/>
                        <a:pt x="190051" y="753639"/>
                      </a:cubicBezTo>
                      <a:cubicBezTo>
                        <a:pt x="155699" y="738139"/>
                        <a:pt x="121348" y="719846"/>
                        <a:pt x="88113" y="697783"/>
                      </a:cubicBezTo>
                      <a:cubicBezTo>
                        <a:pt x="120929" y="721243"/>
                        <a:pt x="155001" y="741072"/>
                        <a:pt x="189352" y="757968"/>
                      </a:cubicBezTo>
                      <a:cubicBezTo>
                        <a:pt x="223704" y="774865"/>
                        <a:pt x="258754" y="788968"/>
                        <a:pt x="293803" y="799441"/>
                      </a:cubicBezTo>
                      <a:cubicBezTo>
                        <a:pt x="328713" y="809914"/>
                        <a:pt x="364601" y="816617"/>
                        <a:pt x="399232" y="818991"/>
                      </a:cubicBezTo>
                      <a:cubicBezTo>
                        <a:pt x="430232" y="821085"/>
                        <a:pt x="461372" y="818432"/>
                        <a:pt x="491255" y="812288"/>
                      </a:cubicBezTo>
                      <a:cubicBezTo>
                        <a:pt x="546971" y="916879"/>
                        <a:pt x="609949" y="1017420"/>
                        <a:pt x="679769" y="1113074"/>
                      </a:cubicBezTo>
                      <a:cubicBezTo>
                        <a:pt x="654495" y="1119916"/>
                        <a:pt x="628521" y="1125502"/>
                        <a:pt x="601850" y="1128853"/>
                      </a:cubicBezTo>
                      <a:cubicBezTo>
                        <a:pt x="568476" y="1133042"/>
                        <a:pt x="534124" y="1135276"/>
                        <a:pt x="499354" y="1134578"/>
                      </a:cubicBezTo>
                      <a:cubicBezTo>
                        <a:pt x="464584" y="1133880"/>
                        <a:pt x="429115" y="1131366"/>
                        <a:pt x="393507" y="1126339"/>
                      </a:cubicBezTo>
                      <a:cubicBezTo>
                        <a:pt x="357898" y="1121312"/>
                        <a:pt x="321871" y="1114051"/>
                        <a:pt x="285704" y="1103857"/>
                      </a:cubicBezTo>
                      <a:cubicBezTo>
                        <a:pt x="321871" y="1115587"/>
                        <a:pt x="358178" y="1124384"/>
                        <a:pt x="394065" y="1130948"/>
                      </a:cubicBezTo>
                      <a:cubicBezTo>
                        <a:pt x="429953" y="1137511"/>
                        <a:pt x="465840" y="1141560"/>
                        <a:pt x="501169" y="1143515"/>
                      </a:cubicBezTo>
                      <a:cubicBezTo>
                        <a:pt x="536498" y="1145610"/>
                        <a:pt x="571408" y="1144632"/>
                        <a:pt x="605620" y="1141840"/>
                      </a:cubicBezTo>
                      <a:cubicBezTo>
                        <a:pt x="634666" y="1139326"/>
                        <a:pt x="662873" y="1134299"/>
                        <a:pt x="690661" y="1127596"/>
                      </a:cubicBezTo>
                      <a:cubicBezTo>
                        <a:pt x="773887" y="1238750"/>
                        <a:pt x="865072" y="1344737"/>
                        <a:pt x="965613" y="1440670"/>
                      </a:cubicBezTo>
                      <a:cubicBezTo>
                        <a:pt x="977622" y="1427683"/>
                        <a:pt x="983627" y="1421120"/>
                        <a:pt x="995636" y="1408134"/>
                      </a:cubicBezTo>
                      <a:cubicBezTo>
                        <a:pt x="894117" y="1316250"/>
                        <a:pt x="801396" y="1214313"/>
                        <a:pt x="716634" y="1106929"/>
                      </a:cubicBezTo>
                      <a:cubicBezTo>
                        <a:pt x="728085" y="1084028"/>
                        <a:pt x="738558" y="1060569"/>
                        <a:pt x="747355" y="1036411"/>
                      </a:cubicBezTo>
                      <a:cubicBezTo>
                        <a:pt x="757828" y="1007226"/>
                        <a:pt x="767464" y="977622"/>
                        <a:pt x="775563" y="947739"/>
                      </a:cubicBezTo>
                      <a:cubicBezTo>
                        <a:pt x="783662" y="917856"/>
                        <a:pt x="791202" y="887694"/>
                        <a:pt x="797766" y="857532"/>
                      </a:cubicBezTo>
                      <a:cubicBezTo>
                        <a:pt x="804329" y="827509"/>
                        <a:pt x="810473" y="797347"/>
                        <a:pt x="815360" y="767184"/>
                      </a:cubicBezTo>
                      <a:cubicBezTo>
                        <a:pt x="809216" y="797067"/>
                        <a:pt x="801955" y="826811"/>
                        <a:pt x="794135" y="856275"/>
                      </a:cubicBezTo>
                      <a:cubicBezTo>
                        <a:pt x="786036" y="885599"/>
                        <a:pt x="777238" y="915064"/>
                        <a:pt x="767883" y="94424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39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r"/>
                  <a:endParaRPr lang="en-IN"/>
                </a:p>
              </p:txBody>
            </p:sp>
          </p:grpSp>
          <p:sp>
            <p:nvSpPr>
              <p:cNvPr id="669" name="Freeform: Shape 668">
                <a:extLst>
                  <a:ext uri="{FF2B5EF4-FFF2-40B4-BE49-F238E27FC236}">
                    <a16:creationId xmlns:a16="http://schemas.microsoft.com/office/drawing/2014/main" id="{9A2009FE-A896-42EE-8973-46ED05E99F06}"/>
                  </a:ext>
                </a:extLst>
              </p:cNvPr>
              <p:cNvSpPr/>
              <p:nvPr/>
            </p:nvSpPr>
            <p:spPr>
              <a:xfrm>
                <a:off x="615494" y="5382158"/>
                <a:ext cx="2450516" cy="606030"/>
              </a:xfrm>
              <a:custGeom>
                <a:avLst/>
                <a:gdLst>
                  <a:gd name="connsiteX0" fmla="*/ 150532 w 2450516"/>
                  <a:gd name="connsiteY0" fmla="*/ 449633 h 606030"/>
                  <a:gd name="connsiteX1" fmla="*/ 324943 w 2450516"/>
                  <a:gd name="connsiteY1" fmla="*/ 509539 h 606030"/>
                  <a:gd name="connsiteX2" fmla="*/ 511503 w 2450516"/>
                  <a:gd name="connsiteY2" fmla="*/ 305245 h 606030"/>
                  <a:gd name="connsiteX3" fmla="*/ 703927 w 2450516"/>
                  <a:gd name="connsiteY3" fmla="*/ 305245 h 606030"/>
                  <a:gd name="connsiteX4" fmla="*/ 728085 w 2450516"/>
                  <a:gd name="connsiteY4" fmla="*/ 166582 h 606030"/>
                  <a:gd name="connsiteX5" fmla="*/ 872473 w 2450516"/>
                  <a:gd name="connsiteY5" fmla="*/ 124690 h 606030"/>
                  <a:gd name="connsiteX6" fmla="*/ 1148961 w 2450516"/>
                  <a:gd name="connsiteY6" fmla="*/ 4181 h 606030"/>
                  <a:gd name="connsiteX7" fmla="*/ 1365543 w 2450516"/>
                  <a:gd name="connsiteY7" fmla="*/ 208893 h 606030"/>
                  <a:gd name="connsiteX8" fmla="*/ 1509931 w 2450516"/>
                  <a:gd name="connsiteY8" fmla="*/ 148569 h 606030"/>
                  <a:gd name="connsiteX9" fmla="*/ 1612428 w 2450516"/>
                  <a:gd name="connsiteY9" fmla="*/ 244921 h 606030"/>
                  <a:gd name="connsiteX10" fmla="*/ 1870902 w 2450516"/>
                  <a:gd name="connsiteY10" fmla="*/ 178871 h 606030"/>
                  <a:gd name="connsiteX11" fmla="*/ 2037214 w 2450516"/>
                  <a:gd name="connsiteY11" fmla="*/ 351466 h 606030"/>
                  <a:gd name="connsiteX12" fmla="*/ 2272368 w 2450516"/>
                  <a:gd name="connsiteY12" fmla="*/ 306083 h 606030"/>
                  <a:gd name="connsiteX13" fmla="*/ 2445243 w 2450516"/>
                  <a:gd name="connsiteY13" fmla="*/ 606031 h 606030"/>
                  <a:gd name="connsiteX14" fmla="*/ 2043079 w 2450516"/>
                  <a:gd name="connsiteY14" fmla="*/ 606031 h 606030"/>
                  <a:gd name="connsiteX15" fmla="*/ 1875929 w 2450516"/>
                  <a:gd name="connsiteY15" fmla="*/ 606031 h 606030"/>
                  <a:gd name="connsiteX16" fmla="*/ 0 w 2450516"/>
                  <a:gd name="connsiteY16" fmla="*/ 606031 h 606030"/>
                  <a:gd name="connsiteX17" fmla="*/ 150532 w 2450516"/>
                  <a:gd name="connsiteY17" fmla="*/ 449633 h 606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450516" h="606030">
                    <a:moveTo>
                      <a:pt x="150532" y="449633"/>
                    </a:moveTo>
                    <a:cubicBezTo>
                      <a:pt x="249118" y="430922"/>
                      <a:pt x="320195" y="504931"/>
                      <a:pt x="324943" y="509539"/>
                    </a:cubicBezTo>
                    <a:cubicBezTo>
                      <a:pt x="329272" y="494318"/>
                      <a:pt x="372281" y="354678"/>
                      <a:pt x="511503" y="305245"/>
                    </a:cubicBezTo>
                    <a:cubicBezTo>
                      <a:pt x="599616" y="273826"/>
                      <a:pt x="677256" y="296169"/>
                      <a:pt x="703927" y="305245"/>
                    </a:cubicBezTo>
                    <a:cubicBezTo>
                      <a:pt x="686193" y="257628"/>
                      <a:pt x="695688" y="204565"/>
                      <a:pt x="728085" y="166582"/>
                    </a:cubicBezTo>
                    <a:cubicBezTo>
                      <a:pt x="763135" y="125807"/>
                      <a:pt x="819829" y="109190"/>
                      <a:pt x="872473" y="124690"/>
                    </a:cubicBezTo>
                    <a:cubicBezTo>
                      <a:pt x="932100" y="32667"/>
                      <a:pt x="1041438" y="-14950"/>
                      <a:pt x="1148961" y="4181"/>
                    </a:cubicBezTo>
                    <a:cubicBezTo>
                      <a:pt x="1255088" y="23311"/>
                      <a:pt x="1340268" y="103884"/>
                      <a:pt x="1365543" y="208893"/>
                    </a:cubicBezTo>
                    <a:cubicBezTo>
                      <a:pt x="1397661" y="160857"/>
                      <a:pt x="1455472" y="136699"/>
                      <a:pt x="1509931" y="148569"/>
                    </a:cubicBezTo>
                    <a:cubicBezTo>
                      <a:pt x="1558666" y="159042"/>
                      <a:pt x="1597626" y="196186"/>
                      <a:pt x="1612428" y="244921"/>
                    </a:cubicBezTo>
                    <a:cubicBezTo>
                      <a:pt x="1678896" y="175659"/>
                      <a:pt x="1779577" y="149686"/>
                      <a:pt x="1870902" y="178871"/>
                    </a:cubicBezTo>
                    <a:cubicBezTo>
                      <a:pt x="1952312" y="204425"/>
                      <a:pt x="2014452" y="270056"/>
                      <a:pt x="2037214" y="351466"/>
                    </a:cubicBezTo>
                    <a:cubicBezTo>
                      <a:pt x="2102565" y="299799"/>
                      <a:pt x="2190539" y="280250"/>
                      <a:pt x="2272368" y="306083"/>
                    </a:cubicBezTo>
                    <a:cubicBezTo>
                      <a:pt x="2394833" y="344624"/>
                      <a:pt x="2471914" y="474489"/>
                      <a:pt x="2445243" y="606031"/>
                    </a:cubicBezTo>
                    <a:cubicBezTo>
                      <a:pt x="2311188" y="606031"/>
                      <a:pt x="2177133" y="606031"/>
                      <a:pt x="2043079" y="606031"/>
                    </a:cubicBezTo>
                    <a:lnTo>
                      <a:pt x="1875929" y="606031"/>
                    </a:lnTo>
                    <a:lnTo>
                      <a:pt x="0" y="606031"/>
                    </a:lnTo>
                    <a:cubicBezTo>
                      <a:pt x="14802" y="526156"/>
                      <a:pt x="75406" y="463737"/>
                      <a:pt x="150532" y="44963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39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r"/>
                <a:endParaRPr lang="en-IN"/>
              </a:p>
            </p:txBody>
          </p:sp>
        </p:grpSp>
        <p:grpSp>
          <p:nvGrpSpPr>
            <p:cNvPr id="548" name="Graphic 2">
              <a:extLst>
                <a:ext uri="{FF2B5EF4-FFF2-40B4-BE49-F238E27FC236}">
                  <a16:creationId xmlns:a16="http://schemas.microsoft.com/office/drawing/2014/main" id="{2244E291-A808-4D06-842A-6C2ED379FBCF}"/>
                </a:ext>
              </a:extLst>
            </p:cNvPr>
            <p:cNvGrpSpPr/>
            <p:nvPr/>
          </p:nvGrpSpPr>
          <p:grpSpPr>
            <a:xfrm>
              <a:off x="5034165" y="3719709"/>
              <a:ext cx="2514337" cy="1563198"/>
              <a:chOff x="7818029" y="2401689"/>
              <a:chExt cx="2378691" cy="1478867"/>
            </a:xfrm>
          </p:grpSpPr>
          <p:sp>
            <p:nvSpPr>
              <p:cNvPr id="644" name="Freeform: Shape 643">
                <a:extLst>
                  <a:ext uri="{FF2B5EF4-FFF2-40B4-BE49-F238E27FC236}">
                    <a16:creationId xmlns:a16="http://schemas.microsoft.com/office/drawing/2014/main" id="{C443F818-DAB3-4124-8B46-5D07384BCFEA}"/>
                  </a:ext>
                </a:extLst>
              </p:cNvPr>
              <p:cNvSpPr/>
              <p:nvPr/>
            </p:nvSpPr>
            <p:spPr>
              <a:xfrm>
                <a:off x="7818029" y="2401689"/>
                <a:ext cx="2378691" cy="1478867"/>
              </a:xfrm>
              <a:custGeom>
                <a:avLst/>
                <a:gdLst>
                  <a:gd name="connsiteX0" fmla="*/ 2286970 w 2378691"/>
                  <a:gd name="connsiteY0" fmla="*/ 1478867 h 1478867"/>
                  <a:gd name="connsiteX1" fmla="*/ 91722 w 2378691"/>
                  <a:gd name="connsiteY1" fmla="*/ 1478867 h 1478867"/>
                  <a:gd name="connsiteX2" fmla="*/ 0 w 2378691"/>
                  <a:gd name="connsiteY2" fmla="*/ 1387146 h 1478867"/>
                  <a:gd name="connsiteX3" fmla="*/ 0 w 2378691"/>
                  <a:gd name="connsiteY3" fmla="*/ 91722 h 1478867"/>
                  <a:gd name="connsiteX4" fmla="*/ 91722 w 2378691"/>
                  <a:gd name="connsiteY4" fmla="*/ 0 h 1478867"/>
                  <a:gd name="connsiteX5" fmla="*/ 2286970 w 2378691"/>
                  <a:gd name="connsiteY5" fmla="*/ 0 h 1478867"/>
                  <a:gd name="connsiteX6" fmla="*/ 2378691 w 2378691"/>
                  <a:gd name="connsiteY6" fmla="*/ 91722 h 1478867"/>
                  <a:gd name="connsiteX7" fmla="*/ 2378691 w 2378691"/>
                  <a:gd name="connsiteY7" fmla="*/ 1387146 h 1478867"/>
                  <a:gd name="connsiteX8" fmla="*/ 2286970 w 2378691"/>
                  <a:gd name="connsiteY8" fmla="*/ 1478867 h 147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78691" h="1478867">
                    <a:moveTo>
                      <a:pt x="2286970" y="1478867"/>
                    </a:moveTo>
                    <a:lnTo>
                      <a:pt x="91722" y="1478867"/>
                    </a:lnTo>
                    <a:cubicBezTo>
                      <a:pt x="41020" y="1478867"/>
                      <a:pt x="0" y="1437847"/>
                      <a:pt x="0" y="1387146"/>
                    </a:cubicBezTo>
                    <a:lnTo>
                      <a:pt x="0" y="91722"/>
                    </a:lnTo>
                    <a:cubicBezTo>
                      <a:pt x="0" y="41020"/>
                      <a:pt x="41020" y="0"/>
                      <a:pt x="91722" y="0"/>
                    </a:cubicBezTo>
                    <a:lnTo>
                      <a:pt x="2286970" y="0"/>
                    </a:lnTo>
                    <a:cubicBezTo>
                      <a:pt x="2337671" y="0"/>
                      <a:pt x="2378691" y="41020"/>
                      <a:pt x="2378691" y="91722"/>
                    </a:cubicBezTo>
                    <a:lnTo>
                      <a:pt x="2378691" y="1387146"/>
                    </a:lnTo>
                    <a:cubicBezTo>
                      <a:pt x="2378855" y="1437847"/>
                      <a:pt x="2337671" y="1478867"/>
                      <a:pt x="2286970" y="1478867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  <a:alpha val="99000"/>
                </a:schemeClr>
              </a:solidFill>
              <a:ln w="164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45" name="Freeform: Shape 644">
                <a:extLst>
                  <a:ext uri="{FF2B5EF4-FFF2-40B4-BE49-F238E27FC236}">
                    <a16:creationId xmlns:a16="http://schemas.microsoft.com/office/drawing/2014/main" id="{266E4148-2E9A-4717-B1BD-B94BD3AE1C9F}"/>
                  </a:ext>
                </a:extLst>
              </p:cNvPr>
              <p:cNvSpPr/>
              <p:nvPr/>
            </p:nvSpPr>
            <p:spPr>
              <a:xfrm>
                <a:off x="7953725" y="2502436"/>
                <a:ext cx="2102705" cy="1162353"/>
              </a:xfrm>
              <a:custGeom>
                <a:avLst/>
                <a:gdLst>
                  <a:gd name="connsiteX0" fmla="*/ 0 w 2102705"/>
                  <a:gd name="connsiteY0" fmla="*/ 0 h 1162353"/>
                  <a:gd name="connsiteX1" fmla="*/ 2102706 w 2102705"/>
                  <a:gd name="connsiteY1" fmla="*/ 0 h 1162353"/>
                  <a:gd name="connsiteX2" fmla="*/ 2102706 w 2102705"/>
                  <a:gd name="connsiteY2" fmla="*/ 1162354 h 1162353"/>
                  <a:gd name="connsiteX3" fmla="*/ 0 w 2102705"/>
                  <a:gd name="connsiteY3" fmla="*/ 1162354 h 1162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02705" h="1162353">
                    <a:moveTo>
                      <a:pt x="0" y="0"/>
                    </a:moveTo>
                    <a:lnTo>
                      <a:pt x="2102706" y="0"/>
                    </a:lnTo>
                    <a:lnTo>
                      <a:pt x="2102706" y="1162354"/>
                    </a:lnTo>
                    <a:lnTo>
                      <a:pt x="0" y="1162354"/>
                    </a:lnTo>
                    <a:close/>
                  </a:path>
                </a:pathLst>
              </a:custGeom>
              <a:solidFill>
                <a:srgbClr val="F9F9F9"/>
              </a:solidFill>
              <a:ln w="164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646" name="Graphic 2">
                <a:extLst>
                  <a:ext uri="{FF2B5EF4-FFF2-40B4-BE49-F238E27FC236}">
                    <a16:creationId xmlns:a16="http://schemas.microsoft.com/office/drawing/2014/main" id="{A4810CF0-4325-4F60-8697-4ACDF02407C5}"/>
                  </a:ext>
                </a:extLst>
              </p:cNvPr>
              <p:cNvGrpSpPr/>
              <p:nvPr/>
            </p:nvGrpSpPr>
            <p:grpSpPr>
              <a:xfrm>
                <a:off x="9229623" y="2682761"/>
                <a:ext cx="679954" cy="861264"/>
                <a:chOff x="9229623" y="2682761"/>
                <a:chExt cx="679954" cy="861264"/>
              </a:xfrm>
            </p:grpSpPr>
            <p:sp>
              <p:nvSpPr>
                <p:cNvPr id="661" name="Freeform: Shape 660">
                  <a:extLst>
                    <a:ext uri="{FF2B5EF4-FFF2-40B4-BE49-F238E27FC236}">
                      <a16:creationId xmlns:a16="http://schemas.microsoft.com/office/drawing/2014/main" id="{9952FAE6-A3B6-4230-A353-42F9F45E85D8}"/>
                    </a:ext>
                  </a:extLst>
                </p:cNvPr>
                <p:cNvSpPr/>
                <p:nvPr/>
              </p:nvSpPr>
              <p:spPr>
                <a:xfrm>
                  <a:off x="9229623" y="2682761"/>
                  <a:ext cx="679954" cy="861264"/>
                </a:xfrm>
                <a:custGeom>
                  <a:avLst/>
                  <a:gdLst>
                    <a:gd name="connsiteX0" fmla="*/ 0 w 679954"/>
                    <a:gd name="connsiteY0" fmla="*/ 0 h 861264"/>
                    <a:gd name="connsiteX1" fmla="*/ 679954 w 679954"/>
                    <a:gd name="connsiteY1" fmla="*/ 0 h 861264"/>
                    <a:gd name="connsiteX2" fmla="*/ 679954 w 679954"/>
                    <a:gd name="connsiteY2" fmla="*/ 861264 h 861264"/>
                    <a:gd name="connsiteX3" fmla="*/ 0 w 679954"/>
                    <a:gd name="connsiteY3" fmla="*/ 861264 h 8612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79954" h="861264">
                      <a:moveTo>
                        <a:pt x="0" y="0"/>
                      </a:moveTo>
                      <a:lnTo>
                        <a:pt x="679954" y="0"/>
                      </a:lnTo>
                      <a:lnTo>
                        <a:pt x="679954" y="861264"/>
                      </a:lnTo>
                      <a:lnTo>
                        <a:pt x="0" y="861264"/>
                      </a:lnTo>
                      <a:close/>
                    </a:path>
                  </a:pathLst>
                </a:custGeom>
                <a:solidFill>
                  <a:srgbClr val="CECDE9"/>
                </a:solidFill>
                <a:ln w="1640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62" name="Freeform: Shape 661">
                  <a:extLst>
                    <a:ext uri="{FF2B5EF4-FFF2-40B4-BE49-F238E27FC236}">
                      <a16:creationId xmlns:a16="http://schemas.microsoft.com/office/drawing/2014/main" id="{0B119547-BA2F-4FD2-8A7D-F3DA403D1774}"/>
                    </a:ext>
                  </a:extLst>
                </p:cNvPr>
                <p:cNvSpPr/>
                <p:nvPr/>
              </p:nvSpPr>
              <p:spPr>
                <a:xfrm>
                  <a:off x="9293779" y="2763817"/>
                  <a:ext cx="551806" cy="85814"/>
                </a:xfrm>
                <a:custGeom>
                  <a:avLst/>
                  <a:gdLst>
                    <a:gd name="connsiteX0" fmla="*/ 0 w 551806"/>
                    <a:gd name="connsiteY0" fmla="*/ 0 h 85814"/>
                    <a:gd name="connsiteX1" fmla="*/ 551807 w 551806"/>
                    <a:gd name="connsiteY1" fmla="*/ 0 h 85814"/>
                    <a:gd name="connsiteX2" fmla="*/ 551807 w 551806"/>
                    <a:gd name="connsiteY2" fmla="*/ 85815 h 85814"/>
                    <a:gd name="connsiteX3" fmla="*/ 0 w 551806"/>
                    <a:gd name="connsiteY3" fmla="*/ 85815 h 858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51806" h="85814">
                      <a:moveTo>
                        <a:pt x="0" y="0"/>
                      </a:moveTo>
                      <a:lnTo>
                        <a:pt x="551807" y="0"/>
                      </a:lnTo>
                      <a:lnTo>
                        <a:pt x="551807" y="85815"/>
                      </a:lnTo>
                      <a:lnTo>
                        <a:pt x="0" y="85815"/>
                      </a:lnTo>
                      <a:close/>
                    </a:path>
                  </a:pathLst>
                </a:custGeom>
                <a:solidFill>
                  <a:srgbClr val="FD425F"/>
                </a:solidFill>
                <a:ln w="1640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63" name="Freeform: Shape 662">
                  <a:extLst>
                    <a:ext uri="{FF2B5EF4-FFF2-40B4-BE49-F238E27FC236}">
                      <a16:creationId xmlns:a16="http://schemas.microsoft.com/office/drawing/2014/main" id="{CF5AC272-269C-4AD9-8703-9E72B3DC11F7}"/>
                    </a:ext>
                  </a:extLst>
                </p:cNvPr>
                <p:cNvSpPr/>
                <p:nvPr/>
              </p:nvSpPr>
              <p:spPr>
                <a:xfrm>
                  <a:off x="9293779" y="2922977"/>
                  <a:ext cx="551806" cy="85814"/>
                </a:xfrm>
                <a:custGeom>
                  <a:avLst/>
                  <a:gdLst>
                    <a:gd name="connsiteX0" fmla="*/ 0 w 551806"/>
                    <a:gd name="connsiteY0" fmla="*/ 0 h 85814"/>
                    <a:gd name="connsiteX1" fmla="*/ 551807 w 551806"/>
                    <a:gd name="connsiteY1" fmla="*/ 0 h 85814"/>
                    <a:gd name="connsiteX2" fmla="*/ 551807 w 551806"/>
                    <a:gd name="connsiteY2" fmla="*/ 85815 h 85814"/>
                    <a:gd name="connsiteX3" fmla="*/ 0 w 551806"/>
                    <a:gd name="connsiteY3" fmla="*/ 85815 h 858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51806" h="85814">
                      <a:moveTo>
                        <a:pt x="0" y="0"/>
                      </a:moveTo>
                      <a:lnTo>
                        <a:pt x="551807" y="0"/>
                      </a:lnTo>
                      <a:lnTo>
                        <a:pt x="551807" y="85815"/>
                      </a:lnTo>
                      <a:lnTo>
                        <a:pt x="0" y="85815"/>
                      </a:lnTo>
                      <a:close/>
                    </a:path>
                  </a:pathLst>
                </a:custGeom>
                <a:solidFill>
                  <a:srgbClr val="3C49B9"/>
                </a:solidFill>
                <a:ln w="1640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64" name="Freeform: Shape 663">
                  <a:extLst>
                    <a:ext uri="{FF2B5EF4-FFF2-40B4-BE49-F238E27FC236}">
                      <a16:creationId xmlns:a16="http://schemas.microsoft.com/office/drawing/2014/main" id="{908F1E05-176B-49EE-98B1-8F7C633B67F6}"/>
                    </a:ext>
                  </a:extLst>
                </p:cNvPr>
                <p:cNvSpPr/>
                <p:nvPr/>
              </p:nvSpPr>
              <p:spPr>
                <a:xfrm>
                  <a:off x="9293779" y="3081972"/>
                  <a:ext cx="551806" cy="85814"/>
                </a:xfrm>
                <a:custGeom>
                  <a:avLst/>
                  <a:gdLst>
                    <a:gd name="connsiteX0" fmla="*/ 0 w 551806"/>
                    <a:gd name="connsiteY0" fmla="*/ 0 h 85814"/>
                    <a:gd name="connsiteX1" fmla="*/ 551807 w 551806"/>
                    <a:gd name="connsiteY1" fmla="*/ 0 h 85814"/>
                    <a:gd name="connsiteX2" fmla="*/ 551807 w 551806"/>
                    <a:gd name="connsiteY2" fmla="*/ 85815 h 85814"/>
                    <a:gd name="connsiteX3" fmla="*/ 0 w 551806"/>
                    <a:gd name="connsiteY3" fmla="*/ 85815 h 858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51806" h="85814">
                      <a:moveTo>
                        <a:pt x="0" y="0"/>
                      </a:moveTo>
                      <a:lnTo>
                        <a:pt x="551807" y="0"/>
                      </a:lnTo>
                      <a:lnTo>
                        <a:pt x="551807" y="85815"/>
                      </a:lnTo>
                      <a:lnTo>
                        <a:pt x="0" y="858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640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65" name="Freeform: Shape 664">
                  <a:extLst>
                    <a:ext uri="{FF2B5EF4-FFF2-40B4-BE49-F238E27FC236}">
                      <a16:creationId xmlns:a16="http://schemas.microsoft.com/office/drawing/2014/main" id="{E210CEAF-C708-4124-8B37-E0A1639769CE}"/>
                    </a:ext>
                  </a:extLst>
                </p:cNvPr>
                <p:cNvSpPr/>
                <p:nvPr/>
              </p:nvSpPr>
              <p:spPr>
                <a:xfrm>
                  <a:off x="9293779" y="3240967"/>
                  <a:ext cx="551806" cy="85814"/>
                </a:xfrm>
                <a:custGeom>
                  <a:avLst/>
                  <a:gdLst>
                    <a:gd name="connsiteX0" fmla="*/ 0 w 551806"/>
                    <a:gd name="connsiteY0" fmla="*/ 0 h 85814"/>
                    <a:gd name="connsiteX1" fmla="*/ 551807 w 551806"/>
                    <a:gd name="connsiteY1" fmla="*/ 0 h 85814"/>
                    <a:gd name="connsiteX2" fmla="*/ 551807 w 551806"/>
                    <a:gd name="connsiteY2" fmla="*/ 85815 h 85814"/>
                    <a:gd name="connsiteX3" fmla="*/ 0 w 551806"/>
                    <a:gd name="connsiteY3" fmla="*/ 85815 h 858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51806" h="85814">
                      <a:moveTo>
                        <a:pt x="0" y="0"/>
                      </a:moveTo>
                      <a:lnTo>
                        <a:pt x="551807" y="0"/>
                      </a:lnTo>
                      <a:lnTo>
                        <a:pt x="551807" y="85815"/>
                      </a:lnTo>
                      <a:lnTo>
                        <a:pt x="0" y="858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640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66" name="Freeform: Shape 665">
                  <a:extLst>
                    <a:ext uri="{FF2B5EF4-FFF2-40B4-BE49-F238E27FC236}">
                      <a16:creationId xmlns:a16="http://schemas.microsoft.com/office/drawing/2014/main" id="{E7B9504A-E4B7-4968-87ED-46559503041B}"/>
                    </a:ext>
                  </a:extLst>
                </p:cNvPr>
                <p:cNvSpPr/>
                <p:nvPr/>
              </p:nvSpPr>
              <p:spPr>
                <a:xfrm>
                  <a:off x="9293779" y="3399962"/>
                  <a:ext cx="551806" cy="85814"/>
                </a:xfrm>
                <a:custGeom>
                  <a:avLst/>
                  <a:gdLst>
                    <a:gd name="connsiteX0" fmla="*/ 0 w 551806"/>
                    <a:gd name="connsiteY0" fmla="*/ 0 h 85814"/>
                    <a:gd name="connsiteX1" fmla="*/ 551807 w 551806"/>
                    <a:gd name="connsiteY1" fmla="*/ 0 h 85814"/>
                    <a:gd name="connsiteX2" fmla="*/ 551807 w 551806"/>
                    <a:gd name="connsiteY2" fmla="*/ 85815 h 85814"/>
                    <a:gd name="connsiteX3" fmla="*/ 0 w 551806"/>
                    <a:gd name="connsiteY3" fmla="*/ 85815 h 858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51806" h="85814">
                      <a:moveTo>
                        <a:pt x="0" y="0"/>
                      </a:moveTo>
                      <a:lnTo>
                        <a:pt x="551807" y="0"/>
                      </a:lnTo>
                      <a:lnTo>
                        <a:pt x="551807" y="85815"/>
                      </a:lnTo>
                      <a:lnTo>
                        <a:pt x="0" y="858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640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sp>
            <p:nvSpPr>
              <p:cNvPr id="647" name="Freeform: Shape 646">
                <a:extLst>
                  <a:ext uri="{FF2B5EF4-FFF2-40B4-BE49-F238E27FC236}">
                    <a16:creationId xmlns:a16="http://schemas.microsoft.com/office/drawing/2014/main" id="{FD237D4B-2773-400E-A43A-BFCE045CCE41}"/>
                  </a:ext>
                </a:extLst>
              </p:cNvPr>
              <p:cNvSpPr/>
              <p:nvPr/>
            </p:nvSpPr>
            <p:spPr>
              <a:xfrm>
                <a:off x="8157626" y="2765646"/>
                <a:ext cx="486254" cy="520260"/>
              </a:xfrm>
              <a:custGeom>
                <a:avLst/>
                <a:gdLst>
                  <a:gd name="connsiteX0" fmla="*/ 307213 w 486254"/>
                  <a:gd name="connsiteY0" fmla="*/ 22784 h 520260"/>
                  <a:gd name="connsiteX1" fmla="*/ 434868 w 486254"/>
                  <a:gd name="connsiteY1" fmla="*/ 96456 h 520260"/>
                  <a:gd name="connsiteX2" fmla="*/ 455707 w 486254"/>
                  <a:gd name="connsiteY2" fmla="*/ 302871 h 520260"/>
                  <a:gd name="connsiteX3" fmla="*/ 406647 w 486254"/>
                  <a:gd name="connsiteY3" fmla="*/ 505676 h 520260"/>
                  <a:gd name="connsiteX4" fmla="*/ 226977 w 486254"/>
                  <a:gd name="connsiteY4" fmla="*/ 475977 h 520260"/>
                  <a:gd name="connsiteX5" fmla="*/ 56332 w 486254"/>
                  <a:gd name="connsiteY5" fmla="*/ 506988 h 520260"/>
                  <a:gd name="connsiteX6" fmla="*/ 44190 w 486254"/>
                  <a:gd name="connsiteY6" fmla="*/ 355213 h 520260"/>
                  <a:gd name="connsiteX7" fmla="*/ 58958 w 486254"/>
                  <a:gd name="connsiteY7" fmla="*/ 251513 h 520260"/>
                  <a:gd name="connsiteX8" fmla="*/ 160524 w 486254"/>
                  <a:gd name="connsiteY8" fmla="*/ 13431 h 520260"/>
                  <a:gd name="connsiteX9" fmla="*/ 307213 w 486254"/>
                  <a:gd name="connsiteY9" fmla="*/ 22784 h 52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86254" h="520260">
                    <a:moveTo>
                      <a:pt x="307213" y="22784"/>
                    </a:moveTo>
                    <a:cubicBezTo>
                      <a:pt x="307213" y="22784"/>
                      <a:pt x="419281" y="23440"/>
                      <a:pt x="434868" y="96456"/>
                    </a:cubicBezTo>
                    <a:cubicBezTo>
                      <a:pt x="450456" y="169472"/>
                      <a:pt x="436673" y="251513"/>
                      <a:pt x="455707" y="302871"/>
                    </a:cubicBezTo>
                    <a:cubicBezTo>
                      <a:pt x="474740" y="354228"/>
                      <a:pt x="534302" y="497636"/>
                      <a:pt x="406647" y="505676"/>
                    </a:cubicBezTo>
                    <a:cubicBezTo>
                      <a:pt x="278991" y="513716"/>
                      <a:pt x="258153" y="477290"/>
                      <a:pt x="226977" y="475977"/>
                    </a:cubicBezTo>
                    <a:cubicBezTo>
                      <a:pt x="195638" y="474664"/>
                      <a:pt x="148874" y="549978"/>
                      <a:pt x="56332" y="506988"/>
                    </a:cubicBezTo>
                    <a:cubicBezTo>
                      <a:pt x="-36210" y="463835"/>
                      <a:pt x="4154" y="367027"/>
                      <a:pt x="44190" y="355213"/>
                    </a:cubicBezTo>
                    <a:cubicBezTo>
                      <a:pt x="84062" y="343563"/>
                      <a:pt x="68638" y="274485"/>
                      <a:pt x="58958" y="251513"/>
                    </a:cubicBezTo>
                    <a:cubicBezTo>
                      <a:pt x="38940" y="203766"/>
                      <a:pt x="24172" y="56748"/>
                      <a:pt x="160524" y="13431"/>
                    </a:cubicBezTo>
                    <a:cubicBezTo>
                      <a:pt x="270623" y="-21519"/>
                      <a:pt x="307213" y="22784"/>
                      <a:pt x="307213" y="22784"/>
                    </a:cubicBezTo>
                    <a:close/>
                  </a:path>
                </a:pathLst>
              </a:custGeom>
              <a:solidFill>
                <a:srgbClr val="111B34"/>
              </a:solidFill>
              <a:ln w="164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48" name="Freeform: Shape 647">
                <a:extLst>
                  <a:ext uri="{FF2B5EF4-FFF2-40B4-BE49-F238E27FC236}">
                    <a16:creationId xmlns:a16="http://schemas.microsoft.com/office/drawing/2014/main" id="{E627F7F7-692F-4688-9E0C-B291A9743AF2}"/>
                  </a:ext>
                </a:extLst>
              </p:cNvPr>
              <p:cNvSpPr/>
              <p:nvPr/>
            </p:nvSpPr>
            <p:spPr>
              <a:xfrm>
                <a:off x="8301906" y="3053750"/>
                <a:ext cx="248911" cy="410771"/>
              </a:xfrm>
              <a:custGeom>
                <a:avLst/>
                <a:gdLst>
                  <a:gd name="connsiteX0" fmla="*/ 55460 w 248911"/>
                  <a:gd name="connsiteY0" fmla="*/ 0 h 410771"/>
                  <a:gd name="connsiteX1" fmla="*/ 0 w 248911"/>
                  <a:gd name="connsiteY1" fmla="*/ 297808 h 410771"/>
                  <a:gd name="connsiteX2" fmla="*/ 129132 w 248911"/>
                  <a:gd name="connsiteY2" fmla="*/ 410696 h 410771"/>
                  <a:gd name="connsiteX3" fmla="*/ 248912 w 248911"/>
                  <a:gd name="connsiteY3" fmla="*/ 313560 h 410771"/>
                  <a:gd name="connsiteX4" fmla="*/ 178029 w 248911"/>
                  <a:gd name="connsiteY4" fmla="*/ 60218 h 410771"/>
                  <a:gd name="connsiteX5" fmla="*/ 55460 w 248911"/>
                  <a:gd name="connsiteY5" fmla="*/ 0 h 410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8911" h="410771">
                    <a:moveTo>
                      <a:pt x="55460" y="0"/>
                    </a:moveTo>
                    <a:cubicBezTo>
                      <a:pt x="47091" y="98285"/>
                      <a:pt x="40528" y="214783"/>
                      <a:pt x="0" y="297808"/>
                    </a:cubicBezTo>
                    <a:cubicBezTo>
                      <a:pt x="4594" y="337680"/>
                      <a:pt x="26581" y="413486"/>
                      <a:pt x="129132" y="410696"/>
                    </a:cubicBezTo>
                    <a:cubicBezTo>
                      <a:pt x="216095" y="408399"/>
                      <a:pt x="241856" y="354088"/>
                      <a:pt x="248912" y="313560"/>
                    </a:cubicBezTo>
                    <a:cubicBezTo>
                      <a:pt x="208219" y="244482"/>
                      <a:pt x="183607" y="151611"/>
                      <a:pt x="178029" y="60218"/>
                    </a:cubicBezTo>
                    <a:cubicBezTo>
                      <a:pt x="138157" y="60218"/>
                      <a:pt x="83025" y="19854"/>
                      <a:pt x="55460" y="0"/>
                    </a:cubicBezTo>
                    <a:close/>
                  </a:path>
                </a:pathLst>
              </a:custGeom>
              <a:solidFill>
                <a:srgbClr val="EF8B67"/>
              </a:solidFill>
              <a:ln w="164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49" name="Freeform: Shape 648">
                <a:extLst>
                  <a:ext uri="{FF2B5EF4-FFF2-40B4-BE49-F238E27FC236}">
                    <a16:creationId xmlns:a16="http://schemas.microsoft.com/office/drawing/2014/main" id="{9679C4A4-930F-447A-88EC-42A6ADBD055A}"/>
                  </a:ext>
                </a:extLst>
              </p:cNvPr>
              <p:cNvSpPr/>
              <p:nvPr/>
            </p:nvSpPr>
            <p:spPr>
              <a:xfrm>
                <a:off x="8301804" y="2824979"/>
                <a:ext cx="290682" cy="406781"/>
              </a:xfrm>
              <a:custGeom>
                <a:avLst/>
                <a:gdLst>
                  <a:gd name="connsiteX0" fmla="*/ 84440 w 290682"/>
                  <a:gd name="connsiteY0" fmla="*/ 205 h 406781"/>
                  <a:gd name="connsiteX1" fmla="*/ 254100 w 290682"/>
                  <a:gd name="connsiteY1" fmla="*/ 35975 h 406781"/>
                  <a:gd name="connsiteX2" fmla="*/ 289870 w 290682"/>
                  <a:gd name="connsiteY2" fmla="*/ 210722 h 406781"/>
                  <a:gd name="connsiteX3" fmla="*/ 197820 w 290682"/>
                  <a:gd name="connsiteY3" fmla="*/ 405487 h 406781"/>
                  <a:gd name="connsiteX4" fmla="*/ 4040 w 290682"/>
                  <a:gd name="connsiteY4" fmla="*/ 202846 h 406781"/>
                  <a:gd name="connsiteX5" fmla="*/ 84440 w 290682"/>
                  <a:gd name="connsiteY5" fmla="*/ 205 h 406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0682" h="406781">
                    <a:moveTo>
                      <a:pt x="84440" y="205"/>
                    </a:moveTo>
                    <a:cubicBezTo>
                      <a:pt x="84440" y="205"/>
                      <a:pt x="225058" y="6933"/>
                      <a:pt x="254100" y="35975"/>
                    </a:cubicBezTo>
                    <a:cubicBezTo>
                      <a:pt x="283143" y="65017"/>
                      <a:pt x="281830" y="124087"/>
                      <a:pt x="289870" y="210722"/>
                    </a:cubicBezTo>
                    <a:cubicBezTo>
                      <a:pt x="297910" y="297357"/>
                      <a:pt x="244748" y="392852"/>
                      <a:pt x="197820" y="405487"/>
                    </a:cubicBezTo>
                    <a:cubicBezTo>
                      <a:pt x="150893" y="418121"/>
                      <a:pt x="21925" y="337393"/>
                      <a:pt x="4040" y="202846"/>
                    </a:cubicBezTo>
                    <a:cubicBezTo>
                      <a:pt x="-13845" y="68299"/>
                      <a:pt x="30293" y="-4389"/>
                      <a:pt x="84440" y="205"/>
                    </a:cubicBezTo>
                    <a:close/>
                  </a:path>
                </a:pathLst>
              </a:custGeom>
              <a:solidFill>
                <a:srgbClr val="F4BCA3"/>
              </a:solidFill>
              <a:ln w="164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650" name="Graphic 2">
                <a:extLst>
                  <a:ext uri="{FF2B5EF4-FFF2-40B4-BE49-F238E27FC236}">
                    <a16:creationId xmlns:a16="http://schemas.microsoft.com/office/drawing/2014/main" id="{0732F4FB-A1D9-42A7-85E0-9193050DB85E}"/>
                  </a:ext>
                </a:extLst>
              </p:cNvPr>
              <p:cNvGrpSpPr/>
              <p:nvPr/>
            </p:nvGrpSpPr>
            <p:grpSpPr>
              <a:xfrm>
                <a:off x="9442599" y="2943537"/>
                <a:ext cx="320289" cy="347311"/>
                <a:chOff x="9442599" y="2943537"/>
                <a:chExt cx="320289" cy="347311"/>
              </a:xfrm>
            </p:grpSpPr>
            <p:sp>
              <p:nvSpPr>
                <p:cNvPr id="658" name="Freeform: Shape 657">
                  <a:extLst>
                    <a:ext uri="{FF2B5EF4-FFF2-40B4-BE49-F238E27FC236}">
                      <a16:creationId xmlns:a16="http://schemas.microsoft.com/office/drawing/2014/main" id="{8E4816DC-7AF8-4ED8-9271-E3F7D4F3E2D0}"/>
                    </a:ext>
                  </a:extLst>
                </p:cNvPr>
                <p:cNvSpPr/>
                <p:nvPr/>
              </p:nvSpPr>
              <p:spPr>
                <a:xfrm>
                  <a:off x="9442599" y="2943537"/>
                  <a:ext cx="320289" cy="347311"/>
                </a:xfrm>
                <a:custGeom>
                  <a:avLst/>
                  <a:gdLst>
                    <a:gd name="connsiteX0" fmla="*/ 330 w 320289"/>
                    <a:gd name="connsiteY0" fmla="*/ 277412 h 347311"/>
                    <a:gd name="connsiteX1" fmla="*/ 95826 w 320289"/>
                    <a:gd name="connsiteY1" fmla="*/ 158945 h 347311"/>
                    <a:gd name="connsiteX2" fmla="*/ 240874 w 320289"/>
                    <a:gd name="connsiteY2" fmla="*/ 2247 h 347311"/>
                    <a:gd name="connsiteX3" fmla="*/ 176554 w 320289"/>
                    <a:gd name="connsiteY3" fmla="*/ 136630 h 347311"/>
                    <a:gd name="connsiteX4" fmla="*/ 287309 w 320289"/>
                    <a:gd name="connsiteY4" fmla="*/ 6021 h 347311"/>
                    <a:gd name="connsiteX5" fmla="*/ 211175 w 320289"/>
                    <a:gd name="connsiteY5" fmla="*/ 150905 h 347311"/>
                    <a:gd name="connsiteX6" fmla="*/ 315367 w 320289"/>
                    <a:gd name="connsiteY6" fmla="*/ 44252 h 347311"/>
                    <a:gd name="connsiteX7" fmla="*/ 239233 w 320289"/>
                    <a:gd name="connsiteY7" fmla="*/ 179455 h 347311"/>
                    <a:gd name="connsiteX8" fmla="*/ 317172 w 320289"/>
                    <a:gd name="connsiteY8" fmla="*/ 125965 h 347311"/>
                    <a:gd name="connsiteX9" fmla="*/ 235623 w 320289"/>
                    <a:gd name="connsiteY9" fmla="*/ 234422 h 347311"/>
                    <a:gd name="connsiteX10" fmla="*/ 53985 w 320289"/>
                    <a:gd name="connsiteY10" fmla="*/ 347311 h 347311"/>
                    <a:gd name="connsiteX11" fmla="*/ 330 w 320289"/>
                    <a:gd name="connsiteY11" fmla="*/ 277412 h 3473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20289" h="347311">
                      <a:moveTo>
                        <a:pt x="330" y="277412"/>
                      </a:moveTo>
                      <a:cubicBezTo>
                        <a:pt x="330" y="277412"/>
                        <a:pt x="69245" y="200950"/>
                        <a:pt x="95826" y="158945"/>
                      </a:cubicBezTo>
                      <a:cubicBezTo>
                        <a:pt x="122079" y="117432"/>
                        <a:pt x="220364" y="-19084"/>
                        <a:pt x="240874" y="2247"/>
                      </a:cubicBezTo>
                      <a:cubicBezTo>
                        <a:pt x="261220" y="23578"/>
                        <a:pt x="176554" y="136630"/>
                        <a:pt x="176554" y="136630"/>
                      </a:cubicBezTo>
                      <a:cubicBezTo>
                        <a:pt x="176554" y="136630"/>
                        <a:pt x="258595" y="-10059"/>
                        <a:pt x="287309" y="6021"/>
                      </a:cubicBezTo>
                      <a:cubicBezTo>
                        <a:pt x="315695" y="21937"/>
                        <a:pt x="211175" y="150905"/>
                        <a:pt x="211175" y="150905"/>
                      </a:cubicBezTo>
                      <a:cubicBezTo>
                        <a:pt x="211175" y="150905"/>
                        <a:pt x="300108" y="26859"/>
                        <a:pt x="315367" y="44252"/>
                      </a:cubicBezTo>
                      <a:cubicBezTo>
                        <a:pt x="330463" y="61480"/>
                        <a:pt x="312414" y="88882"/>
                        <a:pt x="239233" y="179455"/>
                      </a:cubicBezTo>
                      <a:cubicBezTo>
                        <a:pt x="239233" y="179455"/>
                        <a:pt x="302076" y="101516"/>
                        <a:pt x="317172" y="125965"/>
                      </a:cubicBezTo>
                      <a:cubicBezTo>
                        <a:pt x="332268" y="150413"/>
                        <a:pt x="260728" y="219327"/>
                        <a:pt x="235623" y="234422"/>
                      </a:cubicBezTo>
                      <a:cubicBezTo>
                        <a:pt x="210191" y="249846"/>
                        <a:pt x="87130" y="315315"/>
                        <a:pt x="53985" y="347311"/>
                      </a:cubicBezTo>
                      <a:cubicBezTo>
                        <a:pt x="54149" y="347475"/>
                        <a:pt x="-4920" y="317120"/>
                        <a:pt x="330" y="277412"/>
                      </a:cubicBezTo>
                      <a:close/>
                    </a:path>
                  </a:pathLst>
                </a:custGeom>
                <a:solidFill>
                  <a:srgbClr val="F4BCA3"/>
                </a:solidFill>
                <a:ln w="1640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59" name="Freeform: Shape 658">
                  <a:extLst>
                    <a:ext uri="{FF2B5EF4-FFF2-40B4-BE49-F238E27FC236}">
                      <a16:creationId xmlns:a16="http://schemas.microsoft.com/office/drawing/2014/main" id="{3C5CA019-83E0-4309-893A-72275D5FEEE0}"/>
                    </a:ext>
                  </a:extLst>
                </p:cNvPr>
                <p:cNvSpPr/>
                <p:nvPr/>
              </p:nvSpPr>
              <p:spPr>
                <a:xfrm>
                  <a:off x="9533320" y="3080158"/>
                  <a:ext cx="139045" cy="107016"/>
                </a:xfrm>
                <a:custGeom>
                  <a:avLst/>
                  <a:gdLst>
                    <a:gd name="connsiteX0" fmla="*/ 138339 w 139045"/>
                    <a:gd name="connsiteY0" fmla="*/ 16417 h 107016"/>
                    <a:gd name="connsiteX1" fmla="*/ 84520 w 139045"/>
                    <a:gd name="connsiteY1" fmla="*/ 829 h 107016"/>
                    <a:gd name="connsiteX2" fmla="*/ 29552 w 139045"/>
                    <a:gd name="connsiteY2" fmla="*/ 27082 h 107016"/>
                    <a:gd name="connsiteX3" fmla="*/ 8222 w 139045"/>
                    <a:gd name="connsiteY3" fmla="*/ 53663 h 107016"/>
                    <a:gd name="connsiteX4" fmla="*/ 7894 w 139045"/>
                    <a:gd name="connsiteY4" fmla="*/ 101575 h 107016"/>
                    <a:gd name="connsiteX5" fmla="*/ 76480 w 139045"/>
                    <a:gd name="connsiteY5" fmla="*/ 98622 h 107016"/>
                    <a:gd name="connsiteX6" fmla="*/ 129642 w 139045"/>
                    <a:gd name="connsiteY6" fmla="*/ 53007 h 107016"/>
                    <a:gd name="connsiteX7" fmla="*/ 138339 w 139045"/>
                    <a:gd name="connsiteY7" fmla="*/ 16417 h 107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9045" h="107016">
                      <a:moveTo>
                        <a:pt x="138339" y="16417"/>
                      </a:moveTo>
                      <a:cubicBezTo>
                        <a:pt x="131119" y="-2289"/>
                        <a:pt x="102077" y="-648"/>
                        <a:pt x="84520" y="829"/>
                      </a:cubicBezTo>
                      <a:cubicBezTo>
                        <a:pt x="63025" y="2798"/>
                        <a:pt x="43499" y="10182"/>
                        <a:pt x="29552" y="27082"/>
                      </a:cubicBezTo>
                      <a:cubicBezTo>
                        <a:pt x="22169" y="36106"/>
                        <a:pt x="16426" y="45131"/>
                        <a:pt x="8222" y="53663"/>
                      </a:cubicBezTo>
                      <a:cubicBezTo>
                        <a:pt x="-7366" y="69907"/>
                        <a:pt x="3135" y="83854"/>
                        <a:pt x="7894" y="101575"/>
                      </a:cubicBezTo>
                      <a:cubicBezTo>
                        <a:pt x="9370" y="106662"/>
                        <a:pt x="43499" y="111912"/>
                        <a:pt x="76480" y="98622"/>
                      </a:cubicBezTo>
                      <a:cubicBezTo>
                        <a:pt x="100272" y="89105"/>
                        <a:pt x="124720" y="63180"/>
                        <a:pt x="129642" y="53007"/>
                      </a:cubicBezTo>
                      <a:cubicBezTo>
                        <a:pt x="135877" y="40209"/>
                        <a:pt x="140964" y="22816"/>
                        <a:pt x="138339" y="16417"/>
                      </a:cubicBezTo>
                      <a:close/>
                    </a:path>
                  </a:pathLst>
                </a:custGeom>
                <a:solidFill>
                  <a:srgbClr val="EF8B67"/>
                </a:solidFill>
                <a:ln w="1640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60" name="Freeform: Shape 659">
                  <a:extLst>
                    <a:ext uri="{FF2B5EF4-FFF2-40B4-BE49-F238E27FC236}">
                      <a16:creationId xmlns:a16="http://schemas.microsoft.com/office/drawing/2014/main" id="{87C39D79-8B3C-4C97-BB37-4C7DB1F91ECF}"/>
                    </a:ext>
                  </a:extLst>
                </p:cNvPr>
                <p:cNvSpPr/>
                <p:nvPr/>
              </p:nvSpPr>
              <p:spPr>
                <a:xfrm>
                  <a:off x="9525307" y="3078229"/>
                  <a:ext cx="142754" cy="119092"/>
                </a:xfrm>
                <a:custGeom>
                  <a:avLst/>
                  <a:gdLst>
                    <a:gd name="connsiteX0" fmla="*/ 30839 w 142754"/>
                    <a:gd name="connsiteY0" fmla="*/ 40005 h 119092"/>
                    <a:gd name="connsiteX1" fmla="*/ 133390 w 142754"/>
                    <a:gd name="connsiteY1" fmla="*/ 3087 h 119092"/>
                    <a:gd name="connsiteX2" fmla="*/ 53318 w 142754"/>
                    <a:gd name="connsiteY2" fmla="*/ 74134 h 119092"/>
                    <a:gd name="connsiteX3" fmla="*/ 7375 w 142754"/>
                    <a:gd name="connsiteY3" fmla="*/ 119092 h 119092"/>
                    <a:gd name="connsiteX4" fmla="*/ 30839 w 142754"/>
                    <a:gd name="connsiteY4" fmla="*/ 40005 h 119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2754" h="119092">
                      <a:moveTo>
                        <a:pt x="30839" y="40005"/>
                      </a:moveTo>
                      <a:cubicBezTo>
                        <a:pt x="30839" y="40005"/>
                        <a:pt x="109106" y="-13157"/>
                        <a:pt x="133390" y="3087"/>
                      </a:cubicBezTo>
                      <a:cubicBezTo>
                        <a:pt x="157674" y="19331"/>
                        <a:pt x="136015" y="40005"/>
                        <a:pt x="53318" y="74134"/>
                      </a:cubicBezTo>
                      <a:cubicBezTo>
                        <a:pt x="53318" y="74134"/>
                        <a:pt x="26409" y="114662"/>
                        <a:pt x="7375" y="119092"/>
                      </a:cubicBezTo>
                      <a:cubicBezTo>
                        <a:pt x="7539" y="119256"/>
                        <a:pt x="-20190" y="68883"/>
                        <a:pt x="30839" y="40005"/>
                      </a:cubicBezTo>
                      <a:close/>
                    </a:path>
                  </a:pathLst>
                </a:custGeom>
                <a:solidFill>
                  <a:srgbClr val="F4BCA3"/>
                </a:solidFill>
                <a:ln w="1640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sp>
            <p:nvSpPr>
              <p:cNvPr id="651" name="Freeform: Shape 650">
                <a:extLst>
                  <a:ext uri="{FF2B5EF4-FFF2-40B4-BE49-F238E27FC236}">
                    <a16:creationId xmlns:a16="http://schemas.microsoft.com/office/drawing/2014/main" id="{B4516AA3-2819-43A5-9ECF-52AFB27006F1}"/>
                  </a:ext>
                </a:extLst>
              </p:cNvPr>
              <p:cNvSpPr/>
              <p:nvPr/>
            </p:nvSpPr>
            <p:spPr>
              <a:xfrm>
                <a:off x="8238068" y="2782103"/>
                <a:ext cx="216605" cy="492468"/>
              </a:xfrm>
              <a:custGeom>
                <a:avLst/>
                <a:gdLst>
                  <a:gd name="connsiteX0" fmla="*/ 210691 w 216605"/>
                  <a:gd name="connsiteY0" fmla="*/ 11085 h 492468"/>
                  <a:gd name="connsiteX1" fmla="*/ 129470 w 216605"/>
                  <a:gd name="connsiteY1" fmla="*/ 200435 h 492468"/>
                  <a:gd name="connsiteX2" fmla="*/ 115031 w 216605"/>
                  <a:gd name="connsiteY2" fmla="*/ 295439 h 492468"/>
                  <a:gd name="connsiteX3" fmla="*/ 101248 w 216605"/>
                  <a:gd name="connsiteY3" fmla="*/ 485117 h 492468"/>
                  <a:gd name="connsiteX4" fmla="*/ 7722 w 216605"/>
                  <a:gd name="connsiteY4" fmla="*/ 360087 h 492468"/>
                  <a:gd name="connsiteX5" fmla="*/ 52844 w 216605"/>
                  <a:gd name="connsiteY5" fmla="*/ 112488 h 492468"/>
                  <a:gd name="connsiteX6" fmla="*/ 210691 w 216605"/>
                  <a:gd name="connsiteY6" fmla="*/ 11085 h 492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6605" h="492468">
                    <a:moveTo>
                      <a:pt x="210691" y="11085"/>
                    </a:moveTo>
                    <a:cubicBezTo>
                      <a:pt x="210691" y="11085"/>
                      <a:pt x="249250" y="179269"/>
                      <a:pt x="129470" y="200435"/>
                    </a:cubicBezTo>
                    <a:cubicBezTo>
                      <a:pt x="129470" y="200435"/>
                      <a:pt x="97967" y="243261"/>
                      <a:pt x="115031" y="295439"/>
                    </a:cubicBezTo>
                    <a:cubicBezTo>
                      <a:pt x="132096" y="347781"/>
                      <a:pt x="170491" y="459356"/>
                      <a:pt x="101248" y="485117"/>
                    </a:cubicBezTo>
                    <a:cubicBezTo>
                      <a:pt x="32006" y="510878"/>
                      <a:pt x="-20336" y="468873"/>
                      <a:pt x="7722" y="360087"/>
                    </a:cubicBezTo>
                    <a:cubicBezTo>
                      <a:pt x="35616" y="251301"/>
                      <a:pt x="35616" y="191739"/>
                      <a:pt x="52844" y="112488"/>
                    </a:cubicBezTo>
                    <a:cubicBezTo>
                      <a:pt x="69909" y="33072"/>
                      <a:pt x="102725" y="-25341"/>
                      <a:pt x="210691" y="11085"/>
                    </a:cubicBezTo>
                    <a:close/>
                  </a:path>
                </a:pathLst>
              </a:custGeom>
              <a:solidFill>
                <a:srgbClr val="111B34"/>
              </a:solidFill>
              <a:ln w="164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52" name="Freeform: Shape 651">
                <a:extLst>
                  <a:ext uri="{FF2B5EF4-FFF2-40B4-BE49-F238E27FC236}">
                    <a16:creationId xmlns:a16="http://schemas.microsoft.com/office/drawing/2014/main" id="{0B3133AC-C199-441D-8243-E983F1FB25A4}"/>
                  </a:ext>
                </a:extLst>
              </p:cNvPr>
              <p:cNvSpPr/>
              <p:nvPr/>
            </p:nvSpPr>
            <p:spPr>
              <a:xfrm>
                <a:off x="8380009" y="2765266"/>
                <a:ext cx="263855" cy="180488"/>
              </a:xfrm>
              <a:custGeom>
                <a:avLst/>
                <a:gdLst>
                  <a:gd name="connsiteX0" fmla="*/ 0 w 263855"/>
                  <a:gd name="connsiteY0" fmla="*/ 22015 h 180488"/>
                  <a:gd name="connsiteX1" fmla="*/ 140290 w 263855"/>
                  <a:gd name="connsiteY1" fmla="*/ 180190 h 180488"/>
                  <a:gd name="connsiteX2" fmla="*/ 256624 w 263855"/>
                  <a:gd name="connsiteY2" fmla="*/ 70747 h 180488"/>
                  <a:gd name="connsiteX3" fmla="*/ 0 w 263855"/>
                  <a:gd name="connsiteY3" fmla="*/ 22015 h 180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3855" h="180488">
                    <a:moveTo>
                      <a:pt x="0" y="22015"/>
                    </a:moveTo>
                    <a:cubicBezTo>
                      <a:pt x="0" y="22015"/>
                      <a:pt x="8860" y="173954"/>
                      <a:pt x="140290" y="180190"/>
                    </a:cubicBezTo>
                    <a:cubicBezTo>
                      <a:pt x="271719" y="186425"/>
                      <a:pt x="273032" y="93390"/>
                      <a:pt x="256624" y="70747"/>
                    </a:cubicBezTo>
                    <a:cubicBezTo>
                      <a:pt x="240215" y="48104"/>
                      <a:pt x="180490" y="-40664"/>
                      <a:pt x="0" y="22015"/>
                    </a:cubicBezTo>
                    <a:close/>
                  </a:path>
                </a:pathLst>
              </a:custGeom>
              <a:solidFill>
                <a:srgbClr val="111B34"/>
              </a:solidFill>
              <a:ln w="164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53" name="Freeform: Shape 652">
                <a:extLst>
                  <a:ext uri="{FF2B5EF4-FFF2-40B4-BE49-F238E27FC236}">
                    <a16:creationId xmlns:a16="http://schemas.microsoft.com/office/drawing/2014/main" id="{BEF6C72E-EAEC-40A7-AAC0-944FD7E29B2A}"/>
                  </a:ext>
                </a:extLst>
              </p:cNvPr>
              <p:cNvSpPr/>
              <p:nvPr/>
            </p:nvSpPr>
            <p:spPr>
              <a:xfrm>
                <a:off x="7961437" y="3172709"/>
                <a:ext cx="1598975" cy="492737"/>
              </a:xfrm>
              <a:custGeom>
                <a:avLst/>
                <a:gdLst>
                  <a:gd name="connsiteX0" fmla="*/ 551478 w 1598975"/>
                  <a:gd name="connsiteY0" fmla="*/ 110919 h 492737"/>
                  <a:gd name="connsiteX1" fmla="*/ 480923 w 1598975"/>
                  <a:gd name="connsiteY1" fmla="*/ 179505 h 492737"/>
                  <a:gd name="connsiteX2" fmla="*/ 364425 w 1598975"/>
                  <a:gd name="connsiteY2" fmla="*/ 113380 h 492737"/>
                  <a:gd name="connsiteX3" fmla="*/ 130117 w 1598975"/>
                  <a:gd name="connsiteY3" fmla="*/ 197554 h 492737"/>
                  <a:gd name="connsiteX4" fmla="*/ 0 w 1598975"/>
                  <a:gd name="connsiteY4" fmla="*/ 492737 h 492737"/>
                  <a:gd name="connsiteX5" fmla="*/ 849943 w 1598975"/>
                  <a:gd name="connsiteY5" fmla="*/ 492737 h 492737"/>
                  <a:gd name="connsiteX6" fmla="*/ 849943 w 1598975"/>
                  <a:gd name="connsiteY6" fmla="*/ 438098 h 492737"/>
                  <a:gd name="connsiteX7" fmla="*/ 962667 w 1598975"/>
                  <a:gd name="connsiteY7" fmla="*/ 492737 h 492737"/>
                  <a:gd name="connsiteX8" fmla="*/ 1251778 w 1598975"/>
                  <a:gd name="connsiteY8" fmla="*/ 492737 h 492737"/>
                  <a:gd name="connsiteX9" fmla="*/ 1598975 w 1598975"/>
                  <a:gd name="connsiteY9" fmla="*/ 101567 h 492737"/>
                  <a:gd name="connsiteX10" fmla="*/ 1496916 w 1598975"/>
                  <a:gd name="connsiteY10" fmla="*/ 0 h 492737"/>
                  <a:gd name="connsiteX11" fmla="*/ 1121170 w 1598975"/>
                  <a:gd name="connsiteY11" fmla="*/ 371973 h 492737"/>
                  <a:gd name="connsiteX12" fmla="*/ 862577 w 1598975"/>
                  <a:gd name="connsiteY12" fmla="*/ 181310 h 492737"/>
                  <a:gd name="connsiteX13" fmla="*/ 551478 w 1598975"/>
                  <a:gd name="connsiteY13" fmla="*/ 110919 h 49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98975" h="492737">
                    <a:moveTo>
                      <a:pt x="551478" y="110919"/>
                    </a:moveTo>
                    <a:cubicBezTo>
                      <a:pt x="551478" y="110919"/>
                      <a:pt x="504223" y="170481"/>
                      <a:pt x="480923" y="179505"/>
                    </a:cubicBezTo>
                    <a:cubicBezTo>
                      <a:pt x="457459" y="188530"/>
                      <a:pt x="364425" y="113380"/>
                      <a:pt x="364425" y="113380"/>
                    </a:cubicBezTo>
                    <a:cubicBezTo>
                      <a:pt x="364425" y="113380"/>
                      <a:pt x="236277" y="184920"/>
                      <a:pt x="130117" y="197554"/>
                    </a:cubicBezTo>
                    <a:cubicBezTo>
                      <a:pt x="130117" y="197554"/>
                      <a:pt x="35442" y="231683"/>
                      <a:pt x="0" y="492737"/>
                    </a:cubicBezTo>
                    <a:lnTo>
                      <a:pt x="849943" y="492737"/>
                    </a:lnTo>
                    <a:cubicBezTo>
                      <a:pt x="849943" y="492737"/>
                      <a:pt x="843872" y="438098"/>
                      <a:pt x="849943" y="438098"/>
                    </a:cubicBezTo>
                    <a:cubicBezTo>
                      <a:pt x="856014" y="438098"/>
                      <a:pt x="896706" y="492737"/>
                      <a:pt x="962667" y="492737"/>
                    </a:cubicBezTo>
                    <a:cubicBezTo>
                      <a:pt x="1028628" y="492737"/>
                      <a:pt x="1251778" y="492737"/>
                      <a:pt x="1251778" y="492737"/>
                    </a:cubicBezTo>
                    <a:cubicBezTo>
                      <a:pt x="1251778" y="492737"/>
                      <a:pt x="1489205" y="262695"/>
                      <a:pt x="1598975" y="101567"/>
                    </a:cubicBezTo>
                    <a:lnTo>
                      <a:pt x="1496916" y="0"/>
                    </a:lnTo>
                    <a:cubicBezTo>
                      <a:pt x="1496916" y="0"/>
                      <a:pt x="1149884" y="371973"/>
                      <a:pt x="1121170" y="371973"/>
                    </a:cubicBezTo>
                    <a:cubicBezTo>
                      <a:pt x="1092455" y="371973"/>
                      <a:pt x="871601" y="186561"/>
                      <a:pt x="862577" y="181310"/>
                    </a:cubicBezTo>
                    <a:cubicBezTo>
                      <a:pt x="853388" y="175895"/>
                      <a:pt x="625315" y="172122"/>
                      <a:pt x="551478" y="110919"/>
                    </a:cubicBezTo>
                    <a:close/>
                  </a:path>
                </a:pathLst>
              </a:custGeom>
              <a:solidFill>
                <a:srgbClr val="0400A3"/>
              </a:solidFill>
              <a:ln w="164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54" name="Freeform: Shape 653">
                <a:extLst>
                  <a:ext uri="{FF2B5EF4-FFF2-40B4-BE49-F238E27FC236}">
                    <a16:creationId xmlns:a16="http://schemas.microsoft.com/office/drawing/2014/main" id="{336FE1E1-36B1-4CD7-BB0E-7F5DD06E94B8}"/>
                  </a:ext>
                </a:extLst>
              </p:cNvPr>
              <p:cNvSpPr/>
              <p:nvPr/>
            </p:nvSpPr>
            <p:spPr>
              <a:xfrm>
                <a:off x="9461142" y="3195352"/>
                <a:ext cx="595288" cy="469437"/>
              </a:xfrm>
              <a:custGeom>
                <a:avLst/>
                <a:gdLst>
                  <a:gd name="connsiteX0" fmla="*/ 247107 w 595288"/>
                  <a:gd name="connsiteY0" fmla="*/ 469437 h 469437"/>
                  <a:gd name="connsiteX1" fmla="*/ 0 w 595288"/>
                  <a:gd name="connsiteY1" fmla="*/ 469437 h 469437"/>
                  <a:gd name="connsiteX2" fmla="*/ 595288 w 595288"/>
                  <a:gd name="connsiteY2" fmla="*/ 0 h 469437"/>
                  <a:gd name="connsiteX3" fmla="*/ 595288 w 595288"/>
                  <a:gd name="connsiteY3" fmla="*/ 130937 h 469437"/>
                  <a:gd name="connsiteX4" fmla="*/ 247107 w 595288"/>
                  <a:gd name="connsiteY4" fmla="*/ 469437 h 469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5288" h="469437">
                    <a:moveTo>
                      <a:pt x="247107" y="469437"/>
                    </a:moveTo>
                    <a:lnTo>
                      <a:pt x="0" y="469437"/>
                    </a:lnTo>
                    <a:cubicBezTo>
                      <a:pt x="0" y="469437"/>
                      <a:pt x="583802" y="12962"/>
                      <a:pt x="595288" y="0"/>
                    </a:cubicBezTo>
                    <a:lnTo>
                      <a:pt x="595288" y="130937"/>
                    </a:lnTo>
                    <a:cubicBezTo>
                      <a:pt x="530804" y="198046"/>
                      <a:pt x="247107" y="469437"/>
                      <a:pt x="247107" y="469437"/>
                    </a:cubicBezTo>
                    <a:close/>
                  </a:path>
                </a:pathLst>
              </a:custGeom>
              <a:solidFill>
                <a:srgbClr val="F9F9F9">
                  <a:alpha val="55000"/>
                </a:srgbClr>
              </a:solidFill>
              <a:ln w="164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55" name="Freeform: Shape 654">
                <a:extLst>
                  <a:ext uri="{FF2B5EF4-FFF2-40B4-BE49-F238E27FC236}">
                    <a16:creationId xmlns:a16="http://schemas.microsoft.com/office/drawing/2014/main" id="{44832B55-42F2-4373-BC27-43CFD9AB6595}"/>
                  </a:ext>
                </a:extLst>
              </p:cNvPr>
              <p:cNvSpPr/>
              <p:nvPr/>
            </p:nvSpPr>
            <p:spPr>
              <a:xfrm>
                <a:off x="8516032" y="2622051"/>
                <a:ext cx="1540398" cy="1043230"/>
              </a:xfrm>
              <a:custGeom>
                <a:avLst/>
                <a:gdLst>
                  <a:gd name="connsiteX0" fmla="*/ 1540398 w 1540398"/>
                  <a:gd name="connsiteY0" fmla="*/ 0 h 1043230"/>
                  <a:gd name="connsiteX1" fmla="*/ 1540398 w 1540398"/>
                  <a:gd name="connsiteY1" fmla="*/ 184756 h 1043230"/>
                  <a:gd name="connsiteX2" fmla="*/ 446466 w 1540398"/>
                  <a:gd name="connsiteY2" fmla="*/ 1043231 h 1043230"/>
                  <a:gd name="connsiteX3" fmla="*/ 0 w 1540398"/>
                  <a:gd name="connsiteY3" fmla="*/ 1043231 h 1043230"/>
                  <a:gd name="connsiteX4" fmla="*/ 1540398 w 1540398"/>
                  <a:gd name="connsiteY4" fmla="*/ 0 h 1043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0398" h="1043230">
                    <a:moveTo>
                      <a:pt x="1540398" y="0"/>
                    </a:moveTo>
                    <a:lnTo>
                      <a:pt x="1540398" y="184756"/>
                    </a:lnTo>
                    <a:cubicBezTo>
                      <a:pt x="1496424" y="238575"/>
                      <a:pt x="506848" y="985310"/>
                      <a:pt x="446466" y="1043231"/>
                    </a:cubicBezTo>
                    <a:lnTo>
                      <a:pt x="0" y="1043231"/>
                    </a:lnTo>
                    <a:cubicBezTo>
                      <a:pt x="119287" y="948556"/>
                      <a:pt x="1494783" y="34129"/>
                      <a:pt x="1540398" y="0"/>
                    </a:cubicBezTo>
                    <a:close/>
                  </a:path>
                </a:pathLst>
              </a:custGeom>
              <a:solidFill>
                <a:srgbClr val="F9F9F9">
                  <a:alpha val="55000"/>
                </a:srgbClr>
              </a:solidFill>
              <a:ln w="164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56" name="Freeform: Shape 655">
                <a:extLst>
                  <a:ext uri="{FF2B5EF4-FFF2-40B4-BE49-F238E27FC236}">
                    <a16:creationId xmlns:a16="http://schemas.microsoft.com/office/drawing/2014/main" id="{FD62533C-0E12-41CC-B3E3-9F7C0A11CDA5}"/>
                  </a:ext>
                </a:extLst>
              </p:cNvPr>
              <p:cNvSpPr/>
              <p:nvPr/>
            </p:nvSpPr>
            <p:spPr>
              <a:xfrm>
                <a:off x="7985721" y="2502436"/>
                <a:ext cx="1400600" cy="1162846"/>
              </a:xfrm>
              <a:custGeom>
                <a:avLst/>
                <a:gdLst>
                  <a:gd name="connsiteX0" fmla="*/ 1165964 w 1400600"/>
                  <a:gd name="connsiteY0" fmla="*/ 0 h 1162846"/>
                  <a:gd name="connsiteX1" fmla="*/ 1400601 w 1400600"/>
                  <a:gd name="connsiteY1" fmla="*/ 0 h 1162846"/>
                  <a:gd name="connsiteX2" fmla="*/ 1395514 w 1400600"/>
                  <a:gd name="connsiteY2" fmla="*/ 4266 h 1162846"/>
                  <a:gd name="connsiteX3" fmla="*/ 224136 w 1400600"/>
                  <a:gd name="connsiteY3" fmla="*/ 1162354 h 1162846"/>
                  <a:gd name="connsiteX4" fmla="*/ 0 w 1400600"/>
                  <a:gd name="connsiteY4" fmla="*/ 1162846 h 1162846"/>
                  <a:gd name="connsiteX5" fmla="*/ 1165964 w 1400600"/>
                  <a:gd name="connsiteY5" fmla="*/ 0 h 116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0600" h="1162846">
                    <a:moveTo>
                      <a:pt x="1165964" y="0"/>
                    </a:moveTo>
                    <a:lnTo>
                      <a:pt x="1400601" y="0"/>
                    </a:lnTo>
                    <a:cubicBezTo>
                      <a:pt x="1398960" y="1477"/>
                      <a:pt x="1397155" y="2789"/>
                      <a:pt x="1395514" y="4266"/>
                    </a:cubicBezTo>
                    <a:cubicBezTo>
                      <a:pt x="1298050" y="87948"/>
                      <a:pt x="332429" y="1045692"/>
                      <a:pt x="224136" y="1162354"/>
                    </a:cubicBezTo>
                    <a:lnTo>
                      <a:pt x="0" y="1162846"/>
                    </a:lnTo>
                    <a:cubicBezTo>
                      <a:pt x="144392" y="1012876"/>
                      <a:pt x="895721" y="261218"/>
                      <a:pt x="1165964" y="0"/>
                    </a:cubicBezTo>
                    <a:close/>
                  </a:path>
                </a:pathLst>
              </a:custGeom>
              <a:solidFill>
                <a:srgbClr val="F9F9F9">
                  <a:alpha val="55000"/>
                </a:srgbClr>
              </a:solidFill>
              <a:ln w="164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57" name="Freeform: Shape 656">
                <a:extLst>
                  <a:ext uri="{FF2B5EF4-FFF2-40B4-BE49-F238E27FC236}">
                    <a16:creationId xmlns:a16="http://schemas.microsoft.com/office/drawing/2014/main" id="{8D48FADD-EE5D-4878-AE8C-CE0F9A48CEA0}"/>
                  </a:ext>
                </a:extLst>
              </p:cNvPr>
              <p:cNvSpPr/>
              <p:nvPr/>
            </p:nvSpPr>
            <p:spPr>
              <a:xfrm>
                <a:off x="7953725" y="2502436"/>
                <a:ext cx="582161" cy="575434"/>
              </a:xfrm>
              <a:custGeom>
                <a:avLst/>
                <a:gdLst>
                  <a:gd name="connsiteX0" fmla="*/ 0 w 582161"/>
                  <a:gd name="connsiteY0" fmla="*/ 575434 h 575434"/>
                  <a:gd name="connsiteX1" fmla="*/ 0 w 582161"/>
                  <a:gd name="connsiteY1" fmla="*/ 348838 h 575434"/>
                  <a:gd name="connsiteX2" fmla="*/ 352775 w 582161"/>
                  <a:gd name="connsiteY2" fmla="*/ 0 h 575434"/>
                  <a:gd name="connsiteX3" fmla="*/ 582161 w 582161"/>
                  <a:gd name="connsiteY3" fmla="*/ 0 h 575434"/>
                  <a:gd name="connsiteX4" fmla="*/ 0 w 582161"/>
                  <a:gd name="connsiteY4" fmla="*/ 575434 h 575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2161" h="575434">
                    <a:moveTo>
                      <a:pt x="0" y="575434"/>
                    </a:moveTo>
                    <a:lnTo>
                      <a:pt x="0" y="348838"/>
                    </a:lnTo>
                    <a:cubicBezTo>
                      <a:pt x="117318" y="232339"/>
                      <a:pt x="241200" y="109771"/>
                      <a:pt x="352775" y="0"/>
                    </a:cubicBezTo>
                    <a:lnTo>
                      <a:pt x="582161" y="0"/>
                    </a:lnTo>
                    <a:cubicBezTo>
                      <a:pt x="413814" y="164574"/>
                      <a:pt x="188202" y="387725"/>
                      <a:pt x="0" y="575434"/>
                    </a:cubicBezTo>
                    <a:close/>
                  </a:path>
                </a:pathLst>
              </a:custGeom>
              <a:solidFill>
                <a:srgbClr val="F9F9F9">
                  <a:alpha val="55000"/>
                </a:srgbClr>
              </a:solidFill>
              <a:ln w="164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549" name="Graphic 2">
              <a:extLst>
                <a:ext uri="{FF2B5EF4-FFF2-40B4-BE49-F238E27FC236}">
                  <a16:creationId xmlns:a16="http://schemas.microsoft.com/office/drawing/2014/main" id="{52AAEE0D-162A-43FA-95E8-351849E84034}"/>
                </a:ext>
              </a:extLst>
            </p:cNvPr>
            <p:cNvGrpSpPr/>
            <p:nvPr/>
          </p:nvGrpSpPr>
          <p:grpSpPr>
            <a:xfrm>
              <a:off x="7126547" y="4346194"/>
              <a:ext cx="595919" cy="1195979"/>
              <a:chOff x="11219306" y="4191472"/>
              <a:chExt cx="493395" cy="990219"/>
            </a:xfrm>
          </p:grpSpPr>
          <p:sp>
            <p:nvSpPr>
              <p:cNvPr id="618" name="Freeform: Shape 617">
                <a:extLst>
                  <a:ext uri="{FF2B5EF4-FFF2-40B4-BE49-F238E27FC236}">
                    <a16:creationId xmlns:a16="http://schemas.microsoft.com/office/drawing/2014/main" id="{4372A172-EA21-4035-8872-B77EEEF02192}"/>
                  </a:ext>
                </a:extLst>
              </p:cNvPr>
              <p:cNvSpPr/>
              <p:nvPr/>
            </p:nvSpPr>
            <p:spPr>
              <a:xfrm>
                <a:off x="11425548" y="4278436"/>
                <a:ext cx="101467" cy="162305"/>
              </a:xfrm>
              <a:custGeom>
                <a:avLst/>
                <a:gdLst>
                  <a:gd name="connsiteX0" fmla="*/ 74745 w 101467"/>
                  <a:gd name="connsiteY0" fmla="*/ 0 h 162305"/>
                  <a:gd name="connsiteX1" fmla="*/ 48837 w 101467"/>
                  <a:gd name="connsiteY1" fmla="*/ 0 h 162305"/>
                  <a:gd name="connsiteX2" fmla="*/ 22929 w 101467"/>
                  <a:gd name="connsiteY2" fmla="*/ 0 h 162305"/>
                  <a:gd name="connsiteX3" fmla="*/ 1974 w 101467"/>
                  <a:gd name="connsiteY3" fmla="*/ 78962 h 162305"/>
                  <a:gd name="connsiteX4" fmla="*/ 48837 w 101467"/>
                  <a:gd name="connsiteY4" fmla="*/ 162306 h 162305"/>
                  <a:gd name="connsiteX5" fmla="*/ 95700 w 101467"/>
                  <a:gd name="connsiteY5" fmla="*/ 78962 h 162305"/>
                  <a:gd name="connsiteX6" fmla="*/ 74745 w 101467"/>
                  <a:gd name="connsiteY6" fmla="*/ 0 h 162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467" h="162305">
                    <a:moveTo>
                      <a:pt x="74745" y="0"/>
                    </a:moveTo>
                    <a:lnTo>
                      <a:pt x="48837" y="0"/>
                    </a:lnTo>
                    <a:lnTo>
                      <a:pt x="22929" y="0"/>
                    </a:lnTo>
                    <a:cubicBezTo>
                      <a:pt x="22929" y="0"/>
                      <a:pt x="15500" y="70580"/>
                      <a:pt x="1974" y="78962"/>
                    </a:cubicBezTo>
                    <a:cubicBezTo>
                      <a:pt x="1974" y="78962"/>
                      <a:pt x="-14695" y="162306"/>
                      <a:pt x="48837" y="162306"/>
                    </a:cubicBezTo>
                    <a:cubicBezTo>
                      <a:pt x="125704" y="162306"/>
                      <a:pt x="95700" y="78962"/>
                      <a:pt x="95700" y="78962"/>
                    </a:cubicBezTo>
                    <a:cubicBezTo>
                      <a:pt x="82175" y="70580"/>
                      <a:pt x="74745" y="0"/>
                      <a:pt x="74745" y="0"/>
                    </a:cubicBezTo>
                    <a:close/>
                  </a:path>
                </a:pathLst>
              </a:custGeom>
              <a:solidFill>
                <a:srgbClr val="CE6D4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grpSp>
            <p:nvGrpSpPr>
              <p:cNvPr id="619" name="Graphic 2">
                <a:extLst>
                  <a:ext uri="{FF2B5EF4-FFF2-40B4-BE49-F238E27FC236}">
                    <a16:creationId xmlns:a16="http://schemas.microsoft.com/office/drawing/2014/main" id="{91F87491-574D-4F41-95A0-F5D8193AAF75}"/>
                  </a:ext>
                </a:extLst>
              </p:cNvPr>
              <p:cNvGrpSpPr/>
              <p:nvPr/>
            </p:nvGrpSpPr>
            <p:grpSpPr>
              <a:xfrm>
                <a:off x="11395973" y="4191472"/>
                <a:ext cx="147341" cy="184023"/>
                <a:chOff x="11395973" y="4191472"/>
                <a:chExt cx="147341" cy="184023"/>
              </a:xfrm>
            </p:grpSpPr>
            <p:sp>
              <p:nvSpPr>
                <p:cNvPr id="640" name="Freeform: Shape 639">
                  <a:extLst>
                    <a:ext uri="{FF2B5EF4-FFF2-40B4-BE49-F238E27FC236}">
                      <a16:creationId xmlns:a16="http://schemas.microsoft.com/office/drawing/2014/main" id="{6DEEED0E-3324-4669-8659-64EA77365C65}"/>
                    </a:ext>
                  </a:extLst>
                </p:cNvPr>
                <p:cNvSpPr/>
                <p:nvPr/>
              </p:nvSpPr>
              <p:spPr>
                <a:xfrm>
                  <a:off x="11408118" y="4216935"/>
                  <a:ext cx="135196" cy="158560"/>
                </a:xfrm>
                <a:custGeom>
                  <a:avLst/>
                  <a:gdLst>
                    <a:gd name="connsiteX0" fmla="*/ 133609 w 135196"/>
                    <a:gd name="connsiteY0" fmla="*/ 75312 h 158560"/>
                    <a:gd name="connsiteX1" fmla="*/ 117797 w 135196"/>
                    <a:gd name="connsiteY1" fmla="*/ 79598 h 158560"/>
                    <a:gd name="connsiteX2" fmla="*/ 117797 w 135196"/>
                    <a:gd name="connsiteY2" fmla="*/ 12542 h 158560"/>
                    <a:gd name="connsiteX3" fmla="*/ 67600 w 135196"/>
                    <a:gd name="connsiteY3" fmla="*/ 2827 h 158560"/>
                    <a:gd name="connsiteX4" fmla="*/ 17404 w 135196"/>
                    <a:gd name="connsiteY4" fmla="*/ 12542 h 158560"/>
                    <a:gd name="connsiteX5" fmla="*/ 17404 w 135196"/>
                    <a:gd name="connsiteY5" fmla="*/ 79598 h 158560"/>
                    <a:gd name="connsiteX6" fmla="*/ 1592 w 135196"/>
                    <a:gd name="connsiteY6" fmla="*/ 75312 h 158560"/>
                    <a:gd name="connsiteX7" fmla="*/ 17785 w 135196"/>
                    <a:gd name="connsiteY7" fmla="*/ 106935 h 158560"/>
                    <a:gd name="connsiteX8" fmla="*/ 67696 w 135196"/>
                    <a:gd name="connsiteY8" fmla="*/ 158560 h 158560"/>
                    <a:gd name="connsiteX9" fmla="*/ 117607 w 135196"/>
                    <a:gd name="connsiteY9" fmla="*/ 106935 h 158560"/>
                    <a:gd name="connsiteX10" fmla="*/ 133609 w 135196"/>
                    <a:gd name="connsiteY10" fmla="*/ 75312 h 158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35196" h="158560">
                      <a:moveTo>
                        <a:pt x="133609" y="75312"/>
                      </a:moveTo>
                      <a:cubicBezTo>
                        <a:pt x="126465" y="67025"/>
                        <a:pt x="117797" y="79598"/>
                        <a:pt x="117797" y="79598"/>
                      </a:cubicBezTo>
                      <a:cubicBezTo>
                        <a:pt x="117797" y="79598"/>
                        <a:pt x="129608" y="32926"/>
                        <a:pt x="117797" y="12542"/>
                      </a:cubicBezTo>
                      <a:cubicBezTo>
                        <a:pt x="105986" y="-7937"/>
                        <a:pt x="67600" y="2827"/>
                        <a:pt x="67600" y="2827"/>
                      </a:cubicBezTo>
                      <a:cubicBezTo>
                        <a:pt x="67600" y="2827"/>
                        <a:pt x="29215" y="-7937"/>
                        <a:pt x="17404" y="12542"/>
                      </a:cubicBezTo>
                      <a:cubicBezTo>
                        <a:pt x="5593" y="33021"/>
                        <a:pt x="17404" y="79598"/>
                        <a:pt x="17404" y="79598"/>
                      </a:cubicBezTo>
                      <a:cubicBezTo>
                        <a:pt x="17404" y="79598"/>
                        <a:pt x="8831" y="67025"/>
                        <a:pt x="1592" y="75312"/>
                      </a:cubicBezTo>
                      <a:cubicBezTo>
                        <a:pt x="-5551" y="83599"/>
                        <a:pt x="13403" y="104363"/>
                        <a:pt x="17785" y="106935"/>
                      </a:cubicBezTo>
                      <a:cubicBezTo>
                        <a:pt x="17785" y="106935"/>
                        <a:pt x="45407" y="158560"/>
                        <a:pt x="67696" y="158560"/>
                      </a:cubicBezTo>
                      <a:cubicBezTo>
                        <a:pt x="89984" y="158560"/>
                        <a:pt x="117607" y="106935"/>
                        <a:pt x="117607" y="106935"/>
                      </a:cubicBezTo>
                      <a:cubicBezTo>
                        <a:pt x="121703" y="104363"/>
                        <a:pt x="140753" y="83599"/>
                        <a:pt x="133609" y="75312"/>
                      </a:cubicBezTo>
                      <a:close/>
                    </a:path>
                  </a:pathLst>
                </a:custGeom>
                <a:solidFill>
                  <a:srgbClr val="D3795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41" name="Freeform: Shape 640">
                  <a:extLst>
                    <a:ext uri="{FF2B5EF4-FFF2-40B4-BE49-F238E27FC236}">
                      <a16:creationId xmlns:a16="http://schemas.microsoft.com/office/drawing/2014/main" id="{6BEB0615-AE0B-4002-80FC-9C2CB8AF0DCD}"/>
                    </a:ext>
                  </a:extLst>
                </p:cNvPr>
                <p:cNvSpPr/>
                <p:nvPr/>
              </p:nvSpPr>
              <p:spPr>
                <a:xfrm>
                  <a:off x="11407840" y="4214334"/>
                  <a:ext cx="58163" cy="93822"/>
                </a:xfrm>
                <a:custGeom>
                  <a:avLst/>
                  <a:gdLst>
                    <a:gd name="connsiteX0" fmla="*/ 58164 w 58163"/>
                    <a:gd name="connsiteY0" fmla="*/ 23907 h 93822"/>
                    <a:gd name="connsiteX1" fmla="*/ 25874 w 58163"/>
                    <a:gd name="connsiteY1" fmla="*/ 44671 h 93822"/>
                    <a:gd name="connsiteX2" fmla="*/ 27398 w 58163"/>
                    <a:gd name="connsiteY2" fmla="*/ 67912 h 93822"/>
                    <a:gd name="connsiteX3" fmla="*/ 29875 w 58163"/>
                    <a:gd name="connsiteY3" fmla="*/ 93630 h 93822"/>
                    <a:gd name="connsiteX4" fmla="*/ 26065 w 58163"/>
                    <a:gd name="connsiteY4" fmla="*/ 92963 h 93822"/>
                    <a:gd name="connsiteX5" fmla="*/ 16254 w 58163"/>
                    <a:gd name="connsiteY5" fmla="*/ 81057 h 93822"/>
                    <a:gd name="connsiteX6" fmla="*/ 538 w 58163"/>
                    <a:gd name="connsiteY6" fmla="*/ 79437 h 93822"/>
                    <a:gd name="connsiteX7" fmla="*/ 26065 w 58163"/>
                    <a:gd name="connsiteY7" fmla="*/ 189 h 93822"/>
                    <a:gd name="connsiteX8" fmla="*/ 58164 w 58163"/>
                    <a:gd name="connsiteY8" fmla="*/ 23907 h 938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8163" h="93822">
                      <a:moveTo>
                        <a:pt x="58164" y="23907"/>
                      </a:moveTo>
                      <a:cubicBezTo>
                        <a:pt x="58164" y="23907"/>
                        <a:pt x="29113" y="29050"/>
                        <a:pt x="25874" y="44671"/>
                      </a:cubicBezTo>
                      <a:cubicBezTo>
                        <a:pt x="24350" y="52291"/>
                        <a:pt x="26065" y="60483"/>
                        <a:pt x="27398" y="67912"/>
                      </a:cubicBezTo>
                      <a:cubicBezTo>
                        <a:pt x="28160" y="71913"/>
                        <a:pt x="30923" y="93153"/>
                        <a:pt x="29875" y="93630"/>
                      </a:cubicBezTo>
                      <a:cubicBezTo>
                        <a:pt x="28827" y="94106"/>
                        <a:pt x="26922" y="93630"/>
                        <a:pt x="26065" y="92963"/>
                      </a:cubicBezTo>
                      <a:cubicBezTo>
                        <a:pt x="22159" y="89820"/>
                        <a:pt x="19016" y="85152"/>
                        <a:pt x="16254" y="81057"/>
                      </a:cubicBezTo>
                      <a:cubicBezTo>
                        <a:pt x="10729" y="72960"/>
                        <a:pt x="2824" y="74294"/>
                        <a:pt x="538" y="79437"/>
                      </a:cubicBezTo>
                      <a:cubicBezTo>
                        <a:pt x="538" y="79437"/>
                        <a:pt x="-5939" y="2856"/>
                        <a:pt x="26065" y="189"/>
                      </a:cubicBezTo>
                      <a:cubicBezTo>
                        <a:pt x="58164" y="-2478"/>
                        <a:pt x="58164" y="23907"/>
                        <a:pt x="58164" y="23907"/>
                      </a:cubicBezTo>
                      <a:close/>
                    </a:path>
                  </a:pathLst>
                </a:custGeom>
                <a:solidFill>
                  <a:srgbClr val="34211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42" name="Freeform: Shape 641">
                  <a:extLst>
                    <a:ext uri="{FF2B5EF4-FFF2-40B4-BE49-F238E27FC236}">
                      <a16:creationId xmlns:a16="http://schemas.microsoft.com/office/drawing/2014/main" id="{D3CF5C04-9065-443B-B167-AA98AB455D5E}"/>
                    </a:ext>
                  </a:extLst>
                </p:cNvPr>
                <p:cNvSpPr/>
                <p:nvPr/>
              </p:nvSpPr>
              <p:spPr>
                <a:xfrm>
                  <a:off x="11484958" y="4214334"/>
                  <a:ext cx="58164" cy="93822"/>
                </a:xfrm>
                <a:custGeom>
                  <a:avLst/>
                  <a:gdLst>
                    <a:gd name="connsiteX0" fmla="*/ 0 w 58164"/>
                    <a:gd name="connsiteY0" fmla="*/ 23907 h 93822"/>
                    <a:gd name="connsiteX1" fmla="*/ 32290 w 58164"/>
                    <a:gd name="connsiteY1" fmla="*/ 44671 h 93822"/>
                    <a:gd name="connsiteX2" fmla="*/ 30766 w 58164"/>
                    <a:gd name="connsiteY2" fmla="*/ 67912 h 93822"/>
                    <a:gd name="connsiteX3" fmla="*/ 28289 w 58164"/>
                    <a:gd name="connsiteY3" fmla="*/ 93630 h 93822"/>
                    <a:gd name="connsiteX4" fmla="*/ 32099 w 58164"/>
                    <a:gd name="connsiteY4" fmla="*/ 92963 h 93822"/>
                    <a:gd name="connsiteX5" fmla="*/ 41910 w 58164"/>
                    <a:gd name="connsiteY5" fmla="*/ 81057 h 93822"/>
                    <a:gd name="connsiteX6" fmla="*/ 57626 w 58164"/>
                    <a:gd name="connsiteY6" fmla="*/ 79437 h 93822"/>
                    <a:gd name="connsiteX7" fmla="*/ 32099 w 58164"/>
                    <a:gd name="connsiteY7" fmla="*/ 189 h 93822"/>
                    <a:gd name="connsiteX8" fmla="*/ 0 w 58164"/>
                    <a:gd name="connsiteY8" fmla="*/ 23907 h 938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8164" h="93822">
                      <a:moveTo>
                        <a:pt x="0" y="23907"/>
                      </a:moveTo>
                      <a:cubicBezTo>
                        <a:pt x="0" y="23907"/>
                        <a:pt x="29051" y="29050"/>
                        <a:pt x="32290" y="44671"/>
                      </a:cubicBezTo>
                      <a:cubicBezTo>
                        <a:pt x="33814" y="52291"/>
                        <a:pt x="32099" y="60483"/>
                        <a:pt x="30766" y="67912"/>
                      </a:cubicBezTo>
                      <a:cubicBezTo>
                        <a:pt x="30004" y="71913"/>
                        <a:pt x="27242" y="93153"/>
                        <a:pt x="28289" y="93630"/>
                      </a:cubicBezTo>
                      <a:cubicBezTo>
                        <a:pt x="29337" y="94106"/>
                        <a:pt x="31242" y="93630"/>
                        <a:pt x="32099" y="92963"/>
                      </a:cubicBezTo>
                      <a:cubicBezTo>
                        <a:pt x="36004" y="89820"/>
                        <a:pt x="39148" y="85152"/>
                        <a:pt x="41910" y="81057"/>
                      </a:cubicBezTo>
                      <a:cubicBezTo>
                        <a:pt x="47435" y="72960"/>
                        <a:pt x="55340" y="74294"/>
                        <a:pt x="57626" y="79437"/>
                      </a:cubicBezTo>
                      <a:cubicBezTo>
                        <a:pt x="57626" y="79437"/>
                        <a:pt x="64103" y="2856"/>
                        <a:pt x="32099" y="189"/>
                      </a:cubicBezTo>
                      <a:cubicBezTo>
                        <a:pt x="0" y="-2478"/>
                        <a:pt x="0" y="23907"/>
                        <a:pt x="0" y="23907"/>
                      </a:cubicBezTo>
                      <a:close/>
                    </a:path>
                  </a:pathLst>
                </a:custGeom>
                <a:solidFill>
                  <a:srgbClr val="34211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43" name="Freeform: Shape 642">
                  <a:extLst>
                    <a:ext uri="{FF2B5EF4-FFF2-40B4-BE49-F238E27FC236}">
                      <a16:creationId xmlns:a16="http://schemas.microsoft.com/office/drawing/2014/main" id="{2AE28FEC-01CB-4804-AA54-911B2318DF27}"/>
                    </a:ext>
                  </a:extLst>
                </p:cNvPr>
                <p:cNvSpPr/>
                <p:nvPr/>
              </p:nvSpPr>
              <p:spPr>
                <a:xfrm>
                  <a:off x="11395973" y="4191472"/>
                  <a:ext cx="133742" cy="84201"/>
                </a:xfrm>
                <a:custGeom>
                  <a:avLst/>
                  <a:gdLst>
                    <a:gd name="connsiteX0" fmla="*/ 131658 w 133742"/>
                    <a:gd name="connsiteY0" fmla="*/ 27623 h 84201"/>
                    <a:gd name="connsiteX1" fmla="*/ 118037 w 133742"/>
                    <a:gd name="connsiteY1" fmla="*/ 7239 h 84201"/>
                    <a:gd name="connsiteX2" fmla="*/ 52600 w 133742"/>
                    <a:gd name="connsiteY2" fmla="*/ 7239 h 84201"/>
                    <a:gd name="connsiteX3" fmla="*/ 16500 w 133742"/>
                    <a:gd name="connsiteY3" fmla="*/ 17336 h 84201"/>
                    <a:gd name="connsiteX4" fmla="*/ 14119 w 133742"/>
                    <a:gd name="connsiteY4" fmla="*/ 9811 h 84201"/>
                    <a:gd name="connsiteX5" fmla="*/ 22 w 133742"/>
                    <a:gd name="connsiteY5" fmla="*/ 32671 h 84201"/>
                    <a:gd name="connsiteX6" fmla="*/ 65840 w 133742"/>
                    <a:gd name="connsiteY6" fmla="*/ 84201 h 84201"/>
                    <a:gd name="connsiteX7" fmla="*/ 131658 w 133742"/>
                    <a:gd name="connsiteY7" fmla="*/ 27623 h 84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3742" h="84201">
                      <a:moveTo>
                        <a:pt x="131658" y="27623"/>
                      </a:moveTo>
                      <a:cubicBezTo>
                        <a:pt x="131658" y="27623"/>
                        <a:pt x="132324" y="15050"/>
                        <a:pt x="118037" y="7239"/>
                      </a:cubicBezTo>
                      <a:cubicBezTo>
                        <a:pt x="103654" y="-571"/>
                        <a:pt x="75174" y="-4095"/>
                        <a:pt x="52600" y="7239"/>
                      </a:cubicBezTo>
                      <a:cubicBezTo>
                        <a:pt x="30026" y="18574"/>
                        <a:pt x="23168" y="21146"/>
                        <a:pt x="16500" y="17336"/>
                      </a:cubicBezTo>
                      <a:cubicBezTo>
                        <a:pt x="9928" y="13526"/>
                        <a:pt x="14119" y="9811"/>
                        <a:pt x="14119" y="9811"/>
                      </a:cubicBezTo>
                      <a:cubicBezTo>
                        <a:pt x="14119" y="9811"/>
                        <a:pt x="-645" y="9716"/>
                        <a:pt x="22" y="32671"/>
                      </a:cubicBezTo>
                      <a:cubicBezTo>
                        <a:pt x="784" y="55626"/>
                        <a:pt x="28978" y="84201"/>
                        <a:pt x="65840" y="84201"/>
                      </a:cubicBezTo>
                      <a:cubicBezTo>
                        <a:pt x="122133" y="84106"/>
                        <a:pt x="140421" y="44768"/>
                        <a:pt x="131658" y="27623"/>
                      </a:cubicBezTo>
                      <a:close/>
                    </a:path>
                  </a:pathLst>
                </a:custGeom>
                <a:solidFill>
                  <a:srgbClr val="34211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sp>
            <p:nvSpPr>
              <p:cNvPr id="620" name="Freeform: Shape 619">
                <a:extLst>
                  <a:ext uri="{FF2B5EF4-FFF2-40B4-BE49-F238E27FC236}">
                    <a16:creationId xmlns:a16="http://schemas.microsoft.com/office/drawing/2014/main" id="{E4F0688F-3000-4EFD-AABF-AFB1E980E339}"/>
                  </a:ext>
                </a:extLst>
              </p:cNvPr>
              <p:cNvSpPr/>
              <p:nvPr/>
            </p:nvSpPr>
            <p:spPr>
              <a:xfrm>
                <a:off x="11322652" y="4357398"/>
                <a:ext cx="303276" cy="333946"/>
              </a:xfrm>
              <a:custGeom>
                <a:avLst/>
                <a:gdLst>
                  <a:gd name="connsiteX0" fmla="*/ 198596 w 303276"/>
                  <a:gd name="connsiteY0" fmla="*/ 0 h 333946"/>
                  <a:gd name="connsiteX1" fmla="*/ 151733 w 303276"/>
                  <a:gd name="connsiteY1" fmla="*/ 63532 h 333946"/>
                  <a:gd name="connsiteX2" fmla="*/ 104870 w 303276"/>
                  <a:gd name="connsiteY2" fmla="*/ 0 h 333946"/>
                  <a:gd name="connsiteX3" fmla="*/ 0 w 303276"/>
                  <a:gd name="connsiteY3" fmla="*/ 42481 h 333946"/>
                  <a:gd name="connsiteX4" fmla="*/ 15526 w 303276"/>
                  <a:gd name="connsiteY4" fmla="*/ 173069 h 333946"/>
                  <a:gd name="connsiteX5" fmla="*/ 55817 w 303276"/>
                  <a:gd name="connsiteY5" fmla="*/ 329184 h 333946"/>
                  <a:gd name="connsiteX6" fmla="*/ 151638 w 303276"/>
                  <a:gd name="connsiteY6" fmla="*/ 333947 h 333946"/>
                  <a:gd name="connsiteX7" fmla="*/ 247459 w 303276"/>
                  <a:gd name="connsiteY7" fmla="*/ 329184 h 333946"/>
                  <a:gd name="connsiteX8" fmla="*/ 287750 w 303276"/>
                  <a:gd name="connsiteY8" fmla="*/ 173069 h 333946"/>
                  <a:gd name="connsiteX9" fmla="*/ 303276 w 303276"/>
                  <a:gd name="connsiteY9" fmla="*/ 42481 h 333946"/>
                  <a:gd name="connsiteX10" fmla="*/ 198596 w 303276"/>
                  <a:gd name="connsiteY10" fmla="*/ 0 h 33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3276" h="333946">
                    <a:moveTo>
                      <a:pt x="198596" y="0"/>
                    </a:moveTo>
                    <a:cubicBezTo>
                      <a:pt x="195834" y="70866"/>
                      <a:pt x="151733" y="63532"/>
                      <a:pt x="151733" y="63532"/>
                    </a:cubicBezTo>
                    <a:cubicBezTo>
                      <a:pt x="151733" y="63532"/>
                      <a:pt x="107633" y="70866"/>
                      <a:pt x="104870" y="0"/>
                    </a:cubicBezTo>
                    <a:cubicBezTo>
                      <a:pt x="104870" y="0"/>
                      <a:pt x="34385" y="19526"/>
                      <a:pt x="0" y="42481"/>
                    </a:cubicBezTo>
                    <a:cubicBezTo>
                      <a:pt x="0" y="42481"/>
                      <a:pt x="14669" y="104394"/>
                      <a:pt x="15526" y="173069"/>
                    </a:cubicBezTo>
                    <a:lnTo>
                      <a:pt x="55817" y="329184"/>
                    </a:lnTo>
                    <a:lnTo>
                      <a:pt x="151638" y="333947"/>
                    </a:lnTo>
                    <a:lnTo>
                      <a:pt x="247459" y="329184"/>
                    </a:lnTo>
                    <a:lnTo>
                      <a:pt x="287750" y="173069"/>
                    </a:lnTo>
                    <a:cubicBezTo>
                      <a:pt x="288703" y="104394"/>
                      <a:pt x="303276" y="42481"/>
                      <a:pt x="303276" y="42481"/>
                    </a:cubicBezTo>
                    <a:cubicBezTo>
                      <a:pt x="268986" y="19526"/>
                      <a:pt x="198596" y="0"/>
                      <a:pt x="198596" y="0"/>
                    </a:cubicBezTo>
                    <a:close/>
                  </a:path>
                </a:pathLst>
              </a:custGeom>
              <a:solidFill>
                <a:srgbClr val="AFEA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21" name="Freeform: Shape 620">
                <a:extLst>
                  <a:ext uri="{FF2B5EF4-FFF2-40B4-BE49-F238E27FC236}">
                    <a16:creationId xmlns:a16="http://schemas.microsoft.com/office/drawing/2014/main" id="{B18E9273-EB5C-4317-97C9-BF6CC4559DE6}"/>
                  </a:ext>
                </a:extLst>
              </p:cNvPr>
              <p:cNvSpPr/>
              <p:nvPr/>
            </p:nvSpPr>
            <p:spPr>
              <a:xfrm>
                <a:off x="11328844" y="4431788"/>
                <a:ext cx="290798" cy="259556"/>
              </a:xfrm>
              <a:custGeom>
                <a:avLst/>
                <a:gdLst>
                  <a:gd name="connsiteX0" fmla="*/ 274701 w 290798"/>
                  <a:gd name="connsiteY0" fmla="*/ 9049 h 259556"/>
                  <a:gd name="connsiteX1" fmla="*/ 167069 w 290798"/>
                  <a:gd name="connsiteY1" fmla="*/ 112490 h 259556"/>
                  <a:gd name="connsiteX2" fmla="*/ 70485 w 290798"/>
                  <a:gd name="connsiteY2" fmla="*/ 56102 h 259556"/>
                  <a:gd name="connsiteX3" fmla="*/ 0 w 290798"/>
                  <a:gd name="connsiteY3" fmla="*/ 0 h 259556"/>
                  <a:gd name="connsiteX4" fmla="*/ 9430 w 290798"/>
                  <a:gd name="connsiteY4" fmla="*/ 98679 h 259556"/>
                  <a:gd name="connsiteX5" fmla="*/ 49721 w 290798"/>
                  <a:gd name="connsiteY5" fmla="*/ 254794 h 259556"/>
                  <a:gd name="connsiteX6" fmla="*/ 145542 w 290798"/>
                  <a:gd name="connsiteY6" fmla="*/ 259556 h 259556"/>
                  <a:gd name="connsiteX7" fmla="*/ 241363 w 290798"/>
                  <a:gd name="connsiteY7" fmla="*/ 254794 h 259556"/>
                  <a:gd name="connsiteX8" fmla="*/ 281654 w 290798"/>
                  <a:gd name="connsiteY8" fmla="*/ 98679 h 259556"/>
                  <a:gd name="connsiteX9" fmla="*/ 290798 w 290798"/>
                  <a:gd name="connsiteY9" fmla="*/ 1429 h 259556"/>
                  <a:gd name="connsiteX10" fmla="*/ 274701 w 290798"/>
                  <a:gd name="connsiteY10" fmla="*/ 9049 h 259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98" h="259556">
                    <a:moveTo>
                      <a:pt x="274701" y="9049"/>
                    </a:moveTo>
                    <a:cubicBezTo>
                      <a:pt x="230886" y="32385"/>
                      <a:pt x="209550" y="86106"/>
                      <a:pt x="167069" y="112490"/>
                    </a:cubicBezTo>
                    <a:cubicBezTo>
                      <a:pt x="123063" y="139732"/>
                      <a:pt x="91916" y="84677"/>
                      <a:pt x="70485" y="56102"/>
                    </a:cubicBezTo>
                    <a:cubicBezTo>
                      <a:pt x="52006" y="31433"/>
                      <a:pt x="28575" y="11525"/>
                      <a:pt x="0" y="0"/>
                    </a:cubicBezTo>
                    <a:cubicBezTo>
                      <a:pt x="4096" y="24479"/>
                      <a:pt x="8858" y="60579"/>
                      <a:pt x="9430" y="98679"/>
                    </a:cubicBezTo>
                    <a:lnTo>
                      <a:pt x="49721" y="254794"/>
                    </a:lnTo>
                    <a:lnTo>
                      <a:pt x="145542" y="259556"/>
                    </a:lnTo>
                    <a:lnTo>
                      <a:pt x="241363" y="254794"/>
                    </a:lnTo>
                    <a:lnTo>
                      <a:pt x="281654" y="98679"/>
                    </a:lnTo>
                    <a:cubicBezTo>
                      <a:pt x="282130" y="61246"/>
                      <a:pt x="286703" y="25908"/>
                      <a:pt x="290798" y="1429"/>
                    </a:cubicBezTo>
                    <a:cubicBezTo>
                      <a:pt x="285179" y="3905"/>
                      <a:pt x="279749" y="6382"/>
                      <a:pt x="274701" y="9049"/>
                    </a:cubicBezTo>
                    <a:close/>
                  </a:path>
                </a:pathLst>
              </a:custGeom>
              <a:solidFill>
                <a:srgbClr val="5AC4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22" name="Freeform: Shape 621">
                <a:extLst>
                  <a:ext uri="{FF2B5EF4-FFF2-40B4-BE49-F238E27FC236}">
                    <a16:creationId xmlns:a16="http://schemas.microsoft.com/office/drawing/2014/main" id="{19DE58C7-96D9-48B9-B979-A1F48419E8DE}"/>
                  </a:ext>
                </a:extLst>
              </p:cNvPr>
              <p:cNvSpPr/>
              <p:nvPr/>
            </p:nvSpPr>
            <p:spPr>
              <a:xfrm>
                <a:off x="11288077" y="4658960"/>
                <a:ext cx="364045" cy="152241"/>
              </a:xfrm>
              <a:custGeom>
                <a:avLst/>
                <a:gdLst>
                  <a:gd name="connsiteX0" fmla="*/ 364046 w 364045"/>
                  <a:gd name="connsiteY0" fmla="*/ 90773 h 152241"/>
                  <a:gd name="connsiteX1" fmla="*/ 296132 w 364045"/>
                  <a:gd name="connsiteY1" fmla="*/ 0 h 152241"/>
                  <a:gd name="connsiteX2" fmla="*/ 67913 w 364045"/>
                  <a:gd name="connsiteY2" fmla="*/ 0 h 152241"/>
                  <a:gd name="connsiteX3" fmla="*/ 0 w 364045"/>
                  <a:gd name="connsiteY3" fmla="*/ 90773 h 152241"/>
                  <a:gd name="connsiteX4" fmla="*/ 5524 w 364045"/>
                  <a:gd name="connsiteY4" fmla="*/ 133064 h 152241"/>
                  <a:gd name="connsiteX5" fmla="*/ 81343 w 364045"/>
                  <a:gd name="connsiteY5" fmla="*/ 133064 h 152241"/>
                  <a:gd name="connsiteX6" fmla="*/ 73247 w 364045"/>
                  <a:gd name="connsiteY6" fmla="*/ 148209 h 152241"/>
                  <a:gd name="connsiteX7" fmla="*/ 71152 w 364045"/>
                  <a:gd name="connsiteY7" fmla="*/ 152019 h 152241"/>
                  <a:gd name="connsiteX8" fmla="*/ 105061 w 364045"/>
                  <a:gd name="connsiteY8" fmla="*/ 152019 h 152241"/>
                  <a:gd name="connsiteX9" fmla="*/ 126301 w 364045"/>
                  <a:gd name="connsiteY9" fmla="*/ 152019 h 152241"/>
                  <a:gd name="connsiteX10" fmla="*/ 137160 w 364045"/>
                  <a:gd name="connsiteY10" fmla="*/ 147638 h 152241"/>
                  <a:gd name="connsiteX11" fmla="*/ 135350 w 364045"/>
                  <a:gd name="connsiteY11" fmla="*/ 124873 h 152241"/>
                  <a:gd name="connsiteX12" fmla="*/ 158877 w 364045"/>
                  <a:gd name="connsiteY12" fmla="*/ 111633 h 152241"/>
                  <a:gd name="connsiteX13" fmla="*/ 164211 w 364045"/>
                  <a:gd name="connsiteY13" fmla="*/ 111633 h 152241"/>
                  <a:gd name="connsiteX14" fmla="*/ 199930 w 364045"/>
                  <a:gd name="connsiteY14" fmla="*/ 111633 h 152241"/>
                  <a:gd name="connsiteX15" fmla="*/ 213265 w 364045"/>
                  <a:gd name="connsiteY15" fmla="*/ 113824 h 152241"/>
                  <a:gd name="connsiteX16" fmla="*/ 224409 w 364045"/>
                  <a:gd name="connsiteY16" fmla="*/ 118396 h 152241"/>
                  <a:gd name="connsiteX17" fmla="*/ 228409 w 364045"/>
                  <a:gd name="connsiteY17" fmla="*/ 135541 h 152241"/>
                  <a:gd name="connsiteX18" fmla="*/ 227171 w 364045"/>
                  <a:gd name="connsiteY18" fmla="*/ 152019 h 152241"/>
                  <a:gd name="connsiteX19" fmla="*/ 304514 w 364045"/>
                  <a:gd name="connsiteY19" fmla="*/ 152019 h 152241"/>
                  <a:gd name="connsiteX20" fmla="*/ 291274 w 364045"/>
                  <a:gd name="connsiteY20" fmla="*/ 133064 h 152241"/>
                  <a:gd name="connsiteX21" fmla="*/ 358712 w 364045"/>
                  <a:gd name="connsiteY21" fmla="*/ 133064 h 152241"/>
                  <a:gd name="connsiteX22" fmla="*/ 364046 w 364045"/>
                  <a:gd name="connsiteY22" fmla="*/ 90773 h 152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64045" h="152241">
                    <a:moveTo>
                      <a:pt x="364046" y="90773"/>
                    </a:moveTo>
                    <a:cubicBezTo>
                      <a:pt x="364046" y="36004"/>
                      <a:pt x="296132" y="0"/>
                      <a:pt x="296132" y="0"/>
                    </a:cubicBezTo>
                    <a:lnTo>
                      <a:pt x="67913" y="0"/>
                    </a:lnTo>
                    <a:cubicBezTo>
                      <a:pt x="67913" y="0"/>
                      <a:pt x="0" y="36004"/>
                      <a:pt x="0" y="90773"/>
                    </a:cubicBezTo>
                    <a:cubicBezTo>
                      <a:pt x="0" y="99631"/>
                      <a:pt x="2096" y="114491"/>
                      <a:pt x="5524" y="133064"/>
                    </a:cubicBezTo>
                    <a:lnTo>
                      <a:pt x="81343" y="133064"/>
                    </a:lnTo>
                    <a:cubicBezTo>
                      <a:pt x="78296" y="138589"/>
                      <a:pt x="75438" y="143828"/>
                      <a:pt x="73247" y="148209"/>
                    </a:cubicBezTo>
                    <a:cubicBezTo>
                      <a:pt x="72580" y="149543"/>
                      <a:pt x="71818" y="150686"/>
                      <a:pt x="71152" y="152019"/>
                    </a:cubicBezTo>
                    <a:cubicBezTo>
                      <a:pt x="82486" y="152019"/>
                      <a:pt x="93726" y="152019"/>
                      <a:pt x="105061" y="152019"/>
                    </a:cubicBezTo>
                    <a:cubicBezTo>
                      <a:pt x="112109" y="152019"/>
                      <a:pt x="119253" y="152019"/>
                      <a:pt x="126301" y="152019"/>
                    </a:cubicBezTo>
                    <a:cubicBezTo>
                      <a:pt x="130492" y="152019"/>
                      <a:pt x="138303" y="153734"/>
                      <a:pt x="137160" y="147638"/>
                    </a:cubicBezTo>
                    <a:cubicBezTo>
                      <a:pt x="135541" y="138970"/>
                      <a:pt x="130112" y="134017"/>
                      <a:pt x="135350" y="124873"/>
                    </a:cubicBezTo>
                    <a:cubicBezTo>
                      <a:pt x="139541" y="117729"/>
                      <a:pt x="150686" y="111824"/>
                      <a:pt x="158877" y="111633"/>
                    </a:cubicBezTo>
                    <a:cubicBezTo>
                      <a:pt x="160687" y="111633"/>
                      <a:pt x="162496" y="111633"/>
                      <a:pt x="164211" y="111633"/>
                    </a:cubicBezTo>
                    <a:cubicBezTo>
                      <a:pt x="176117" y="111919"/>
                      <a:pt x="188023" y="111919"/>
                      <a:pt x="199930" y="111633"/>
                    </a:cubicBezTo>
                    <a:cubicBezTo>
                      <a:pt x="204978" y="111538"/>
                      <a:pt x="208407" y="113062"/>
                      <a:pt x="213265" y="113824"/>
                    </a:cubicBezTo>
                    <a:cubicBezTo>
                      <a:pt x="217170" y="114491"/>
                      <a:pt x="222218" y="114491"/>
                      <a:pt x="224409" y="118396"/>
                    </a:cubicBezTo>
                    <a:cubicBezTo>
                      <a:pt x="226981" y="123063"/>
                      <a:pt x="227457" y="130397"/>
                      <a:pt x="228409" y="135541"/>
                    </a:cubicBezTo>
                    <a:cubicBezTo>
                      <a:pt x="228695" y="137160"/>
                      <a:pt x="227647" y="152019"/>
                      <a:pt x="227171" y="152019"/>
                    </a:cubicBezTo>
                    <a:lnTo>
                      <a:pt x="304514" y="152019"/>
                    </a:lnTo>
                    <a:cubicBezTo>
                      <a:pt x="299180" y="145256"/>
                      <a:pt x="294894" y="139065"/>
                      <a:pt x="291274" y="133064"/>
                    </a:cubicBezTo>
                    <a:lnTo>
                      <a:pt x="358712" y="133064"/>
                    </a:lnTo>
                    <a:cubicBezTo>
                      <a:pt x="361950" y="114586"/>
                      <a:pt x="364046" y="99727"/>
                      <a:pt x="364046" y="90773"/>
                    </a:cubicBezTo>
                    <a:close/>
                  </a:path>
                </a:pathLst>
              </a:custGeom>
              <a:solidFill>
                <a:srgbClr val="025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23" name="Freeform: Shape 622">
                <a:extLst>
                  <a:ext uri="{FF2B5EF4-FFF2-40B4-BE49-F238E27FC236}">
                    <a16:creationId xmlns:a16="http://schemas.microsoft.com/office/drawing/2014/main" id="{D5A71572-4333-49EB-9967-5CDF2177D54F}"/>
                  </a:ext>
                </a:extLst>
              </p:cNvPr>
              <p:cNvSpPr/>
              <p:nvPr/>
            </p:nvSpPr>
            <p:spPr>
              <a:xfrm>
                <a:off x="11288077" y="4658960"/>
                <a:ext cx="364045" cy="152114"/>
              </a:xfrm>
              <a:custGeom>
                <a:avLst/>
                <a:gdLst>
                  <a:gd name="connsiteX0" fmla="*/ 364046 w 364045"/>
                  <a:gd name="connsiteY0" fmla="*/ 90773 h 152114"/>
                  <a:gd name="connsiteX1" fmla="*/ 296132 w 364045"/>
                  <a:gd name="connsiteY1" fmla="*/ 0 h 152114"/>
                  <a:gd name="connsiteX2" fmla="*/ 67913 w 364045"/>
                  <a:gd name="connsiteY2" fmla="*/ 0 h 152114"/>
                  <a:gd name="connsiteX3" fmla="*/ 0 w 364045"/>
                  <a:gd name="connsiteY3" fmla="*/ 90773 h 152114"/>
                  <a:gd name="connsiteX4" fmla="*/ 5524 w 364045"/>
                  <a:gd name="connsiteY4" fmla="*/ 133064 h 152114"/>
                  <a:gd name="connsiteX5" fmla="*/ 81343 w 364045"/>
                  <a:gd name="connsiteY5" fmla="*/ 133064 h 152114"/>
                  <a:gd name="connsiteX6" fmla="*/ 73247 w 364045"/>
                  <a:gd name="connsiteY6" fmla="*/ 148209 h 152114"/>
                  <a:gd name="connsiteX7" fmla="*/ 71152 w 364045"/>
                  <a:gd name="connsiteY7" fmla="*/ 152019 h 152114"/>
                  <a:gd name="connsiteX8" fmla="*/ 137160 w 364045"/>
                  <a:gd name="connsiteY8" fmla="*/ 152019 h 152114"/>
                  <a:gd name="connsiteX9" fmla="*/ 134112 w 364045"/>
                  <a:gd name="connsiteY9" fmla="*/ 141637 h 152114"/>
                  <a:gd name="connsiteX10" fmla="*/ 132969 w 364045"/>
                  <a:gd name="connsiteY10" fmla="*/ 130302 h 152114"/>
                  <a:gd name="connsiteX11" fmla="*/ 140494 w 364045"/>
                  <a:gd name="connsiteY11" fmla="*/ 120110 h 152114"/>
                  <a:gd name="connsiteX12" fmla="*/ 179737 w 364045"/>
                  <a:gd name="connsiteY12" fmla="*/ 111062 h 152114"/>
                  <a:gd name="connsiteX13" fmla="*/ 218694 w 364045"/>
                  <a:gd name="connsiteY13" fmla="*/ 117348 h 152114"/>
                  <a:gd name="connsiteX14" fmla="*/ 224599 w 364045"/>
                  <a:gd name="connsiteY14" fmla="*/ 122396 h 152114"/>
                  <a:gd name="connsiteX15" fmla="*/ 227171 w 364045"/>
                  <a:gd name="connsiteY15" fmla="*/ 152114 h 152114"/>
                  <a:gd name="connsiteX16" fmla="*/ 304514 w 364045"/>
                  <a:gd name="connsiteY16" fmla="*/ 152114 h 152114"/>
                  <a:gd name="connsiteX17" fmla="*/ 291274 w 364045"/>
                  <a:gd name="connsiteY17" fmla="*/ 133160 h 152114"/>
                  <a:gd name="connsiteX18" fmla="*/ 358712 w 364045"/>
                  <a:gd name="connsiteY18" fmla="*/ 133160 h 152114"/>
                  <a:gd name="connsiteX19" fmla="*/ 364046 w 364045"/>
                  <a:gd name="connsiteY19" fmla="*/ 90773 h 152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64045" h="152114">
                    <a:moveTo>
                      <a:pt x="364046" y="90773"/>
                    </a:moveTo>
                    <a:cubicBezTo>
                      <a:pt x="364046" y="36004"/>
                      <a:pt x="296132" y="0"/>
                      <a:pt x="296132" y="0"/>
                    </a:cubicBezTo>
                    <a:lnTo>
                      <a:pt x="67913" y="0"/>
                    </a:lnTo>
                    <a:cubicBezTo>
                      <a:pt x="67913" y="0"/>
                      <a:pt x="0" y="36004"/>
                      <a:pt x="0" y="90773"/>
                    </a:cubicBezTo>
                    <a:cubicBezTo>
                      <a:pt x="0" y="99631"/>
                      <a:pt x="2096" y="114491"/>
                      <a:pt x="5524" y="133064"/>
                    </a:cubicBezTo>
                    <a:lnTo>
                      <a:pt x="81343" y="133064"/>
                    </a:lnTo>
                    <a:cubicBezTo>
                      <a:pt x="78296" y="138589"/>
                      <a:pt x="75438" y="143828"/>
                      <a:pt x="73247" y="148209"/>
                    </a:cubicBezTo>
                    <a:cubicBezTo>
                      <a:pt x="72580" y="149543"/>
                      <a:pt x="71818" y="150686"/>
                      <a:pt x="71152" y="152019"/>
                    </a:cubicBezTo>
                    <a:lnTo>
                      <a:pt x="137160" y="152019"/>
                    </a:lnTo>
                    <a:cubicBezTo>
                      <a:pt x="138874" y="152019"/>
                      <a:pt x="134493" y="142494"/>
                      <a:pt x="134112" y="141637"/>
                    </a:cubicBezTo>
                    <a:cubicBezTo>
                      <a:pt x="132493" y="138113"/>
                      <a:pt x="132016" y="134207"/>
                      <a:pt x="132969" y="130302"/>
                    </a:cubicBezTo>
                    <a:cubicBezTo>
                      <a:pt x="133921" y="126587"/>
                      <a:pt x="137636" y="122587"/>
                      <a:pt x="140494" y="120110"/>
                    </a:cubicBezTo>
                    <a:cubicBezTo>
                      <a:pt x="151257" y="110966"/>
                      <a:pt x="166306" y="110680"/>
                      <a:pt x="179737" y="111062"/>
                    </a:cubicBezTo>
                    <a:cubicBezTo>
                      <a:pt x="192881" y="111443"/>
                      <a:pt x="207264" y="109633"/>
                      <a:pt x="218694" y="117348"/>
                    </a:cubicBezTo>
                    <a:cubicBezTo>
                      <a:pt x="221075" y="118967"/>
                      <a:pt x="222790" y="120205"/>
                      <a:pt x="224599" y="122396"/>
                    </a:cubicBezTo>
                    <a:cubicBezTo>
                      <a:pt x="232505" y="132207"/>
                      <a:pt x="228409" y="141161"/>
                      <a:pt x="227171" y="152114"/>
                    </a:cubicBezTo>
                    <a:lnTo>
                      <a:pt x="304514" y="152114"/>
                    </a:lnTo>
                    <a:cubicBezTo>
                      <a:pt x="299180" y="145351"/>
                      <a:pt x="294894" y="139160"/>
                      <a:pt x="291274" y="133160"/>
                    </a:cubicBezTo>
                    <a:lnTo>
                      <a:pt x="358712" y="133160"/>
                    </a:lnTo>
                    <a:cubicBezTo>
                      <a:pt x="361950" y="114586"/>
                      <a:pt x="364046" y="99727"/>
                      <a:pt x="364046" y="90773"/>
                    </a:cubicBezTo>
                    <a:close/>
                  </a:path>
                </a:pathLst>
              </a:custGeom>
              <a:solidFill>
                <a:srgbClr val="00A1CC">
                  <a:alpha val="65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24" name="Freeform: Shape 623">
                <a:extLst>
                  <a:ext uri="{FF2B5EF4-FFF2-40B4-BE49-F238E27FC236}">
                    <a16:creationId xmlns:a16="http://schemas.microsoft.com/office/drawing/2014/main" id="{3CCA9B30-27B7-4810-AD70-D3463FB6A32F}"/>
                  </a:ext>
                </a:extLst>
              </p:cNvPr>
              <p:cNvSpPr/>
              <p:nvPr/>
            </p:nvSpPr>
            <p:spPr>
              <a:xfrm>
                <a:off x="11241461" y="4399875"/>
                <a:ext cx="178156" cy="275502"/>
              </a:xfrm>
              <a:custGeom>
                <a:avLst/>
                <a:gdLst>
                  <a:gd name="connsiteX0" fmla="*/ 81192 w 178156"/>
                  <a:gd name="connsiteY0" fmla="*/ 5 h 275502"/>
                  <a:gd name="connsiteX1" fmla="*/ 324 w 178156"/>
                  <a:gd name="connsiteY1" fmla="*/ 213460 h 275502"/>
                  <a:gd name="connsiteX2" fmla="*/ 157868 w 178156"/>
                  <a:gd name="connsiteY2" fmla="*/ 274611 h 275502"/>
                  <a:gd name="connsiteX3" fmla="*/ 178156 w 178156"/>
                  <a:gd name="connsiteY3" fmla="*/ 270896 h 275502"/>
                  <a:gd name="connsiteX4" fmla="*/ 81192 w 178156"/>
                  <a:gd name="connsiteY4" fmla="*/ 5 h 275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156" h="275502">
                    <a:moveTo>
                      <a:pt x="81192" y="5"/>
                    </a:moveTo>
                    <a:cubicBezTo>
                      <a:pt x="81192" y="5"/>
                      <a:pt x="-5962" y="188409"/>
                      <a:pt x="324" y="213460"/>
                    </a:cubicBezTo>
                    <a:cubicBezTo>
                      <a:pt x="1944" y="219747"/>
                      <a:pt x="107957" y="283755"/>
                      <a:pt x="157868" y="274611"/>
                    </a:cubicBezTo>
                    <a:lnTo>
                      <a:pt x="178156" y="270896"/>
                    </a:lnTo>
                    <a:cubicBezTo>
                      <a:pt x="178156" y="270896"/>
                      <a:pt x="104052" y="-1329"/>
                      <a:pt x="81192" y="5"/>
                    </a:cubicBezTo>
                    <a:close/>
                  </a:path>
                </a:pathLst>
              </a:custGeom>
              <a:solidFill>
                <a:srgbClr val="AFEA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25" name="Freeform: Shape 624">
                <a:extLst>
                  <a:ext uri="{FF2B5EF4-FFF2-40B4-BE49-F238E27FC236}">
                    <a16:creationId xmlns:a16="http://schemas.microsoft.com/office/drawing/2014/main" id="{E0BF5B54-C216-4793-A675-2AF021D6FA14}"/>
                  </a:ext>
                </a:extLst>
              </p:cNvPr>
              <p:cNvSpPr/>
              <p:nvPr/>
            </p:nvSpPr>
            <p:spPr>
              <a:xfrm>
                <a:off x="11528964" y="4399875"/>
                <a:ext cx="178156" cy="275502"/>
              </a:xfrm>
              <a:custGeom>
                <a:avLst/>
                <a:gdLst>
                  <a:gd name="connsiteX0" fmla="*/ 96965 w 178156"/>
                  <a:gd name="connsiteY0" fmla="*/ 5 h 275502"/>
                  <a:gd name="connsiteX1" fmla="*/ 177832 w 178156"/>
                  <a:gd name="connsiteY1" fmla="*/ 213460 h 275502"/>
                  <a:gd name="connsiteX2" fmla="*/ 20288 w 178156"/>
                  <a:gd name="connsiteY2" fmla="*/ 274611 h 275502"/>
                  <a:gd name="connsiteX3" fmla="*/ 0 w 178156"/>
                  <a:gd name="connsiteY3" fmla="*/ 270896 h 275502"/>
                  <a:gd name="connsiteX4" fmla="*/ 96965 w 178156"/>
                  <a:gd name="connsiteY4" fmla="*/ 5 h 275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156" h="275502">
                    <a:moveTo>
                      <a:pt x="96965" y="5"/>
                    </a:moveTo>
                    <a:cubicBezTo>
                      <a:pt x="96965" y="5"/>
                      <a:pt x="184118" y="188409"/>
                      <a:pt x="177832" y="213460"/>
                    </a:cubicBezTo>
                    <a:cubicBezTo>
                      <a:pt x="176213" y="219747"/>
                      <a:pt x="70199" y="283755"/>
                      <a:pt x="20288" y="274611"/>
                    </a:cubicBezTo>
                    <a:lnTo>
                      <a:pt x="0" y="270896"/>
                    </a:lnTo>
                    <a:cubicBezTo>
                      <a:pt x="-95" y="270896"/>
                      <a:pt x="74009" y="-1329"/>
                      <a:pt x="96965" y="5"/>
                    </a:cubicBezTo>
                    <a:close/>
                  </a:path>
                </a:pathLst>
              </a:custGeom>
              <a:solidFill>
                <a:srgbClr val="AFEA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26" name="Freeform: Shape 625">
                <a:extLst>
                  <a:ext uri="{FF2B5EF4-FFF2-40B4-BE49-F238E27FC236}">
                    <a16:creationId xmlns:a16="http://schemas.microsoft.com/office/drawing/2014/main" id="{A4BE7435-C248-4DD4-98BE-2AC4C67B514E}"/>
                  </a:ext>
                </a:extLst>
              </p:cNvPr>
              <p:cNvSpPr/>
              <p:nvPr/>
            </p:nvSpPr>
            <p:spPr>
              <a:xfrm>
                <a:off x="11340626" y="4465793"/>
                <a:ext cx="78990" cy="209523"/>
              </a:xfrm>
              <a:custGeom>
                <a:avLst/>
                <a:gdLst>
                  <a:gd name="connsiteX0" fmla="*/ 16030 w 78990"/>
                  <a:gd name="connsiteY0" fmla="*/ 0 h 209523"/>
                  <a:gd name="connsiteX1" fmla="*/ 12697 w 78990"/>
                  <a:gd name="connsiteY1" fmla="*/ 27527 h 209523"/>
                  <a:gd name="connsiteX2" fmla="*/ 5553 w 78990"/>
                  <a:gd name="connsiteY2" fmla="*/ 131636 h 209523"/>
                  <a:gd name="connsiteX3" fmla="*/ 44891 w 78990"/>
                  <a:gd name="connsiteY3" fmla="*/ 209455 h 209523"/>
                  <a:gd name="connsiteX4" fmla="*/ 58702 w 78990"/>
                  <a:gd name="connsiteY4" fmla="*/ 208693 h 209523"/>
                  <a:gd name="connsiteX5" fmla="*/ 78991 w 78990"/>
                  <a:gd name="connsiteY5" fmla="*/ 204978 h 209523"/>
                  <a:gd name="connsiteX6" fmla="*/ 16030 w 78990"/>
                  <a:gd name="connsiteY6" fmla="*/ 0 h 209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8990" h="209523">
                    <a:moveTo>
                      <a:pt x="16030" y="0"/>
                    </a:moveTo>
                    <a:cubicBezTo>
                      <a:pt x="15935" y="8668"/>
                      <a:pt x="14887" y="17812"/>
                      <a:pt x="12697" y="27527"/>
                    </a:cubicBezTo>
                    <a:cubicBezTo>
                      <a:pt x="4981" y="61532"/>
                      <a:pt x="-7211" y="97060"/>
                      <a:pt x="5553" y="131636"/>
                    </a:cubicBezTo>
                    <a:cubicBezTo>
                      <a:pt x="15173" y="157829"/>
                      <a:pt x="30604" y="184309"/>
                      <a:pt x="44891" y="209455"/>
                    </a:cubicBezTo>
                    <a:cubicBezTo>
                      <a:pt x="49844" y="209645"/>
                      <a:pt x="54511" y="209455"/>
                      <a:pt x="58702" y="208693"/>
                    </a:cubicBezTo>
                    <a:lnTo>
                      <a:pt x="78991" y="204978"/>
                    </a:lnTo>
                    <a:cubicBezTo>
                      <a:pt x="78991" y="204978"/>
                      <a:pt x="45082" y="80201"/>
                      <a:pt x="16030" y="0"/>
                    </a:cubicBezTo>
                    <a:close/>
                  </a:path>
                </a:pathLst>
              </a:custGeom>
              <a:solidFill>
                <a:srgbClr val="5AC4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27" name="Freeform: Shape 626">
                <a:extLst>
                  <a:ext uri="{FF2B5EF4-FFF2-40B4-BE49-F238E27FC236}">
                    <a16:creationId xmlns:a16="http://schemas.microsoft.com/office/drawing/2014/main" id="{2B87A81D-8503-46B2-986C-5CF93359D5DA}"/>
                  </a:ext>
                </a:extLst>
              </p:cNvPr>
              <p:cNvSpPr/>
              <p:nvPr/>
            </p:nvSpPr>
            <p:spPr>
              <a:xfrm>
                <a:off x="11528869" y="4475032"/>
                <a:ext cx="59721" cy="200304"/>
              </a:xfrm>
              <a:custGeom>
                <a:avLst/>
                <a:gdLst>
                  <a:gd name="connsiteX0" fmla="*/ 49339 w 59721"/>
                  <a:gd name="connsiteY0" fmla="*/ 198501 h 200304"/>
                  <a:gd name="connsiteX1" fmla="*/ 58960 w 59721"/>
                  <a:gd name="connsiteY1" fmla="*/ 148304 h 200304"/>
                  <a:gd name="connsiteX2" fmla="*/ 58198 w 59721"/>
                  <a:gd name="connsiteY2" fmla="*/ 43910 h 200304"/>
                  <a:gd name="connsiteX3" fmla="*/ 59722 w 59721"/>
                  <a:gd name="connsiteY3" fmla="*/ 0 h 200304"/>
                  <a:gd name="connsiteX4" fmla="*/ 0 w 59721"/>
                  <a:gd name="connsiteY4" fmla="*/ 195643 h 200304"/>
                  <a:gd name="connsiteX5" fmla="*/ 20288 w 59721"/>
                  <a:gd name="connsiteY5" fmla="*/ 199358 h 200304"/>
                  <a:gd name="connsiteX6" fmla="*/ 49339 w 59721"/>
                  <a:gd name="connsiteY6" fmla="*/ 198501 h 200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9721" h="200304">
                    <a:moveTo>
                      <a:pt x="49339" y="198501"/>
                    </a:moveTo>
                    <a:cubicBezTo>
                      <a:pt x="55721" y="182689"/>
                      <a:pt x="59627" y="166021"/>
                      <a:pt x="58960" y="148304"/>
                    </a:cubicBezTo>
                    <a:cubicBezTo>
                      <a:pt x="57817" y="113538"/>
                      <a:pt x="57626" y="78772"/>
                      <a:pt x="58198" y="43910"/>
                    </a:cubicBezTo>
                    <a:cubicBezTo>
                      <a:pt x="58483" y="28861"/>
                      <a:pt x="58864" y="14287"/>
                      <a:pt x="59722" y="0"/>
                    </a:cubicBezTo>
                    <a:cubicBezTo>
                      <a:pt x="31432" y="80105"/>
                      <a:pt x="0" y="195643"/>
                      <a:pt x="0" y="195643"/>
                    </a:cubicBezTo>
                    <a:lnTo>
                      <a:pt x="20288" y="199358"/>
                    </a:lnTo>
                    <a:cubicBezTo>
                      <a:pt x="28670" y="200978"/>
                      <a:pt x="38576" y="200406"/>
                      <a:pt x="49339" y="198501"/>
                    </a:cubicBezTo>
                    <a:close/>
                  </a:path>
                </a:pathLst>
              </a:custGeom>
              <a:solidFill>
                <a:srgbClr val="5AC4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28" name="Freeform: Shape 627">
                <a:extLst>
                  <a:ext uri="{FF2B5EF4-FFF2-40B4-BE49-F238E27FC236}">
                    <a16:creationId xmlns:a16="http://schemas.microsoft.com/office/drawing/2014/main" id="{ABE59665-9316-463B-B805-5D01A2002480}"/>
                  </a:ext>
                </a:extLst>
              </p:cNvPr>
              <p:cNvSpPr/>
              <p:nvPr/>
            </p:nvSpPr>
            <p:spPr>
              <a:xfrm>
                <a:off x="11324138" y="5072535"/>
                <a:ext cx="114728" cy="109124"/>
              </a:xfrm>
              <a:custGeom>
                <a:avLst/>
                <a:gdLst>
                  <a:gd name="connsiteX0" fmla="*/ 63189 w 114728"/>
                  <a:gd name="connsiteY0" fmla="*/ 3238 h 109124"/>
                  <a:gd name="connsiteX1" fmla="*/ 1467 w 114728"/>
                  <a:gd name="connsiteY1" fmla="*/ 83058 h 109124"/>
                  <a:gd name="connsiteX2" fmla="*/ 32328 w 114728"/>
                  <a:gd name="connsiteY2" fmla="*/ 107442 h 109124"/>
                  <a:gd name="connsiteX3" fmla="*/ 66809 w 114728"/>
                  <a:gd name="connsiteY3" fmla="*/ 76200 h 109124"/>
                  <a:gd name="connsiteX4" fmla="*/ 83668 w 114728"/>
                  <a:gd name="connsiteY4" fmla="*/ 61150 h 109124"/>
                  <a:gd name="connsiteX5" fmla="*/ 114529 w 114728"/>
                  <a:gd name="connsiteY5" fmla="*/ 18764 h 109124"/>
                  <a:gd name="connsiteX6" fmla="*/ 97193 w 114728"/>
                  <a:gd name="connsiteY6" fmla="*/ 0 h 109124"/>
                  <a:gd name="connsiteX7" fmla="*/ 63189 w 114728"/>
                  <a:gd name="connsiteY7" fmla="*/ 3238 h 109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4728" h="109124">
                    <a:moveTo>
                      <a:pt x="63189" y="3238"/>
                    </a:moveTo>
                    <a:cubicBezTo>
                      <a:pt x="63189" y="3238"/>
                      <a:pt x="7849" y="69056"/>
                      <a:pt x="1467" y="83058"/>
                    </a:cubicBezTo>
                    <a:cubicBezTo>
                      <a:pt x="-5010" y="97060"/>
                      <a:pt x="10802" y="114681"/>
                      <a:pt x="32328" y="107442"/>
                    </a:cubicBezTo>
                    <a:cubicBezTo>
                      <a:pt x="53855" y="100298"/>
                      <a:pt x="66428" y="85534"/>
                      <a:pt x="66809" y="76200"/>
                    </a:cubicBezTo>
                    <a:cubicBezTo>
                      <a:pt x="67190" y="66865"/>
                      <a:pt x="78620" y="61913"/>
                      <a:pt x="83668" y="61150"/>
                    </a:cubicBezTo>
                    <a:cubicBezTo>
                      <a:pt x="88716" y="60388"/>
                      <a:pt x="117386" y="27718"/>
                      <a:pt x="114529" y="18764"/>
                    </a:cubicBezTo>
                    <a:cubicBezTo>
                      <a:pt x="111671" y="9811"/>
                      <a:pt x="97193" y="0"/>
                      <a:pt x="97193" y="0"/>
                    </a:cubicBezTo>
                    <a:lnTo>
                      <a:pt x="63189" y="3238"/>
                    </a:lnTo>
                    <a:close/>
                  </a:path>
                </a:pathLst>
              </a:custGeom>
              <a:solidFill>
                <a:srgbClr val="292C3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29" name="Freeform: Shape 628">
                <a:extLst>
                  <a:ext uri="{FF2B5EF4-FFF2-40B4-BE49-F238E27FC236}">
                    <a16:creationId xmlns:a16="http://schemas.microsoft.com/office/drawing/2014/main" id="{946D671F-3E32-4663-AA21-72ED06E13C72}"/>
                  </a:ext>
                </a:extLst>
              </p:cNvPr>
              <p:cNvSpPr/>
              <p:nvPr/>
            </p:nvSpPr>
            <p:spPr>
              <a:xfrm>
                <a:off x="11501141" y="5072535"/>
                <a:ext cx="114728" cy="109124"/>
              </a:xfrm>
              <a:custGeom>
                <a:avLst/>
                <a:gdLst>
                  <a:gd name="connsiteX0" fmla="*/ 51540 w 114728"/>
                  <a:gd name="connsiteY0" fmla="*/ 3238 h 109124"/>
                  <a:gd name="connsiteX1" fmla="*/ 113261 w 114728"/>
                  <a:gd name="connsiteY1" fmla="*/ 83058 h 109124"/>
                  <a:gd name="connsiteX2" fmla="*/ 82400 w 114728"/>
                  <a:gd name="connsiteY2" fmla="*/ 107442 h 109124"/>
                  <a:gd name="connsiteX3" fmla="*/ 47920 w 114728"/>
                  <a:gd name="connsiteY3" fmla="*/ 76200 h 109124"/>
                  <a:gd name="connsiteX4" fmla="*/ 31061 w 114728"/>
                  <a:gd name="connsiteY4" fmla="*/ 61150 h 109124"/>
                  <a:gd name="connsiteX5" fmla="*/ 200 w 114728"/>
                  <a:gd name="connsiteY5" fmla="*/ 18764 h 109124"/>
                  <a:gd name="connsiteX6" fmla="*/ 17535 w 114728"/>
                  <a:gd name="connsiteY6" fmla="*/ 0 h 109124"/>
                  <a:gd name="connsiteX7" fmla="*/ 51540 w 114728"/>
                  <a:gd name="connsiteY7" fmla="*/ 3238 h 109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4728" h="109124">
                    <a:moveTo>
                      <a:pt x="51540" y="3238"/>
                    </a:moveTo>
                    <a:cubicBezTo>
                      <a:pt x="51540" y="3238"/>
                      <a:pt x="106880" y="69056"/>
                      <a:pt x="113261" y="83058"/>
                    </a:cubicBezTo>
                    <a:cubicBezTo>
                      <a:pt x="119739" y="97060"/>
                      <a:pt x="103927" y="114681"/>
                      <a:pt x="82400" y="107442"/>
                    </a:cubicBezTo>
                    <a:cubicBezTo>
                      <a:pt x="60874" y="100298"/>
                      <a:pt x="48301" y="85534"/>
                      <a:pt x="47920" y="76200"/>
                    </a:cubicBezTo>
                    <a:cubicBezTo>
                      <a:pt x="47539" y="66865"/>
                      <a:pt x="36109" y="61913"/>
                      <a:pt x="31061" y="61150"/>
                    </a:cubicBezTo>
                    <a:cubicBezTo>
                      <a:pt x="26013" y="60388"/>
                      <a:pt x="-2658" y="27718"/>
                      <a:pt x="200" y="18764"/>
                    </a:cubicBezTo>
                    <a:cubicBezTo>
                      <a:pt x="3057" y="9811"/>
                      <a:pt x="17535" y="0"/>
                      <a:pt x="17535" y="0"/>
                    </a:cubicBezTo>
                    <a:lnTo>
                      <a:pt x="51540" y="3238"/>
                    </a:lnTo>
                    <a:close/>
                  </a:path>
                </a:pathLst>
              </a:custGeom>
              <a:solidFill>
                <a:srgbClr val="292C3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630" name="Graphic 2">
                <a:extLst>
                  <a:ext uri="{FF2B5EF4-FFF2-40B4-BE49-F238E27FC236}">
                    <a16:creationId xmlns:a16="http://schemas.microsoft.com/office/drawing/2014/main" id="{3F65C880-9299-4D80-859F-359D19DC1B07}"/>
                  </a:ext>
                </a:extLst>
              </p:cNvPr>
              <p:cNvGrpSpPr/>
              <p:nvPr/>
            </p:nvGrpSpPr>
            <p:grpSpPr>
              <a:xfrm>
                <a:off x="11219306" y="4770688"/>
                <a:ext cx="493395" cy="411003"/>
                <a:chOff x="11219306" y="4770688"/>
                <a:chExt cx="493395" cy="411003"/>
              </a:xfrm>
            </p:grpSpPr>
            <p:sp>
              <p:nvSpPr>
                <p:cNvPr id="637" name="Freeform: Shape 636">
                  <a:extLst>
                    <a:ext uri="{FF2B5EF4-FFF2-40B4-BE49-F238E27FC236}">
                      <a16:creationId xmlns:a16="http://schemas.microsoft.com/office/drawing/2014/main" id="{ECDF925E-3A78-464A-8479-3F9E75F166E1}"/>
                    </a:ext>
                  </a:extLst>
                </p:cNvPr>
                <p:cNvSpPr/>
                <p:nvPr/>
              </p:nvSpPr>
              <p:spPr>
                <a:xfrm>
                  <a:off x="11254739" y="4801359"/>
                  <a:ext cx="18002" cy="380333"/>
                </a:xfrm>
                <a:custGeom>
                  <a:avLst/>
                  <a:gdLst>
                    <a:gd name="connsiteX0" fmla="*/ 0 w 18002"/>
                    <a:gd name="connsiteY0" fmla="*/ 0 h 380333"/>
                    <a:gd name="connsiteX1" fmla="*/ 18002 w 18002"/>
                    <a:gd name="connsiteY1" fmla="*/ 0 h 380333"/>
                    <a:gd name="connsiteX2" fmla="*/ 18002 w 18002"/>
                    <a:gd name="connsiteY2" fmla="*/ 380333 h 380333"/>
                    <a:gd name="connsiteX3" fmla="*/ 0 w 18002"/>
                    <a:gd name="connsiteY3" fmla="*/ 380333 h 380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02" h="380333">
                      <a:moveTo>
                        <a:pt x="0" y="0"/>
                      </a:moveTo>
                      <a:lnTo>
                        <a:pt x="18002" y="0"/>
                      </a:lnTo>
                      <a:lnTo>
                        <a:pt x="18002" y="380333"/>
                      </a:lnTo>
                      <a:lnTo>
                        <a:pt x="0" y="380333"/>
                      </a:lnTo>
                      <a:close/>
                    </a:path>
                  </a:pathLst>
                </a:custGeom>
                <a:solidFill>
                  <a:srgbClr val="AFEAF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38" name="Freeform: Shape 637">
                  <a:extLst>
                    <a:ext uri="{FF2B5EF4-FFF2-40B4-BE49-F238E27FC236}">
                      <a16:creationId xmlns:a16="http://schemas.microsoft.com/office/drawing/2014/main" id="{B15AC445-DDFC-4C9B-90F6-6E6B1FA1F144}"/>
                    </a:ext>
                  </a:extLst>
                </p:cNvPr>
                <p:cNvSpPr/>
                <p:nvPr/>
              </p:nvSpPr>
              <p:spPr>
                <a:xfrm>
                  <a:off x="11671267" y="4801359"/>
                  <a:ext cx="18002" cy="380333"/>
                </a:xfrm>
                <a:custGeom>
                  <a:avLst/>
                  <a:gdLst>
                    <a:gd name="connsiteX0" fmla="*/ 0 w 18002"/>
                    <a:gd name="connsiteY0" fmla="*/ 0 h 380333"/>
                    <a:gd name="connsiteX1" fmla="*/ 18002 w 18002"/>
                    <a:gd name="connsiteY1" fmla="*/ 0 h 380333"/>
                    <a:gd name="connsiteX2" fmla="*/ 18002 w 18002"/>
                    <a:gd name="connsiteY2" fmla="*/ 380333 h 380333"/>
                    <a:gd name="connsiteX3" fmla="*/ 0 w 18002"/>
                    <a:gd name="connsiteY3" fmla="*/ 380333 h 380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02" h="380333">
                      <a:moveTo>
                        <a:pt x="0" y="0"/>
                      </a:moveTo>
                      <a:lnTo>
                        <a:pt x="18002" y="0"/>
                      </a:lnTo>
                      <a:lnTo>
                        <a:pt x="18002" y="380333"/>
                      </a:lnTo>
                      <a:lnTo>
                        <a:pt x="0" y="380333"/>
                      </a:lnTo>
                      <a:close/>
                    </a:path>
                  </a:pathLst>
                </a:custGeom>
                <a:solidFill>
                  <a:srgbClr val="AFEAF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39" name="Freeform: Shape 638">
                  <a:extLst>
                    <a:ext uri="{FF2B5EF4-FFF2-40B4-BE49-F238E27FC236}">
                      <a16:creationId xmlns:a16="http://schemas.microsoft.com/office/drawing/2014/main" id="{9E91BD06-FFF3-4D24-8CE0-33F23F9F0573}"/>
                    </a:ext>
                  </a:extLst>
                </p:cNvPr>
                <p:cNvSpPr/>
                <p:nvPr/>
              </p:nvSpPr>
              <p:spPr>
                <a:xfrm>
                  <a:off x="11219306" y="4770688"/>
                  <a:ext cx="493395" cy="48768"/>
                </a:xfrm>
                <a:custGeom>
                  <a:avLst/>
                  <a:gdLst>
                    <a:gd name="connsiteX0" fmla="*/ 0 w 493395"/>
                    <a:gd name="connsiteY0" fmla="*/ 0 h 48768"/>
                    <a:gd name="connsiteX1" fmla="*/ 493395 w 493395"/>
                    <a:gd name="connsiteY1" fmla="*/ 0 h 48768"/>
                    <a:gd name="connsiteX2" fmla="*/ 493395 w 493395"/>
                    <a:gd name="connsiteY2" fmla="*/ 48768 h 48768"/>
                    <a:gd name="connsiteX3" fmla="*/ 0 w 493395"/>
                    <a:gd name="connsiteY3" fmla="*/ 48768 h 48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3395" h="48768">
                      <a:moveTo>
                        <a:pt x="0" y="0"/>
                      </a:moveTo>
                      <a:lnTo>
                        <a:pt x="493395" y="0"/>
                      </a:lnTo>
                      <a:lnTo>
                        <a:pt x="493395" y="48768"/>
                      </a:lnTo>
                      <a:lnTo>
                        <a:pt x="0" y="48768"/>
                      </a:lnTo>
                      <a:close/>
                    </a:path>
                  </a:pathLst>
                </a:custGeom>
                <a:solidFill>
                  <a:srgbClr val="292C3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sp>
            <p:nvSpPr>
              <p:cNvPr id="631" name="Freeform: Shape 630">
                <a:extLst>
                  <a:ext uri="{FF2B5EF4-FFF2-40B4-BE49-F238E27FC236}">
                    <a16:creationId xmlns:a16="http://schemas.microsoft.com/office/drawing/2014/main" id="{B38A4820-4820-4F19-8C2D-D44495620352}"/>
                  </a:ext>
                </a:extLst>
              </p:cNvPr>
              <p:cNvSpPr/>
              <p:nvPr/>
            </p:nvSpPr>
            <p:spPr>
              <a:xfrm>
                <a:off x="11287307" y="4698108"/>
                <a:ext cx="163360" cy="383952"/>
              </a:xfrm>
              <a:custGeom>
                <a:avLst/>
                <a:gdLst>
                  <a:gd name="connsiteX0" fmla="*/ 119355 w 163360"/>
                  <a:gd name="connsiteY0" fmla="*/ 48768 h 383952"/>
                  <a:gd name="connsiteX1" fmla="*/ 67063 w 163360"/>
                  <a:gd name="connsiteY1" fmla="*/ 0 h 383952"/>
                  <a:gd name="connsiteX2" fmla="*/ 2960 w 163360"/>
                  <a:gd name="connsiteY2" fmla="*/ 78676 h 383952"/>
                  <a:gd name="connsiteX3" fmla="*/ 77826 w 163360"/>
                  <a:gd name="connsiteY3" fmla="*/ 383953 h 383952"/>
                  <a:gd name="connsiteX4" fmla="*/ 163361 w 163360"/>
                  <a:gd name="connsiteY4" fmla="*/ 383953 h 383952"/>
                  <a:gd name="connsiteX5" fmla="*/ 127451 w 163360"/>
                  <a:gd name="connsiteY5" fmla="*/ 96393 h 383952"/>
                  <a:gd name="connsiteX6" fmla="*/ 119355 w 163360"/>
                  <a:gd name="connsiteY6" fmla="*/ 48768 h 38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3360" h="383952">
                    <a:moveTo>
                      <a:pt x="119355" y="48768"/>
                    </a:moveTo>
                    <a:cubicBezTo>
                      <a:pt x="112783" y="33147"/>
                      <a:pt x="111450" y="0"/>
                      <a:pt x="67063" y="0"/>
                    </a:cubicBezTo>
                    <a:cubicBezTo>
                      <a:pt x="-18376" y="0"/>
                      <a:pt x="1626" y="68485"/>
                      <a:pt x="2960" y="78676"/>
                    </a:cubicBezTo>
                    <a:cubicBezTo>
                      <a:pt x="15914" y="180594"/>
                      <a:pt x="77826" y="383953"/>
                      <a:pt x="77826" y="383953"/>
                    </a:cubicBezTo>
                    <a:lnTo>
                      <a:pt x="163361" y="383953"/>
                    </a:lnTo>
                    <a:cubicBezTo>
                      <a:pt x="163361" y="383953"/>
                      <a:pt x="132214" y="134779"/>
                      <a:pt x="127451" y="96393"/>
                    </a:cubicBezTo>
                    <a:cubicBezTo>
                      <a:pt x="126880" y="91059"/>
                      <a:pt x="123927" y="59531"/>
                      <a:pt x="119355" y="48768"/>
                    </a:cubicBezTo>
                    <a:close/>
                  </a:path>
                </a:pathLst>
              </a:custGeom>
              <a:solidFill>
                <a:srgbClr val="025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32" name="Freeform: Shape 631">
                <a:extLst>
                  <a:ext uri="{FF2B5EF4-FFF2-40B4-BE49-F238E27FC236}">
                    <a16:creationId xmlns:a16="http://schemas.microsoft.com/office/drawing/2014/main" id="{B26DCB3A-3986-4377-90F4-183C7AE0A07F}"/>
                  </a:ext>
                </a:extLst>
              </p:cNvPr>
              <p:cNvSpPr/>
              <p:nvPr/>
            </p:nvSpPr>
            <p:spPr>
              <a:xfrm>
                <a:off x="11489530" y="4698108"/>
                <a:ext cx="163360" cy="383952"/>
              </a:xfrm>
              <a:custGeom>
                <a:avLst/>
                <a:gdLst>
                  <a:gd name="connsiteX0" fmla="*/ 44005 w 163360"/>
                  <a:gd name="connsiteY0" fmla="*/ 48768 h 383952"/>
                  <a:gd name="connsiteX1" fmla="*/ 96298 w 163360"/>
                  <a:gd name="connsiteY1" fmla="*/ 0 h 383952"/>
                  <a:gd name="connsiteX2" fmla="*/ 160401 w 163360"/>
                  <a:gd name="connsiteY2" fmla="*/ 78676 h 383952"/>
                  <a:gd name="connsiteX3" fmla="*/ 85535 w 163360"/>
                  <a:gd name="connsiteY3" fmla="*/ 383953 h 383952"/>
                  <a:gd name="connsiteX4" fmla="*/ 0 w 163360"/>
                  <a:gd name="connsiteY4" fmla="*/ 383953 h 383952"/>
                  <a:gd name="connsiteX5" fmla="*/ 35909 w 163360"/>
                  <a:gd name="connsiteY5" fmla="*/ 96393 h 383952"/>
                  <a:gd name="connsiteX6" fmla="*/ 44005 w 163360"/>
                  <a:gd name="connsiteY6" fmla="*/ 48768 h 38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3360" h="383952">
                    <a:moveTo>
                      <a:pt x="44005" y="48768"/>
                    </a:moveTo>
                    <a:cubicBezTo>
                      <a:pt x="50578" y="33147"/>
                      <a:pt x="51911" y="0"/>
                      <a:pt x="96298" y="0"/>
                    </a:cubicBezTo>
                    <a:cubicBezTo>
                      <a:pt x="181737" y="0"/>
                      <a:pt x="161735" y="68485"/>
                      <a:pt x="160401" y="78676"/>
                    </a:cubicBezTo>
                    <a:cubicBezTo>
                      <a:pt x="147447" y="180594"/>
                      <a:pt x="85535" y="383953"/>
                      <a:pt x="85535" y="383953"/>
                    </a:cubicBezTo>
                    <a:lnTo>
                      <a:pt x="0" y="383953"/>
                    </a:lnTo>
                    <a:cubicBezTo>
                      <a:pt x="0" y="383953"/>
                      <a:pt x="31147" y="134779"/>
                      <a:pt x="35909" y="96393"/>
                    </a:cubicBezTo>
                    <a:cubicBezTo>
                      <a:pt x="36481" y="91059"/>
                      <a:pt x="39434" y="59531"/>
                      <a:pt x="44005" y="48768"/>
                    </a:cubicBezTo>
                    <a:close/>
                  </a:path>
                </a:pathLst>
              </a:custGeom>
              <a:solidFill>
                <a:srgbClr val="025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633" name="Graphic 2">
                <a:extLst>
                  <a:ext uri="{FF2B5EF4-FFF2-40B4-BE49-F238E27FC236}">
                    <a16:creationId xmlns:a16="http://schemas.microsoft.com/office/drawing/2014/main" id="{863BE13C-9FDA-46A5-B4F7-67E5D4991D4C}"/>
                  </a:ext>
                </a:extLst>
              </p:cNvPr>
              <p:cNvGrpSpPr/>
              <p:nvPr/>
            </p:nvGrpSpPr>
            <p:grpSpPr>
              <a:xfrm>
                <a:off x="11296885" y="4498749"/>
                <a:ext cx="354980" cy="188975"/>
                <a:chOff x="11296885" y="4498749"/>
                <a:chExt cx="354980" cy="188975"/>
              </a:xfrm>
            </p:grpSpPr>
            <p:sp>
              <p:nvSpPr>
                <p:cNvPr id="634" name="Freeform: Shape 633">
                  <a:extLst>
                    <a:ext uri="{FF2B5EF4-FFF2-40B4-BE49-F238E27FC236}">
                      <a16:creationId xmlns:a16="http://schemas.microsoft.com/office/drawing/2014/main" id="{693D808B-A494-4434-AD22-7965CB7FAC83}"/>
                    </a:ext>
                  </a:extLst>
                </p:cNvPr>
                <p:cNvSpPr/>
                <p:nvPr/>
              </p:nvSpPr>
              <p:spPr>
                <a:xfrm>
                  <a:off x="11348751" y="4672866"/>
                  <a:ext cx="251174" cy="14859"/>
                </a:xfrm>
                <a:custGeom>
                  <a:avLst/>
                  <a:gdLst>
                    <a:gd name="connsiteX0" fmla="*/ 0 w 251174"/>
                    <a:gd name="connsiteY0" fmla="*/ 0 h 14859"/>
                    <a:gd name="connsiteX1" fmla="*/ 251174 w 251174"/>
                    <a:gd name="connsiteY1" fmla="*/ 0 h 14859"/>
                    <a:gd name="connsiteX2" fmla="*/ 251174 w 251174"/>
                    <a:gd name="connsiteY2" fmla="*/ 14859 h 14859"/>
                    <a:gd name="connsiteX3" fmla="*/ 0 w 251174"/>
                    <a:gd name="connsiteY3" fmla="*/ 14859 h 148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1174" h="14859">
                      <a:moveTo>
                        <a:pt x="0" y="0"/>
                      </a:moveTo>
                      <a:lnTo>
                        <a:pt x="251174" y="0"/>
                      </a:lnTo>
                      <a:lnTo>
                        <a:pt x="251174" y="14859"/>
                      </a:lnTo>
                      <a:lnTo>
                        <a:pt x="0" y="14859"/>
                      </a:lnTo>
                      <a:close/>
                    </a:path>
                  </a:pathLst>
                </a:custGeom>
                <a:solidFill>
                  <a:srgbClr val="292C3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35" name="Freeform: Shape 634">
                  <a:extLst>
                    <a:ext uri="{FF2B5EF4-FFF2-40B4-BE49-F238E27FC236}">
                      <a16:creationId xmlns:a16="http://schemas.microsoft.com/office/drawing/2014/main" id="{9C0B8629-695A-48F1-B5D9-0882B8D9B2C1}"/>
                    </a:ext>
                  </a:extLst>
                </p:cNvPr>
                <p:cNvSpPr/>
                <p:nvPr/>
              </p:nvSpPr>
              <p:spPr>
                <a:xfrm>
                  <a:off x="11296885" y="4498749"/>
                  <a:ext cx="354980" cy="176117"/>
                </a:xfrm>
                <a:custGeom>
                  <a:avLst/>
                  <a:gdLst>
                    <a:gd name="connsiteX0" fmla="*/ 339997 w 354980"/>
                    <a:gd name="connsiteY0" fmla="*/ 0 h 176117"/>
                    <a:gd name="connsiteX1" fmla="*/ 14908 w 354980"/>
                    <a:gd name="connsiteY1" fmla="*/ 0 h 176117"/>
                    <a:gd name="connsiteX2" fmla="*/ 335 w 354980"/>
                    <a:gd name="connsiteY2" fmla="*/ 19622 h 176117"/>
                    <a:gd name="connsiteX3" fmla="*/ 52628 w 354980"/>
                    <a:gd name="connsiteY3" fmla="*/ 176117 h 176117"/>
                    <a:gd name="connsiteX4" fmla="*/ 177500 w 354980"/>
                    <a:gd name="connsiteY4" fmla="*/ 176117 h 176117"/>
                    <a:gd name="connsiteX5" fmla="*/ 302373 w 354980"/>
                    <a:gd name="connsiteY5" fmla="*/ 176117 h 176117"/>
                    <a:gd name="connsiteX6" fmla="*/ 354665 w 354980"/>
                    <a:gd name="connsiteY6" fmla="*/ 19622 h 176117"/>
                    <a:gd name="connsiteX7" fmla="*/ 339997 w 354980"/>
                    <a:gd name="connsiteY7" fmla="*/ 0 h 1761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54980" h="176117">
                      <a:moveTo>
                        <a:pt x="339997" y="0"/>
                      </a:moveTo>
                      <a:lnTo>
                        <a:pt x="14908" y="0"/>
                      </a:lnTo>
                      <a:cubicBezTo>
                        <a:pt x="14908" y="0"/>
                        <a:pt x="-2618" y="0"/>
                        <a:pt x="335" y="19622"/>
                      </a:cubicBezTo>
                      <a:cubicBezTo>
                        <a:pt x="3383" y="39243"/>
                        <a:pt x="44341" y="176117"/>
                        <a:pt x="52628" y="176117"/>
                      </a:cubicBezTo>
                      <a:cubicBezTo>
                        <a:pt x="67963" y="176117"/>
                        <a:pt x="177500" y="176117"/>
                        <a:pt x="177500" y="176117"/>
                      </a:cubicBezTo>
                      <a:cubicBezTo>
                        <a:pt x="177500" y="176117"/>
                        <a:pt x="286942" y="176117"/>
                        <a:pt x="302373" y="176117"/>
                      </a:cubicBezTo>
                      <a:cubicBezTo>
                        <a:pt x="309612" y="176117"/>
                        <a:pt x="351617" y="39148"/>
                        <a:pt x="354665" y="19622"/>
                      </a:cubicBezTo>
                      <a:cubicBezTo>
                        <a:pt x="357523" y="0"/>
                        <a:pt x="339997" y="0"/>
                        <a:pt x="339997" y="0"/>
                      </a:cubicBezTo>
                      <a:close/>
                    </a:path>
                  </a:pathLst>
                </a:custGeom>
                <a:solidFill>
                  <a:srgbClr val="292C3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36" name="Freeform: Shape 635">
                  <a:extLst>
                    <a:ext uri="{FF2B5EF4-FFF2-40B4-BE49-F238E27FC236}">
                      <a16:creationId xmlns:a16="http://schemas.microsoft.com/office/drawing/2014/main" id="{713AE79A-5D76-49FC-B4A7-67A5A51EFE8E}"/>
                    </a:ext>
                  </a:extLst>
                </p:cNvPr>
                <p:cNvSpPr/>
                <p:nvPr/>
              </p:nvSpPr>
              <p:spPr>
                <a:xfrm>
                  <a:off x="11460955" y="4580093"/>
                  <a:ext cx="26860" cy="26860"/>
                </a:xfrm>
                <a:custGeom>
                  <a:avLst/>
                  <a:gdLst>
                    <a:gd name="connsiteX0" fmla="*/ 26861 w 26860"/>
                    <a:gd name="connsiteY0" fmla="*/ 13430 h 26860"/>
                    <a:gd name="connsiteX1" fmla="*/ 13430 w 26860"/>
                    <a:gd name="connsiteY1" fmla="*/ 26860 h 26860"/>
                    <a:gd name="connsiteX2" fmla="*/ 0 w 26860"/>
                    <a:gd name="connsiteY2" fmla="*/ 13430 h 26860"/>
                    <a:gd name="connsiteX3" fmla="*/ 13430 w 26860"/>
                    <a:gd name="connsiteY3" fmla="*/ 0 h 26860"/>
                    <a:gd name="connsiteX4" fmla="*/ 26861 w 26860"/>
                    <a:gd name="connsiteY4" fmla="*/ 13430 h 26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860" h="26860">
                      <a:moveTo>
                        <a:pt x="26861" y="13430"/>
                      </a:moveTo>
                      <a:cubicBezTo>
                        <a:pt x="26861" y="20860"/>
                        <a:pt x="20860" y="26860"/>
                        <a:pt x="13430" y="26860"/>
                      </a:cubicBezTo>
                      <a:cubicBezTo>
                        <a:pt x="6001" y="26860"/>
                        <a:pt x="0" y="20860"/>
                        <a:pt x="0" y="13430"/>
                      </a:cubicBezTo>
                      <a:cubicBezTo>
                        <a:pt x="0" y="6001"/>
                        <a:pt x="6001" y="0"/>
                        <a:pt x="13430" y="0"/>
                      </a:cubicBezTo>
                      <a:cubicBezTo>
                        <a:pt x="20860" y="0"/>
                        <a:pt x="26861" y="6001"/>
                        <a:pt x="26861" y="1343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2B4F6D94-3E4B-4582-BEBD-5629DD8C0CA6}"/>
                </a:ext>
              </a:extLst>
            </p:cNvPr>
            <p:cNvGrpSpPr/>
            <p:nvPr/>
          </p:nvGrpSpPr>
          <p:grpSpPr>
            <a:xfrm flipH="1">
              <a:off x="4435029" y="4135902"/>
              <a:ext cx="1007917" cy="1386138"/>
              <a:chOff x="626074" y="2884650"/>
              <a:chExt cx="2362221" cy="3248644"/>
            </a:xfrm>
          </p:grpSpPr>
          <p:grpSp>
            <p:nvGrpSpPr>
              <p:cNvPr id="580" name="Graphic 412">
                <a:extLst>
                  <a:ext uri="{FF2B5EF4-FFF2-40B4-BE49-F238E27FC236}">
                    <a16:creationId xmlns:a16="http://schemas.microsoft.com/office/drawing/2014/main" id="{C0B9297D-AF5D-457F-B036-D56328B9AB7E}"/>
                  </a:ext>
                </a:extLst>
              </p:cNvPr>
              <p:cNvGrpSpPr/>
              <p:nvPr/>
            </p:nvGrpSpPr>
            <p:grpSpPr>
              <a:xfrm flipH="1">
                <a:off x="626074" y="2884650"/>
                <a:ext cx="2018881" cy="3054918"/>
                <a:chOff x="2016767" y="3326724"/>
                <a:chExt cx="1639649" cy="2481074"/>
              </a:xfrm>
            </p:grpSpPr>
            <p:grpSp>
              <p:nvGrpSpPr>
                <p:cNvPr id="597" name="Graphic 412">
                  <a:extLst>
                    <a:ext uri="{FF2B5EF4-FFF2-40B4-BE49-F238E27FC236}">
                      <a16:creationId xmlns:a16="http://schemas.microsoft.com/office/drawing/2014/main" id="{4C45F157-1136-4AC9-865A-99AD40C8A91D}"/>
                    </a:ext>
                  </a:extLst>
                </p:cNvPr>
                <p:cNvGrpSpPr/>
                <p:nvPr/>
              </p:nvGrpSpPr>
              <p:grpSpPr>
                <a:xfrm>
                  <a:off x="2916957" y="3852266"/>
                  <a:ext cx="739459" cy="751059"/>
                  <a:chOff x="2916957" y="3852266"/>
                  <a:chExt cx="739459" cy="751059"/>
                </a:xfrm>
              </p:grpSpPr>
              <p:sp>
                <p:nvSpPr>
                  <p:cNvPr id="614" name="Freeform: Shape 613">
                    <a:extLst>
                      <a:ext uri="{FF2B5EF4-FFF2-40B4-BE49-F238E27FC236}">
                        <a16:creationId xmlns:a16="http://schemas.microsoft.com/office/drawing/2014/main" id="{2128ADC7-2DE9-45F5-9C03-E918C4684501}"/>
                      </a:ext>
                    </a:extLst>
                  </p:cNvPr>
                  <p:cNvSpPr/>
                  <p:nvPr/>
                </p:nvSpPr>
                <p:spPr>
                  <a:xfrm>
                    <a:off x="3491101" y="3852534"/>
                    <a:ext cx="136217" cy="658718"/>
                  </a:xfrm>
                  <a:custGeom>
                    <a:avLst/>
                    <a:gdLst>
                      <a:gd name="connsiteX0" fmla="*/ 63678 w 136217"/>
                      <a:gd name="connsiteY0" fmla="*/ 19093 h 658718"/>
                      <a:gd name="connsiteX1" fmla="*/ 136217 w 136217"/>
                      <a:gd name="connsiteY1" fmla="*/ 0 h 658718"/>
                      <a:gd name="connsiteX2" fmla="*/ 87037 w 136217"/>
                      <a:gd name="connsiteY2" fmla="*/ 655824 h 658718"/>
                      <a:gd name="connsiteX3" fmla="*/ 0 w 136217"/>
                      <a:gd name="connsiteY3" fmla="*/ 658718 h 658718"/>
                      <a:gd name="connsiteX4" fmla="*/ 43899 w 136217"/>
                      <a:gd name="connsiteY4" fmla="*/ 42909 h 658718"/>
                      <a:gd name="connsiteX5" fmla="*/ 63678 w 136217"/>
                      <a:gd name="connsiteY5" fmla="*/ 19093 h 6587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36217" h="658718">
                        <a:moveTo>
                          <a:pt x="63678" y="19093"/>
                        </a:moveTo>
                        <a:lnTo>
                          <a:pt x="136217" y="0"/>
                        </a:lnTo>
                        <a:lnTo>
                          <a:pt x="87037" y="655824"/>
                        </a:lnTo>
                        <a:lnTo>
                          <a:pt x="0" y="658718"/>
                        </a:lnTo>
                        <a:lnTo>
                          <a:pt x="43899" y="42909"/>
                        </a:lnTo>
                        <a:cubicBezTo>
                          <a:pt x="44712" y="31560"/>
                          <a:pt x="52659" y="21988"/>
                          <a:pt x="63678" y="19093"/>
                        </a:cubicBezTo>
                        <a:close/>
                      </a:path>
                    </a:pathLst>
                  </a:custGeom>
                  <a:solidFill>
                    <a:srgbClr val="184655"/>
                  </a:solidFill>
                  <a:ln w="253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r"/>
                    <a:endParaRPr lang="en-IN"/>
                  </a:p>
                </p:txBody>
              </p:sp>
              <p:grpSp>
                <p:nvGrpSpPr>
                  <p:cNvPr id="615" name="Graphic 412">
                    <a:extLst>
                      <a:ext uri="{FF2B5EF4-FFF2-40B4-BE49-F238E27FC236}">
                        <a16:creationId xmlns:a16="http://schemas.microsoft.com/office/drawing/2014/main" id="{EFEABD53-20CA-407D-86F7-398A4D813A91}"/>
                      </a:ext>
                    </a:extLst>
                  </p:cNvPr>
                  <p:cNvGrpSpPr/>
                  <p:nvPr/>
                </p:nvGrpSpPr>
                <p:grpSpPr>
                  <a:xfrm>
                    <a:off x="2916957" y="3852266"/>
                    <a:ext cx="739459" cy="751059"/>
                    <a:chOff x="2916957" y="3852266"/>
                    <a:chExt cx="739459" cy="751059"/>
                  </a:xfrm>
                  <a:solidFill>
                    <a:srgbClr val="F7CC7F"/>
                  </a:solidFill>
                </p:grpSpPr>
                <p:sp>
                  <p:nvSpPr>
                    <p:cNvPr id="616" name="Freeform: Shape 615">
                      <a:extLst>
                        <a:ext uri="{FF2B5EF4-FFF2-40B4-BE49-F238E27FC236}">
                          <a16:creationId xmlns:a16="http://schemas.microsoft.com/office/drawing/2014/main" id="{DF03471D-0E2C-45C4-A14C-2B9F85B4C5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55743" y="3852266"/>
                      <a:ext cx="100673" cy="674876"/>
                    </a:xfrm>
                    <a:custGeom>
                      <a:avLst/>
                      <a:gdLst>
                        <a:gd name="connsiteX0" fmla="*/ 28895 w 100673"/>
                        <a:gd name="connsiteY0" fmla="*/ 674778 h 674876"/>
                        <a:gd name="connsiteX1" fmla="*/ 23918 w 100673"/>
                        <a:gd name="connsiteY1" fmla="*/ 674702 h 674876"/>
                        <a:gd name="connsiteX2" fmla="*/ 102 w 100673"/>
                        <a:gd name="connsiteY2" fmla="*/ 642685 h 674876"/>
                        <a:gd name="connsiteX3" fmla="*/ 48394 w 100673"/>
                        <a:gd name="connsiteY3" fmla="*/ 26013 h 674876"/>
                        <a:gd name="connsiteX4" fmla="*/ 76755 w 100673"/>
                        <a:gd name="connsiteY4" fmla="*/ 166 h 674876"/>
                        <a:gd name="connsiteX5" fmla="*/ 100571 w 100673"/>
                        <a:gd name="connsiteY5" fmla="*/ 32183 h 674876"/>
                        <a:gd name="connsiteX6" fmla="*/ 52279 w 100673"/>
                        <a:gd name="connsiteY6" fmla="*/ 648855 h 674876"/>
                        <a:gd name="connsiteX7" fmla="*/ 28895 w 100673"/>
                        <a:gd name="connsiteY7" fmla="*/ 674778 h 6748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673" h="674876">
                          <a:moveTo>
                            <a:pt x="28895" y="674778"/>
                          </a:moveTo>
                          <a:cubicBezTo>
                            <a:pt x="27270" y="674931"/>
                            <a:pt x="25619" y="674905"/>
                            <a:pt x="23918" y="674702"/>
                          </a:cubicBezTo>
                          <a:cubicBezTo>
                            <a:pt x="9522" y="673001"/>
                            <a:pt x="-1167" y="658681"/>
                            <a:pt x="102" y="642685"/>
                          </a:cubicBezTo>
                          <a:lnTo>
                            <a:pt x="48394" y="26013"/>
                          </a:lnTo>
                          <a:cubicBezTo>
                            <a:pt x="49638" y="10043"/>
                            <a:pt x="62333" y="-1535"/>
                            <a:pt x="76755" y="166"/>
                          </a:cubicBezTo>
                          <a:cubicBezTo>
                            <a:pt x="91176" y="1867"/>
                            <a:pt x="101840" y="16187"/>
                            <a:pt x="100571" y="32183"/>
                          </a:cubicBezTo>
                          <a:lnTo>
                            <a:pt x="52279" y="648855"/>
                          </a:lnTo>
                          <a:cubicBezTo>
                            <a:pt x="51187" y="662972"/>
                            <a:pt x="41158" y="673661"/>
                            <a:pt x="28895" y="674778"/>
                          </a:cubicBezTo>
                          <a:close/>
                        </a:path>
                      </a:pathLst>
                    </a:custGeom>
                    <a:solidFill>
                      <a:srgbClr val="F7CC7F"/>
                    </a:solidFill>
                    <a:ln w="253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r"/>
                      <a:endParaRPr lang="en-IN"/>
                    </a:p>
                  </p:txBody>
                </p:sp>
                <p:sp>
                  <p:nvSpPr>
                    <p:cNvPr id="617" name="Freeform: Shape 616">
                      <a:extLst>
                        <a:ext uri="{FF2B5EF4-FFF2-40B4-BE49-F238E27FC236}">
                          <a16:creationId xmlns:a16="http://schemas.microsoft.com/office/drawing/2014/main" id="{08C69D10-07B4-44C6-BBF3-F68DE6D74F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16957" y="4496247"/>
                      <a:ext cx="691585" cy="107079"/>
                    </a:xfrm>
                    <a:custGeom>
                      <a:avLst/>
                      <a:gdLst>
                        <a:gd name="connsiteX0" fmla="*/ 0 w 691585"/>
                        <a:gd name="connsiteY0" fmla="*/ 63653 h 107079"/>
                        <a:gd name="connsiteX1" fmla="*/ 102 w 691585"/>
                        <a:gd name="connsiteY1" fmla="*/ 65024 h 107079"/>
                        <a:gd name="connsiteX2" fmla="*/ 102 w 691585"/>
                        <a:gd name="connsiteY2" fmla="*/ 65024 h 107079"/>
                        <a:gd name="connsiteX3" fmla="*/ 43519 w 691585"/>
                        <a:gd name="connsiteY3" fmla="*/ 106943 h 107079"/>
                        <a:gd name="connsiteX4" fmla="*/ 656179 w 691585"/>
                        <a:gd name="connsiteY4" fmla="*/ 52100 h 107079"/>
                        <a:gd name="connsiteX5" fmla="*/ 691370 w 691585"/>
                        <a:gd name="connsiteY5" fmla="*/ 3148 h 107079"/>
                        <a:gd name="connsiteX6" fmla="*/ 690989 w 691585"/>
                        <a:gd name="connsiteY6" fmla="*/ 0 h 107079"/>
                        <a:gd name="connsiteX7" fmla="*/ 0 w 691585"/>
                        <a:gd name="connsiteY7" fmla="*/ 63653 h 10707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691585" h="107079">
                          <a:moveTo>
                            <a:pt x="0" y="63653"/>
                          </a:moveTo>
                          <a:cubicBezTo>
                            <a:pt x="25" y="64110"/>
                            <a:pt x="51" y="64567"/>
                            <a:pt x="102" y="65024"/>
                          </a:cubicBezTo>
                          <a:lnTo>
                            <a:pt x="102" y="65024"/>
                          </a:lnTo>
                          <a:cubicBezTo>
                            <a:pt x="2387" y="90109"/>
                            <a:pt x="21810" y="108872"/>
                            <a:pt x="43519" y="106943"/>
                          </a:cubicBezTo>
                          <a:lnTo>
                            <a:pt x="656179" y="52100"/>
                          </a:lnTo>
                          <a:cubicBezTo>
                            <a:pt x="677888" y="50171"/>
                            <a:pt x="693630" y="28234"/>
                            <a:pt x="691370" y="3148"/>
                          </a:cubicBezTo>
                          <a:cubicBezTo>
                            <a:pt x="691268" y="2082"/>
                            <a:pt x="691141" y="1041"/>
                            <a:pt x="690989" y="0"/>
                          </a:cubicBezTo>
                          <a:lnTo>
                            <a:pt x="0" y="63653"/>
                          </a:lnTo>
                          <a:close/>
                        </a:path>
                      </a:pathLst>
                    </a:custGeom>
                    <a:solidFill>
                      <a:srgbClr val="F7CC7F"/>
                    </a:solidFill>
                    <a:ln w="253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r"/>
                      <a:endParaRPr lang="en-IN"/>
                    </a:p>
                  </p:txBody>
                </p:sp>
              </p:grpSp>
            </p:grpSp>
            <p:sp>
              <p:nvSpPr>
                <p:cNvPr id="598" name="Freeform: Shape 597">
                  <a:extLst>
                    <a:ext uri="{FF2B5EF4-FFF2-40B4-BE49-F238E27FC236}">
                      <a16:creationId xmlns:a16="http://schemas.microsoft.com/office/drawing/2014/main" id="{686BBFB1-C27C-426E-86A9-9525D3278FEA}"/>
                    </a:ext>
                  </a:extLst>
                </p:cNvPr>
                <p:cNvSpPr/>
                <p:nvPr/>
              </p:nvSpPr>
              <p:spPr>
                <a:xfrm>
                  <a:off x="3043526" y="5201987"/>
                  <a:ext cx="300059" cy="466059"/>
                </a:xfrm>
                <a:custGeom>
                  <a:avLst/>
                  <a:gdLst>
                    <a:gd name="connsiteX0" fmla="*/ 300059 w 300059"/>
                    <a:gd name="connsiteY0" fmla="*/ 20287 h 466059"/>
                    <a:gd name="connsiteX1" fmla="*/ 137309 w 300059"/>
                    <a:gd name="connsiteY1" fmla="*/ 0 h 466059"/>
                    <a:gd name="connsiteX2" fmla="*/ 0 w 300059"/>
                    <a:gd name="connsiteY2" fmla="*/ 361554 h 466059"/>
                    <a:gd name="connsiteX3" fmla="*/ 102 w 300059"/>
                    <a:gd name="connsiteY3" fmla="*/ 462479 h 466059"/>
                    <a:gd name="connsiteX4" fmla="*/ 275406 w 300059"/>
                    <a:gd name="connsiteY4" fmla="*/ 451104 h 466059"/>
                    <a:gd name="connsiteX5" fmla="*/ 200657 w 300059"/>
                    <a:gd name="connsiteY5" fmla="*/ 395856 h 466059"/>
                    <a:gd name="connsiteX6" fmla="*/ 138655 w 300059"/>
                    <a:gd name="connsiteY6" fmla="*/ 327252 h 466059"/>
                    <a:gd name="connsiteX7" fmla="*/ 300059 w 300059"/>
                    <a:gd name="connsiteY7" fmla="*/ 20287 h 466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0059" h="466059">
                      <a:moveTo>
                        <a:pt x="300059" y="20287"/>
                      </a:moveTo>
                      <a:cubicBezTo>
                        <a:pt x="259943" y="42528"/>
                        <a:pt x="137309" y="3529"/>
                        <a:pt x="137309" y="0"/>
                      </a:cubicBezTo>
                      <a:cubicBezTo>
                        <a:pt x="135557" y="33515"/>
                        <a:pt x="0" y="361554"/>
                        <a:pt x="0" y="361554"/>
                      </a:cubicBezTo>
                      <a:lnTo>
                        <a:pt x="102" y="462479"/>
                      </a:lnTo>
                      <a:cubicBezTo>
                        <a:pt x="102" y="462479"/>
                        <a:pt x="279417" y="475783"/>
                        <a:pt x="275406" y="451104"/>
                      </a:cubicBezTo>
                      <a:cubicBezTo>
                        <a:pt x="271394" y="426425"/>
                        <a:pt x="256363" y="442472"/>
                        <a:pt x="200657" y="395856"/>
                      </a:cubicBezTo>
                      <a:cubicBezTo>
                        <a:pt x="195706" y="391717"/>
                        <a:pt x="117480" y="373563"/>
                        <a:pt x="138655" y="327252"/>
                      </a:cubicBezTo>
                      <a:cubicBezTo>
                        <a:pt x="181285" y="233994"/>
                        <a:pt x="271851" y="78506"/>
                        <a:pt x="300059" y="20287"/>
                      </a:cubicBezTo>
                      <a:close/>
                    </a:path>
                  </a:pathLst>
                </a:custGeom>
                <a:solidFill>
                  <a:srgbClr val="D47954"/>
                </a:solidFill>
                <a:ln w="253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r"/>
                  <a:endParaRPr lang="en-IN"/>
                </a:p>
              </p:txBody>
            </p:sp>
            <p:sp>
              <p:nvSpPr>
                <p:cNvPr id="599" name="Freeform: Shape 598">
                  <a:extLst>
                    <a:ext uri="{FF2B5EF4-FFF2-40B4-BE49-F238E27FC236}">
                      <a16:creationId xmlns:a16="http://schemas.microsoft.com/office/drawing/2014/main" id="{60A4F49B-FEB1-42EE-B3BE-523377015D09}"/>
                    </a:ext>
                  </a:extLst>
                </p:cNvPr>
                <p:cNvSpPr/>
                <p:nvPr/>
              </p:nvSpPr>
              <p:spPr>
                <a:xfrm>
                  <a:off x="3025813" y="5563236"/>
                  <a:ext cx="325822" cy="104911"/>
                </a:xfrm>
                <a:custGeom>
                  <a:avLst/>
                  <a:gdLst>
                    <a:gd name="connsiteX0" fmla="*/ 8649 w 325822"/>
                    <a:gd name="connsiteY0" fmla="*/ 104835 h 104911"/>
                    <a:gd name="connsiteX1" fmla="*/ 314395 w 325822"/>
                    <a:gd name="connsiteY1" fmla="*/ 104912 h 104911"/>
                    <a:gd name="connsiteX2" fmla="*/ 324120 w 325822"/>
                    <a:gd name="connsiteY2" fmla="*/ 89348 h 104911"/>
                    <a:gd name="connsiteX3" fmla="*/ 218116 w 325822"/>
                    <a:gd name="connsiteY3" fmla="*/ 34023 h 104911"/>
                    <a:gd name="connsiteX4" fmla="*/ 17865 w 325822"/>
                    <a:gd name="connsiteY4" fmla="*/ 0 h 104911"/>
                    <a:gd name="connsiteX5" fmla="*/ 8649 w 325822"/>
                    <a:gd name="connsiteY5" fmla="*/ 104835 h 1049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5822" h="104911">
                      <a:moveTo>
                        <a:pt x="8649" y="104835"/>
                      </a:moveTo>
                      <a:lnTo>
                        <a:pt x="314395" y="104912"/>
                      </a:lnTo>
                      <a:cubicBezTo>
                        <a:pt x="325440" y="103794"/>
                        <a:pt x="328004" y="94807"/>
                        <a:pt x="324120" y="89348"/>
                      </a:cubicBezTo>
                      <a:cubicBezTo>
                        <a:pt x="316096" y="78100"/>
                        <a:pt x="257496" y="51618"/>
                        <a:pt x="218116" y="34023"/>
                      </a:cubicBezTo>
                      <a:cubicBezTo>
                        <a:pt x="149513" y="42046"/>
                        <a:pt x="28910" y="15666"/>
                        <a:pt x="17865" y="0"/>
                      </a:cubicBezTo>
                      <a:cubicBezTo>
                        <a:pt x="-11181" y="38923"/>
                        <a:pt x="2479" y="103566"/>
                        <a:pt x="8649" y="104835"/>
                      </a:cubicBezTo>
                      <a:close/>
                    </a:path>
                  </a:pathLst>
                </a:custGeom>
                <a:solidFill>
                  <a:srgbClr val="3C8F7C"/>
                </a:solidFill>
                <a:ln w="253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r"/>
                  <a:endParaRPr lang="en-IN"/>
                </a:p>
              </p:txBody>
            </p:sp>
            <p:sp>
              <p:nvSpPr>
                <p:cNvPr id="600" name="Freeform: Shape 599">
                  <a:extLst>
                    <a:ext uri="{FF2B5EF4-FFF2-40B4-BE49-F238E27FC236}">
                      <a16:creationId xmlns:a16="http://schemas.microsoft.com/office/drawing/2014/main" id="{2763E9F3-8525-49D1-AF61-6F23770F7B0D}"/>
                    </a:ext>
                  </a:extLst>
                </p:cNvPr>
                <p:cNvSpPr/>
                <p:nvPr/>
              </p:nvSpPr>
              <p:spPr>
                <a:xfrm>
                  <a:off x="2966334" y="4648008"/>
                  <a:ext cx="512171" cy="737447"/>
                </a:xfrm>
                <a:custGeom>
                  <a:avLst/>
                  <a:gdLst>
                    <a:gd name="connsiteX0" fmla="*/ 1048 w 512171"/>
                    <a:gd name="connsiteY0" fmla="*/ 338748 h 737447"/>
                    <a:gd name="connsiteX1" fmla="*/ 276250 w 512171"/>
                    <a:gd name="connsiteY1" fmla="*/ 225839 h 737447"/>
                    <a:gd name="connsiteX2" fmla="*/ 131578 w 512171"/>
                    <a:gd name="connsiteY2" fmla="*/ 679228 h 737447"/>
                    <a:gd name="connsiteX3" fmla="*/ 322105 w 512171"/>
                    <a:gd name="connsiteY3" fmla="*/ 737447 h 737447"/>
                    <a:gd name="connsiteX4" fmla="*/ 511920 w 512171"/>
                    <a:gd name="connsiteY4" fmla="*/ 149161 h 737447"/>
                    <a:gd name="connsiteX5" fmla="*/ 189416 w 512171"/>
                    <a:gd name="connsiteY5" fmla="*/ 20992 h 737447"/>
                    <a:gd name="connsiteX6" fmla="*/ 1048 w 512171"/>
                    <a:gd name="connsiteY6" fmla="*/ 338748 h 73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12171" h="737447">
                      <a:moveTo>
                        <a:pt x="1048" y="338748"/>
                      </a:moveTo>
                      <a:cubicBezTo>
                        <a:pt x="-3091" y="326332"/>
                        <a:pt x="264291" y="212864"/>
                        <a:pt x="276250" y="225839"/>
                      </a:cubicBezTo>
                      <a:cubicBezTo>
                        <a:pt x="297425" y="248766"/>
                        <a:pt x="131578" y="679228"/>
                        <a:pt x="131578" y="679228"/>
                      </a:cubicBezTo>
                      <a:lnTo>
                        <a:pt x="322105" y="737447"/>
                      </a:lnTo>
                      <a:cubicBezTo>
                        <a:pt x="322105" y="737447"/>
                        <a:pt x="520172" y="240133"/>
                        <a:pt x="511920" y="149161"/>
                      </a:cubicBezTo>
                      <a:cubicBezTo>
                        <a:pt x="503643" y="58188"/>
                        <a:pt x="404419" y="-45174"/>
                        <a:pt x="189416" y="20992"/>
                      </a:cubicBezTo>
                      <a:cubicBezTo>
                        <a:pt x="-25561" y="87158"/>
                        <a:pt x="1048" y="338748"/>
                        <a:pt x="1048" y="338748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 w="253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r"/>
                  <a:endParaRPr lang="en-IN"/>
                </a:p>
              </p:txBody>
            </p:sp>
            <p:sp>
              <p:nvSpPr>
                <p:cNvPr id="601" name="Freeform: Shape 600">
                  <a:extLst>
                    <a:ext uri="{FF2B5EF4-FFF2-40B4-BE49-F238E27FC236}">
                      <a16:creationId xmlns:a16="http://schemas.microsoft.com/office/drawing/2014/main" id="{0E432155-2685-4BF4-A32B-D79070E39B58}"/>
                    </a:ext>
                  </a:extLst>
                </p:cNvPr>
                <p:cNvSpPr/>
                <p:nvPr/>
              </p:nvSpPr>
              <p:spPr>
                <a:xfrm>
                  <a:off x="3334064" y="5267468"/>
                  <a:ext cx="223908" cy="514210"/>
                </a:xfrm>
                <a:custGeom>
                  <a:avLst/>
                  <a:gdLst>
                    <a:gd name="connsiteX0" fmla="*/ 186921 w 223908"/>
                    <a:gd name="connsiteY0" fmla="*/ 11375 h 514210"/>
                    <a:gd name="connsiteX1" fmla="*/ 36460 w 223908"/>
                    <a:gd name="connsiteY1" fmla="*/ 0 h 514210"/>
                    <a:gd name="connsiteX2" fmla="*/ 63881 w 223908"/>
                    <a:gd name="connsiteY2" fmla="*/ 268652 h 514210"/>
                    <a:gd name="connsiteX3" fmla="*/ 0 w 223908"/>
                    <a:gd name="connsiteY3" fmla="*/ 346777 h 514210"/>
                    <a:gd name="connsiteX4" fmla="*/ 220157 w 223908"/>
                    <a:gd name="connsiteY4" fmla="*/ 512472 h 514210"/>
                    <a:gd name="connsiteX5" fmla="*/ 197331 w 223908"/>
                    <a:gd name="connsiteY5" fmla="*/ 422363 h 514210"/>
                    <a:gd name="connsiteX6" fmla="*/ 164248 w 223908"/>
                    <a:gd name="connsiteY6" fmla="*/ 262660 h 514210"/>
                    <a:gd name="connsiteX7" fmla="*/ 186921 w 223908"/>
                    <a:gd name="connsiteY7" fmla="*/ 11375 h 514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3908" h="514210">
                      <a:moveTo>
                        <a:pt x="186921" y="11375"/>
                      </a:moveTo>
                      <a:cubicBezTo>
                        <a:pt x="141778" y="3148"/>
                        <a:pt x="83279" y="812"/>
                        <a:pt x="36460" y="0"/>
                      </a:cubicBezTo>
                      <a:cubicBezTo>
                        <a:pt x="41970" y="41691"/>
                        <a:pt x="68781" y="255525"/>
                        <a:pt x="63881" y="268652"/>
                      </a:cubicBezTo>
                      <a:cubicBezTo>
                        <a:pt x="44026" y="321869"/>
                        <a:pt x="0" y="346777"/>
                        <a:pt x="0" y="346777"/>
                      </a:cubicBezTo>
                      <a:cubicBezTo>
                        <a:pt x="0" y="346777"/>
                        <a:pt x="207614" y="534104"/>
                        <a:pt x="220157" y="512472"/>
                      </a:cubicBezTo>
                      <a:cubicBezTo>
                        <a:pt x="232699" y="490840"/>
                        <a:pt x="210889" y="493734"/>
                        <a:pt x="197331" y="422363"/>
                      </a:cubicBezTo>
                      <a:cubicBezTo>
                        <a:pt x="196138" y="416015"/>
                        <a:pt x="166102" y="316410"/>
                        <a:pt x="164248" y="262660"/>
                      </a:cubicBezTo>
                      <a:cubicBezTo>
                        <a:pt x="160719" y="160185"/>
                        <a:pt x="185372" y="68299"/>
                        <a:pt x="186921" y="11375"/>
                      </a:cubicBezTo>
                      <a:close/>
                    </a:path>
                  </a:pathLst>
                </a:custGeom>
                <a:solidFill>
                  <a:srgbClr val="D47954"/>
                </a:solidFill>
                <a:ln w="253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r"/>
                  <a:endParaRPr lang="en-IN"/>
                </a:p>
              </p:txBody>
            </p:sp>
            <p:sp>
              <p:nvSpPr>
                <p:cNvPr id="602" name="Freeform: Shape 601">
                  <a:extLst>
                    <a:ext uri="{FF2B5EF4-FFF2-40B4-BE49-F238E27FC236}">
                      <a16:creationId xmlns:a16="http://schemas.microsoft.com/office/drawing/2014/main" id="{7E05429C-68C4-49A1-BA69-FBC25C41898E}"/>
                    </a:ext>
                  </a:extLst>
                </p:cNvPr>
                <p:cNvSpPr/>
                <p:nvPr/>
              </p:nvSpPr>
              <p:spPr>
                <a:xfrm>
                  <a:off x="2348609" y="4565636"/>
                  <a:ext cx="1181383" cy="756965"/>
                </a:xfrm>
                <a:custGeom>
                  <a:avLst/>
                  <a:gdLst>
                    <a:gd name="connsiteX0" fmla="*/ 1105778 w 1181383"/>
                    <a:gd name="connsiteY0" fmla="*/ 13713 h 756965"/>
                    <a:gd name="connsiteX1" fmla="*/ 918933 w 1181383"/>
                    <a:gd name="connsiteY1" fmla="*/ 3074 h 756965"/>
                    <a:gd name="connsiteX2" fmla="*/ 445308 w 1181383"/>
                    <a:gd name="connsiteY2" fmla="*/ 96027 h 756965"/>
                    <a:gd name="connsiteX3" fmla="*/ 342707 w 1181383"/>
                    <a:gd name="connsiteY3" fmla="*/ 130024 h 756965"/>
                    <a:gd name="connsiteX4" fmla="*/ 343037 w 1181383"/>
                    <a:gd name="connsiteY4" fmla="*/ 24834 h 756965"/>
                    <a:gd name="connsiteX5" fmla="*/ 5274 w 1181383"/>
                    <a:gd name="connsiteY5" fmla="*/ 51112 h 756965"/>
                    <a:gd name="connsiteX6" fmla="*/ 118158 w 1181383"/>
                    <a:gd name="connsiteY6" fmla="*/ 475481 h 756965"/>
                    <a:gd name="connsiteX7" fmla="*/ 931070 w 1181383"/>
                    <a:gd name="connsiteY7" fmla="*/ 260478 h 756965"/>
                    <a:gd name="connsiteX8" fmla="*/ 1016075 w 1181383"/>
                    <a:gd name="connsiteY8" fmla="*/ 756624 h 756965"/>
                    <a:gd name="connsiteX9" fmla="*/ 1178267 w 1181383"/>
                    <a:gd name="connsiteY9" fmla="*/ 749388 h 756965"/>
                    <a:gd name="connsiteX10" fmla="*/ 1105778 w 1181383"/>
                    <a:gd name="connsiteY10" fmla="*/ 13713 h 7569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81383" h="756965">
                      <a:moveTo>
                        <a:pt x="1105778" y="13713"/>
                      </a:moveTo>
                      <a:cubicBezTo>
                        <a:pt x="1076808" y="-1750"/>
                        <a:pt x="1001629" y="-2283"/>
                        <a:pt x="918933" y="3074"/>
                      </a:cubicBezTo>
                      <a:cubicBezTo>
                        <a:pt x="757732" y="13510"/>
                        <a:pt x="598638" y="45247"/>
                        <a:pt x="445308" y="96027"/>
                      </a:cubicBezTo>
                      <a:lnTo>
                        <a:pt x="342707" y="130024"/>
                      </a:lnTo>
                      <a:lnTo>
                        <a:pt x="343037" y="24834"/>
                      </a:lnTo>
                      <a:cubicBezTo>
                        <a:pt x="343037" y="24834"/>
                        <a:pt x="16623" y="-29780"/>
                        <a:pt x="5274" y="51112"/>
                      </a:cubicBezTo>
                      <a:cubicBezTo>
                        <a:pt x="-11839" y="172933"/>
                        <a:pt x="9387" y="420283"/>
                        <a:pt x="118158" y="475481"/>
                      </a:cubicBezTo>
                      <a:cubicBezTo>
                        <a:pt x="455972" y="646965"/>
                        <a:pt x="929369" y="202310"/>
                        <a:pt x="931070" y="260478"/>
                      </a:cubicBezTo>
                      <a:cubicBezTo>
                        <a:pt x="933380" y="338603"/>
                        <a:pt x="999242" y="629344"/>
                        <a:pt x="1016075" y="756624"/>
                      </a:cubicBezTo>
                      <a:cubicBezTo>
                        <a:pt x="1062920" y="757437"/>
                        <a:pt x="1143381" y="757411"/>
                        <a:pt x="1178267" y="749388"/>
                      </a:cubicBezTo>
                      <a:cubicBezTo>
                        <a:pt x="1185021" y="500033"/>
                        <a:pt x="1188220" y="57713"/>
                        <a:pt x="1105778" y="13713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253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r"/>
                  <a:endParaRPr lang="en-IN"/>
                </a:p>
              </p:txBody>
            </p:sp>
            <p:sp>
              <p:nvSpPr>
                <p:cNvPr id="603" name="Freeform: Shape 602">
                  <a:extLst>
                    <a:ext uri="{FF2B5EF4-FFF2-40B4-BE49-F238E27FC236}">
                      <a16:creationId xmlns:a16="http://schemas.microsoft.com/office/drawing/2014/main" id="{4918CAC2-166E-495C-8E98-48589DA7F1C9}"/>
                    </a:ext>
                  </a:extLst>
                </p:cNvPr>
                <p:cNvSpPr/>
                <p:nvPr/>
              </p:nvSpPr>
              <p:spPr>
                <a:xfrm>
                  <a:off x="3327518" y="5535663"/>
                  <a:ext cx="250996" cy="272135"/>
                </a:xfrm>
                <a:custGeom>
                  <a:avLst/>
                  <a:gdLst>
                    <a:gd name="connsiteX0" fmla="*/ 223 w 250996"/>
                    <a:gd name="connsiteY0" fmla="*/ 83000 h 272135"/>
                    <a:gd name="connsiteX1" fmla="*/ 233608 w 250996"/>
                    <a:gd name="connsiteY1" fmla="*/ 269439 h 272135"/>
                    <a:gd name="connsiteX2" fmla="*/ 250975 w 250996"/>
                    <a:gd name="connsiteY2" fmla="*/ 263574 h 272135"/>
                    <a:gd name="connsiteX3" fmla="*/ 204029 w 250996"/>
                    <a:gd name="connsiteY3" fmla="*/ 153610 h 272135"/>
                    <a:gd name="connsiteX4" fmla="*/ 70554 w 250996"/>
                    <a:gd name="connsiteY4" fmla="*/ 0 h 272135"/>
                    <a:gd name="connsiteX5" fmla="*/ 223 w 250996"/>
                    <a:gd name="connsiteY5" fmla="*/ 83000 h 272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50996" h="272135">
                      <a:moveTo>
                        <a:pt x="223" y="83000"/>
                      </a:moveTo>
                      <a:lnTo>
                        <a:pt x="233608" y="269439"/>
                      </a:lnTo>
                      <a:cubicBezTo>
                        <a:pt x="242850" y="275558"/>
                        <a:pt x="250543" y="270251"/>
                        <a:pt x="250975" y="263574"/>
                      </a:cubicBezTo>
                      <a:cubicBezTo>
                        <a:pt x="251889" y="249787"/>
                        <a:pt x="223351" y="192152"/>
                        <a:pt x="204029" y="153610"/>
                      </a:cubicBezTo>
                      <a:cubicBezTo>
                        <a:pt x="145886" y="116337"/>
                        <a:pt x="69183" y="19093"/>
                        <a:pt x="70554" y="0"/>
                      </a:cubicBezTo>
                      <a:cubicBezTo>
                        <a:pt x="45976" y="20744"/>
                        <a:pt x="-3738" y="78100"/>
                        <a:pt x="223" y="83000"/>
                      </a:cubicBezTo>
                      <a:close/>
                    </a:path>
                  </a:pathLst>
                </a:custGeom>
                <a:solidFill>
                  <a:srgbClr val="3C8F7C"/>
                </a:solidFill>
                <a:ln w="253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r"/>
                  <a:endParaRPr lang="en-IN"/>
                </a:p>
              </p:txBody>
            </p:sp>
            <p:sp>
              <p:nvSpPr>
                <p:cNvPr id="604" name="Freeform: Shape 603">
                  <a:extLst>
                    <a:ext uri="{FF2B5EF4-FFF2-40B4-BE49-F238E27FC236}">
                      <a16:creationId xmlns:a16="http://schemas.microsoft.com/office/drawing/2014/main" id="{A9ADCDA0-5E47-4698-927D-12D0F78B9E08}"/>
                    </a:ext>
                  </a:extLst>
                </p:cNvPr>
                <p:cNvSpPr/>
                <p:nvPr/>
              </p:nvSpPr>
              <p:spPr>
                <a:xfrm>
                  <a:off x="2016767" y="3326724"/>
                  <a:ext cx="783463" cy="922113"/>
                </a:xfrm>
                <a:custGeom>
                  <a:avLst/>
                  <a:gdLst>
                    <a:gd name="connsiteX0" fmla="*/ 782710 w 783463"/>
                    <a:gd name="connsiteY0" fmla="*/ 235780 h 922113"/>
                    <a:gd name="connsiteX1" fmla="*/ 707200 w 783463"/>
                    <a:gd name="connsiteY1" fmla="*/ 39642 h 922113"/>
                    <a:gd name="connsiteX2" fmla="*/ 537544 w 783463"/>
                    <a:gd name="connsiteY2" fmla="*/ 12678 h 922113"/>
                    <a:gd name="connsiteX3" fmla="*/ 236165 w 783463"/>
                    <a:gd name="connsiteY3" fmla="*/ 382559 h 922113"/>
                    <a:gd name="connsiteX4" fmla="*/ 42439 w 783463"/>
                    <a:gd name="connsiteY4" fmla="*/ 526978 h 922113"/>
                    <a:gd name="connsiteX5" fmla="*/ 63107 w 783463"/>
                    <a:gd name="connsiteY5" fmla="*/ 796950 h 922113"/>
                    <a:gd name="connsiteX6" fmla="*/ 748053 w 783463"/>
                    <a:gd name="connsiteY6" fmla="*/ 564098 h 922113"/>
                    <a:gd name="connsiteX7" fmla="*/ 782710 w 783463"/>
                    <a:gd name="connsiteY7" fmla="*/ 235780 h 9221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3463" h="922113">
                      <a:moveTo>
                        <a:pt x="782710" y="235780"/>
                      </a:moveTo>
                      <a:cubicBezTo>
                        <a:pt x="774865" y="164104"/>
                        <a:pt x="766613" y="92174"/>
                        <a:pt x="707200" y="39642"/>
                      </a:cubicBezTo>
                      <a:cubicBezTo>
                        <a:pt x="659112" y="-2861"/>
                        <a:pt x="597998" y="-10072"/>
                        <a:pt x="537544" y="12678"/>
                      </a:cubicBezTo>
                      <a:cubicBezTo>
                        <a:pt x="366289" y="77118"/>
                        <a:pt x="454519" y="229204"/>
                        <a:pt x="236165" y="382559"/>
                      </a:cubicBezTo>
                      <a:cubicBezTo>
                        <a:pt x="168297" y="430216"/>
                        <a:pt x="93524" y="462817"/>
                        <a:pt x="42439" y="526978"/>
                      </a:cubicBezTo>
                      <a:cubicBezTo>
                        <a:pt x="-29059" y="616782"/>
                        <a:pt x="-2069" y="724817"/>
                        <a:pt x="63107" y="796950"/>
                      </a:cubicBezTo>
                      <a:cubicBezTo>
                        <a:pt x="374921" y="1142051"/>
                        <a:pt x="723069" y="675992"/>
                        <a:pt x="748053" y="564098"/>
                      </a:cubicBezTo>
                      <a:cubicBezTo>
                        <a:pt x="766638" y="480869"/>
                        <a:pt x="787738" y="281913"/>
                        <a:pt x="782710" y="235780"/>
                      </a:cubicBezTo>
                      <a:close/>
                    </a:path>
                  </a:pathLst>
                </a:custGeom>
                <a:solidFill>
                  <a:srgbClr val="7D3A2B"/>
                </a:solidFill>
                <a:ln w="253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r"/>
                  <a:endParaRPr lang="en-IN" dirty="0"/>
                </a:p>
              </p:txBody>
            </p:sp>
            <p:sp>
              <p:nvSpPr>
                <p:cNvPr id="605" name="Freeform: Shape 604">
                  <a:extLst>
                    <a:ext uri="{FF2B5EF4-FFF2-40B4-BE49-F238E27FC236}">
                      <a16:creationId xmlns:a16="http://schemas.microsoft.com/office/drawing/2014/main" id="{BF34F0D9-6C7F-4F67-8386-9E683FB66C3F}"/>
                    </a:ext>
                  </a:extLst>
                </p:cNvPr>
                <p:cNvSpPr/>
                <p:nvPr userDrawn="1"/>
              </p:nvSpPr>
              <p:spPr>
                <a:xfrm>
                  <a:off x="2342537" y="3810564"/>
                  <a:ext cx="439725" cy="809738"/>
                </a:xfrm>
                <a:custGeom>
                  <a:avLst/>
                  <a:gdLst>
                    <a:gd name="connsiteX0" fmla="*/ 393618 w 439725"/>
                    <a:gd name="connsiteY0" fmla="*/ 154930 h 809738"/>
                    <a:gd name="connsiteX1" fmla="*/ 341898 w 439725"/>
                    <a:gd name="connsiteY1" fmla="*/ 70711 h 809738"/>
                    <a:gd name="connsiteX2" fmla="*/ 247219 w 439725"/>
                    <a:gd name="connsiteY2" fmla="*/ 0 h 809738"/>
                    <a:gd name="connsiteX3" fmla="*/ 198165 w 439725"/>
                    <a:gd name="connsiteY3" fmla="*/ 1752 h 809738"/>
                    <a:gd name="connsiteX4" fmla="*/ 193214 w 439725"/>
                    <a:gd name="connsiteY4" fmla="*/ 10461 h 809738"/>
                    <a:gd name="connsiteX5" fmla="*/ 90435 w 439725"/>
                    <a:gd name="connsiteY5" fmla="*/ 33083 h 809738"/>
                    <a:gd name="connsiteX6" fmla="*/ 11625 w 439725"/>
                    <a:gd name="connsiteY6" fmla="*/ 806209 h 809738"/>
                    <a:gd name="connsiteX7" fmla="*/ 383919 w 439725"/>
                    <a:gd name="connsiteY7" fmla="*/ 809738 h 809738"/>
                    <a:gd name="connsiteX8" fmla="*/ 412635 w 439725"/>
                    <a:gd name="connsiteY8" fmla="*/ 375874 h 809738"/>
                    <a:gd name="connsiteX9" fmla="*/ 393618 w 439725"/>
                    <a:gd name="connsiteY9" fmla="*/ 154930 h 809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39725" h="809738">
                      <a:moveTo>
                        <a:pt x="393618" y="154930"/>
                      </a:moveTo>
                      <a:cubicBezTo>
                        <a:pt x="368151" y="107984"/>
                        <a:pt x="341898" y="70711"/>
                        <a:pt x="341898" y="70711"/>
                      </a:cubicBezTo>
                      <a:cubicBezTo>
                        <a:pt x="315467" y="23740"/>
                        <a:pt x="247219" y="0"/>
                        <a:pt x="247219" y="0"/>
                      </a:cubicBezTo>
                      <a:cubicBezTo>
                        <a:pt x="247219" y="0"/>
                        <a:pt x="224393" y="457"/>
                        <a:pt x="198165" y="1752"/>
                      </a:cubicBezTo>
                      <a:cubicBezTo>
                        <a:pt x="196540" y="6094"/>
                        <a:pt x="194890" y="9217"/>
                        <a:pt x="193214" y="10461"/>
                      </a:cubicBezTo>
                      <a:cubicBezTo>
                        <a:pt x="183363" y="17849"/>
                        <a:pt x="126895" y="8303"/>
                        <a:pt x="90435" y="33083"/>
                      </a:cubicBezTo>
                      <a:cubicBezTo>
                        <a:pt x="-31817" y="137868"/>
                        <a:pt x="2002" y="645795"/>
                        <a:pt x="11625" y="806209"/>
                      </a:cubicBezTo>
                      <a:lnTo>
                        <a:pt x="383919" y="809738"/>
                      </a:lnTo>
                      <a:cubicBezTo>
                        <a:pt x="383919" y="809738"/>
                        <a:pt x="336972" y="464561"/>
                        <a:pt x="412635" y="375874"/>
                      </a:cubicBezTo>
                      <a:cubicBezTo>
                        <a:pt x="465293" y="314074"/>
                        <a:pt x="431398" y="224575"/>
                        <a:pt x="393618" y="15493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253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r"/>
                  <a:endParaRPr lang="en-IN" dirty="0"/>
                </a:p>
              </p:txBody>
            </p:sp>
            <p:sp>
              <p:nvSpPr>
                <p:cNvPr id="606" name="Freeform: Shape 605">
                  <a:extLst>
                    <a:ext uri="{FF2B5EF4-FFF2-40B4-BE49-F238E27FC236}">
                      <a16:creationId xmlns:a16="http://schemas.microsoft.com/office/drawing/2014/main" id="{A3D9E821-61F8-4619-BA58-3759C528D470}"/>
                    </a:ext>
                  </a:extLst>
                </p:cNvPr>
                <p:cNvSpPr/>
                <p:nvPr/>
              </p:nvSpPr>
              <p:spPr>
                <a:xfrm>
                  <a:off x="2532099" y="3620775"/>
                  <a:ext cx="186547" cy="337498"/>
                </a:xfrm>
                <a:custGeom>
                  <a:avLst/>
                  <a:gdLst>
                    <a:gd name="connsiteX0" fmla="*/ 36228 w 186547"/>
                    <a:gd name="connsiteY0" fmla="*/ 17951 h 337499"/>
                    <a:gd name="connsiteX1" fmla="*/ 1469 w 186547"/>
                    <a:gd name="connsiteY1" fmla="*/ 199616 h 337499"/>
                    <a:gd name="connsiteX2" fmla="*/ 157338 w 186547"/>
                    <a:gd name="connsiteY2" fmla="*/ 334132 h 337499"/>
                    <a:gd name="connsiteX3" fmla="*/ 136924 w 186547"/>
                    <a:gd name="connsiteY3" fmla="*/ 217719 h 337499"/>
                    <a:gd name="connsiteX4" fmla="*/ 154164 w 186547"/>
                    <a:gd name="connsiteY4" fmla="*/ 0 h 337499"/>
                    <a:gd name="connsiteX5" fmla="*/ 36228 w 186547"/>
                    <a:gd name="connsiteY5" fmla="*/ 17951 h 3374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6547" h="337499">
                      <a:moveTo>
                        <a:pt x="36228" y="17951"/>
                      </a:moveTo>
                      <a:cubicBezTo>
                        <a:pt x="36228" y="17951"/>
                        <a:pt x="15763" y="164096"/>
                        <a:pt x="1469" y="199616"/>
                      </a:cubicBezTo>
                      <a:cubicBezTo>
                        <a:pt x="-12826" y="235137"/>
                        <a:pt x="80051" y="311078"/>
                        <a:pt x="157338" y="334132"/>
                      </a:cubicBezTo>
                      <a:cubicBezTo>
                        <a:pt x="234625" y="357187"/>
                        <a:pt x="133725" y="255677"/>
                        <a:pt x="136924" y="217719"/>
                      </a:cubicBezTo>
                      <a:cubicBezTo>
                        <a:pt x="140124" y="179761"/>
                        <a:pt x="154164" y="0"/>
                        <a:pt x="154164" y="0"/>
                      </a:cubicBezTo>
                      <a:lnTo>
                        <a:pt x="36228" y="17951"/>
                      </a:lnTo>
                      <a:close/>
                    </a:path>
                  </a:pathLst>
                </a:custGeom>
                <a:solidFill>
                  <a:srgbClr val="D47954"/>
                </a:solidFill>
                <a:ln w="253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r"/>
                  <a:endParaRPr lang="en-IN"/>
                </a:p>
              </p:txBody>
            </p:sp>
            <p:sp>
              <p:nvSpPr>
                <p:cNvPr id="607" name="Freeform: Shape 606">
                  <a:extLst>
                    <a:ext uri="{FF2B5EF4-FFF2-40B4-BE49-F238E27FC236}">
                      <a16:creationId xmlns:a16="http://schemas.microsoft.com/office/drawing/2014/main" id="{7706F58C-D853-4674-A0C8-D14FD8506624}"/>
                    </a:ext>
                  </a:extLst>
                </p:cNvPr>
                <p:cNvSpPr/>
                <p:nvPr/>
              </p:nvSpPr>
              <p:spPr>
                <a:xfrm>
                  <a:off x="2562055" y="3620774"/>
                  <a:ext cx="124233" cy="76405"/>
                </a:xfrm>
                <a:custGeom>
                  <a:avLst/>
                  <a:gdLst>
                    <a:gd name="connsiteX0" fmla="*/ 120323 w 124233"/>
                    <a:gd name="connsiteY0" fmla="*/ 51542 h 76405"/>
                    <a:gd name="connsiteX1" fmla="*/ 124233 w 124233"/>
                    <a:gd name="connsiteY1" fmla="*/ 0 h 76405"/>
                    <a:gd name="connsiteX2" fmla="*/ 6271 w 124233"/>
                    <a:gd name="connsiteY2" fmla="*/ 17951 h 76405"/>
                    <a:gd name="connsiteX3" fmla="*/ 0 w 124233"/>
                    <a:gd name="connsiteY3" fmla="*/ 59413 h 76405"/>
                    <a:gd name="connsiteX4" fmla="*/ 120323 w 124233"/>
                    <a:gd name="connsiteY4" fmla="*/ 51542 h 764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233" h="76405">
                      <a:moveTo>
                        <a:pt x="120323" y="51542"/>
                      </a:moveTo>
                      <a:cubicBezTo>
                        <a:pt x="122583" y="21810"/>
                        <a:pt x="124233" y="0"/>
                        <a:pt x="124233" y="0"/>
                      </a:cubicBezTo>
                      <a:lnTo>
                        <a:pt x="6271" y="17951"/>
                      </a:lnTo>
                      <a:cubicBezTo>
                        <a:pt x="6271" y="17951"/>
                        <a:pt x="3301" y="35114"/>
                        <a:pt x="0" y="59413"/>
                      </a:cubicBezTo>
                      <a:cubicBezTo>
                        <a:pt x="47835" y="87138"/>
                        <a:pt x="90845" y="78379"/>
                        <a:pt x="120323" y="51542"/>
                      </a:cubicBezTo>
                      <a:close/>
                    </a:path>
                  </a:pathLst>
                </a:custGeom>
                <a:solidFill>
                  <a:schemeClr val="tx1">
                    <a:alpha val="29000"/>
                  </a:schemeClr>
                </a:solidFill>
                <a:ln w="253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r"/>
                  <a:endParaRPr lang="en-IN" dirty="0"/>
                </a:p>
              </p:txBody>
            </p:sp>
            <p:sp>
              <p:nvSpPr>
                <p:cNvPr id="608" name="Freeform: Shape 607">
                  <a:extLst>
                    <a:ext uri="{FF2B5EF4-FFF2-40B4-BE49-F238E27FC236}">
                      <a16:creationId xmlns:a16="http://schemas.microsoft.com/office/drawing/2014/main" id="{2F6D1E52-2AAA-4AEA-A712-080466E44C04}"/>
                    </a:ext>
                  </a:extLst>
                </p:cNvPr>
                <p:cNvSpPr/>
                <p:nvPr/>
              </p:nvSpPr>
              <p:spPr>
                <a:xfrm>
                  <a:off x="2506416" y="3370459"/>
                  <a:ext cx="239190" cy="308850"/>
                </a:xfrm>
                <a:custGeom>
                  <a:avLst/>
                  <a:gdLst>
                    <a:gd name="connsiteX0" fmla="*/ 98904 w 239191"/>
                    <a:gd name="connsiteY0" fmla="*/ 1315 h 308850"/>
                    <a:gd name="connsiteX1" fmla="*/ 23699 w 239191"/>
                    <a:gd name="connsiteY1" fmla="*/ 55599 h 308850"/>
                    <a:gd name="connsiteX2" fmla="*/ 69833 w 239191"/>
                    <a:gd name="connsiteY2" fmla="*/ 288578 h 308850"/>
                    <a:gd name="connsiteX3" fmla="*/ 239133 w 239191"/>
                    <a:gd name="connsiteY3" fmla="*/ 180569 h 308850"/>
                    <a:gd name="connsiteX4" fmla="*/ 98904 w 239191"/>
                    <a:gd name="connsiteY4" fmla="*/ 1315 h 308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9191" h="308850">
                      <a:moveTo>
                        <a:pt x="98904" y="1315"/>
                      </a:moveTo>
                      <a:cubicBezTo>
                        <a:pt x="98904" y="1315"/>
                        <a:pt x="52415" y="11801"/>
                        <a:pt x="23699" y="55599"/>
                      </a:cubicBezTo>
                      <a:cubicBezTo>
                        <a:pt x="-5017" y="99397"/>
                        <a:pt x="-24694" y="228378"/>
                        <a:pt x="69833" y="288578"/>
                      </a:cubicBezTo>
                      <a:cubicBezTo>
                        <a:pt x="164385" y="348777"/>
                        <a:pt x="237915" y="263619"/>
                        <a:pt x="239133" y="180569"/>
                      </a:cubicBezTo>
                      <a:cubicBezTo>
                        <a:pt x="240378" y="97492"/>
                        <a:pt x="222579" y="-13335"/>
                        <a:pt x="98904" y="1315"/>
                      </a:cubicBezTo>
                      <a:close/>
                    </a:path>
                  </a:pathLst>
                </a:custGeom>
                <a:solidFill>
                  <a:srgbClr val="D47954"/>
                </a:solidFill>
                <a:ln w="253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r"/>
                  <a:endParaRPr lang="en-IN" dirty="0"/>
                </a:p>
              </p:txBody>
            </p:sp>
            <p:sp>
              <p:nvSpPr>
                <p:cNvPr id="609" name="Freeform: Shape 608">
                  <a:extLst>
                    <a:ext uri="{FF2B5EF4-FFF2-40B4-BE49-F238E27FC236}">
                      <a16:creationId xmlns:a16="http://schemas.microsoft.com/office/drawing/2014/main" id="{E9A1D366-F00F-4359-84CF-2957C4711A1E}"/>
                    </a:ext>
                  </a:extLst>
                </p:cNvPr>
                <p:cNvSpPr/>
                <p:nvPr/>
              </p:nvSpPr>
              <p:spPr>
                <a:xfrm>
                  <a:off x="2720368" y="3479249"/>
                  <a:ext cx="51396" cy="74547"/>
                </a:xfrm>
                <a:custGeom>
                  <a:avLst/>
                  <a:gdLst>
                    <a:gd name="connsiteX0" fmla="*/ 46839 w 51396"/>
                    <a:gd name="connsiteY0" fmla="*/ 45780 h 74547"/>
                    <a:gd name="connsiteX1" fmla="*/ 11090 w 51396"/>
                    <a:gd name="connsiteY1" fmla="*/ 73556 h 74547"/>
                    <a:gd name="connsiteX2" fmla="*/ 4565 w 51396"/>
                    <a:gd name="connsiteY2" fmla="*/ 28768 h 74547"/>
                    <a:gd name="connsiteX3" fmla="*/ 40314 w 51396"/>
                    <a:gd name="connsiteY3" fmla="*/ 992 h 74547"/>
                    <a:gd name="connsiteX4" fmla="*/ 46839 w 51396"/>
                    <a:gd name="connsiteY4" fmla="*/ 45780 h 745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396" h="74547">
                      <a:moveTo>
                        <a:pt x="46839" y="45780"/>
                      </a:moveTo>
                      <a:cubicBezTo>
                        <a:pt x="38765" y="65812"/>
                        <a:pt x="22769" y="78253"/>
                        <a:pt x="11090" y="73556"/>
                      </a:cubicBezTo>
                      <a:cubicBezTo>
                        <a:pt x="-590" y="68859"/>
                        <a:pt x="-3509" y="48801"/>
                        <a:pt x="4565" y="28768"/>
                      </a:cubicBezTo>
                      <a:cubicBezTo>
                        <a:pt x="12639" y="8736"/>
                        <a:pt x="28634" y="-3706"/>
                        <a:pt x="40314" y="992"/>
                      </a:cubicBezTo>
                      <a:cubicBezTo>
                        <a:pt x="51968" y="5689"/>
                        <a:pt x="54913" y="25721"/>
                        <a:pt x="46839" y="45780"/>
                      </a:cubicBezTo>
                      <a:close/>
                    </a:path>
                  </a:pathLst>
                </a:custGeom>
                <a:solidFill>
                  <a:srgbClr val="D47954"/>
                </a:solidFill>
                <a:ln w="253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r"/>
                  <a:endParaRPr lang="en-IN"/>
                </a:p>
              </p:txBody>
            </p:sp>
            <p:sp>
              <p:nvSpPr>
                <p:cNvPr id="610" name="Freeform: Shape 609">
                  <a:extLst>
                    <a:ext uri="{FF2B5EF4-FFF2-40B4-BE49-F238E27FC236}">
                      <a16:creationId xmlns:a16="http://schemas.microsoft.com/office/drawing/2014/main" id="{A179585F-8D6A-4E66-9D19-89085C4321CF}"/>
                    </a:ext>
                  </a:extLst>
                </p:cNvPr>
                <p:cNvSpPr/>
                <p:nvPr/>
              </p:nvSpPr>
              <p:spPr>
                <a:xfrm>
                  <a:off x="2456635" y="3369018"/>
                  <a:ext cx="162648" cy="223598"/>
                </a:xfrm>
                <a:custGeom>
                  <a:avLst/>
                  <a:gdLst>
                    <a:gd name="connsiteX0" fmla="*/ 162649 w 162648"/>
                    <a:gd name="connsiteY0" fmla="*/ 14 h 223598"/>
                    <a:gd name="connsiteX1" fmla="*/ 51314 w 162648"/>
                    <a:gd name="connsiteY1" fmla="*/ 144839 h 223598"/>
                    <a:gd name="connsiteX2" fmla="*/ 1 w 162648"/>
                    <a:gd name="connsiteY2" fmla="*/ 223599 h 223598"/>
                    <a:gd name="connsiteX3" fmla="*/ 49968 w 162648"/>
                    <a:gd name="connsiteY3" fmla="*/ 33681 h 223598"/>
                    <a:gd name="connsiteX4" fmla="*/ 162649 w 162648"/>
                    <a:gd name="connsiteY4" fmla="*/ 14 h 2235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2648" h="223598">
                      <a:moveTo>
                        <a:pt x="162649" y="14"/>
                      </a:moveTo>
                      <a:cubicBezTo>
                        <a:pt x="162649" y="14"/>
                        <a:pt x="103389" y="132956"/>
                        <a:pt x="51314" y="144839"/>
                      </a:cubicBezTo>
                      <a:cubicBezTo>
                        <a:pt x="-761" y="156721"/>
                        <a:pt x="1" y="223599"/>
                        <a:pt x="1" y="223599"/>
                      </a:cubicBezTo>
                      <a:cubicBezTo>
                        <a:pt x="1" y="223599"/>
                        <a:pt x="1169" y="69126"/>
                        <a:pt x="49968" y="33681"/>
                      </a:cubicBezTo>
                      <a:cubicBezTo>
                        <a:pt x="98742" y="-1738"/>
                        <a:pt x="162649" y="14"/>
                        <a:pt x="162649" y="14"/>
                      </a:cubicBezTo>
                      <a:close/>
                    </a:path>
                  </a:pathLst>
                </a:custGeom>
                <a:solidFill>
                  <a:srgbClr val="7D3A2B"/>
                </a:solidFill>
                <a:ln w="253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r"/>
                  <a:endParaRPr lang="en-IN"/>
                </a:p>
              </p:txBody>
            </p:sp>
            <p:sp>
              <p:nvSpPr>
                <p:cNvPr id="611" name="Freeform: Shape 610">
                  <a:extLst>
                    <a:ext uri="{FF2B5EF4-FFF2-40B4-BE49-F238E27FC236}">
                      <a16:creationId xmlns:a16="http://schemas.microsoft.com/office/drawing/2014/main" id="{BDB99949-E47C-4223-A3EF-768FA1C4C4C4}"/>
                    </a:ext>
                  </a:extLst>
                </p:cNvPr>
                <p:cNvSpPr/>
                <p:nvPr/>
              </p:nvSpPr>
              <p:spPr>
                <a:xfrm>
                  <a:off x="2472977" y="3509906"/>
                  <a:ext cx="58416" cy="79973"/>
                </a:xfrm>
                <a:custGeom>
                  <a:avLst/>
                  <a:gdLst>
                    <a:gd name="connsiteX0" fmla="*/ 55639 w 58416"/>
                    <a:gd name="connsiteY0" fmla="*/ 31600 h 79973"/>
                    <a:gd name="connsiteX1" fmla="*/ 41624 w 58416"/>
                    <a:gd name="connsiteY1" fmla="*/ 79079 h 79973"/>
                    <a:gd name="connsiteX2" fmla="*/ 2777 w 58416"/>
                    <a:gd name="connsiteY2" fmla="*/ 48383 h 79973"/>
                    <a:gd name="connsiteX3" fmla="*/ 16793 w 58416"/>
                    <a:gd name="connsiteY3" fmla="*/ 903 h 79973"/>
                    <a:gd name="connsiteX4" fmla="*/ 55639 w 58416"/>
                    <a:gd name="connsiteY4" fmla="*/ 31600 h 799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416" h="79973">
                      <a:moveTo>
                        <a:pt x="55639" y="31600"/>
                      </a:moveTo>
                      <a:cubicBezTo>
                        <a:pt x="62495" y="53181"/>
                        <a:pt x="56223" y="74458"/>
                        <a:pt x="41624" y="79079"/>
                      </a:cubicBezTo>
                      <a:cubicBezTo>
                        <a:pt x="27025" y="83700"/>
                        <a:pt x="9633" y="69964"/>
                        <a:pt x="2777" y="48383"/>
                      </a:cubicBezTo>
                      <a:cubicBezTo>
                        <a:pt x="-4078" y="26801"/>
                        <a:pt x="2193" y="5524"/>
                        <a:pt x="16793" y="903"/>
                      </a:cubicBezTo>
                      <a:cubicBezTo>
                        <a:pt x="31392" y="-3743"/>
                        <a:pt x="48784" y="9993"/>
                        <a:pt x="55639" y="31600"/>
                      </a:cubicBezTo>
                      <a:close/>
                    </a:path>
                  </a:pathLst>
                </a:custGeom>
                <a:solidFill>
                  <a:srgbClr val="D47954"/>
                </a:solidFill>
                <a:ln w="253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r"/>
                  <a:endParaRPr lang="en-IN"/>
                </a:p>
              </p:txBody>
            </p:sp>
            <p:sp>
              <p:nvSpPr>
                <p:cNvPr id="612" name="Freeform: Shape 611">
                  <a:extLst>
                    <a:ext uri="{FF2B5EF4-FFF2-40B4-BE49-F238E27FC236}">
                      <a16:creationId xmlns:a16="http://schemas.microsoft.com/office/drawing/2014/main" id="{7C5D60FD-7704-45D6-9AE2-DF9187AB6E23}"/>
                    </a:ext>
                  </a:extLst>
                </p:cNvPr>
                <p:cNvSpPr/>
                <p:nvPr userDrawn="1"/>
              </p:nvSpPr>
              <p:spPr>
                <a:xfrm>
                  <a:off x="2430612" y="4090871"/>
                  <a:ext cx="801106" cy="492174"/>
                </a:xfrm>
                <a:custGeom>
                  <a:avLst/>
                  <a:gdLst>
                    <a:gd name="connsiteX0" fmla="*/ 763935 w 801106"/>
                    <a:gd name="connsiteY0" fmla="*/ 410429 h 492175"/>
                    <a:gd name="connsiteX1" fmla="*/ 708914 w 801106"/>
                    <a:gd name="connsiteY1" fmla="*/ 398395 h 492175"/>
                    <a:gd name="connsiteX2" fmla="*/ 796510 w 801106"/>
                    <a:gd name="connsiteY2" fmla="*/ 407332 h 492175"/>
                    <a:gd name="connsiteX3" fmla="*/ 697286 w 801106"/>
                    <a:gd name="connsiteY3" fmla="*/ 368968 h 492175"/>
                    <a:gd name="connsiteX4" fmla="*/ 565486 w 801106"/>
                    <a:gd name="connsiteY4" fmla="*/ 406570 h 492175"/>
                    <a:gd name="connsiteX5" fmla="*/ 252910 w 801106"/>
                    <a:gd name="connsiteY5" fmla="*/ 333320 h 492175"/>
                    <a:gd name="connsiteX6" fmla="*/ 166305 w 801106"/>
                    <a:gd name="connsiteY6" fmla="*/ 0 h 492175"/>
                    <a:gd name="connsiteX7" fmla="*/ 0 w 801106"/>
                    <a:gd name="connsiteY7" fmla="*/ 56391 h 492175"/>
                    <a:gd name="connsiteX8" fmla="*/ 167219 w 801106"/>
                    <a:gd name="connsiteY8" fmla="*/ 487260 h 492175"/>
                    <a:gd name="connsiteX9" fmla="*/ 567010 w 801106"/>
                    <a:gd name="connsiteY9" fmla="*/ 464713 h 492175"/>
                    <a:gd name="connsiteX10" fmla="*/ 661587 w 801106"/>
                    <a:gd name="connsiteY10" fmla="*/ 453872 h 492175"/>
                    <a:gd name="connsiteX11" fmla="*/ 711707 w 801106"/>
                    <a:gd name="connsiteY11" fmla="*/ 431402 h 492175"/>
                    <a:gd name="connsiteX12" fmla="*/ 801105 w 801106"/>
                    <a:gd name="connsiteY12" fmla="*/ 438841 h 492175"/>
                    <a:gd name="connsiteX13" fmla="*/ 763935 w 801106"/>
                    <a:gd name="connsiteY13" fmla="*/ 410429 h 492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801106" h="492175">
                      <a:moveTo>
                        <a:pt x="763935" y="410429"/>
                      </a:moveTo>
                      <a:cubicBezTo>
                        <a:pt x="741591" y="402355"/>
                        <a:pt x="708356" y="401340"/>
                        <a:pt x="708914" y="398395"/>
                      </a:cubicBezTo>
                      <a:cubicBezTo>
                        <a:pt x="711149" y="386461"/>
                        <a:pt x="809840" y="424749"/>
                        <a:pt x="796510" y="407332"/>
                      </a:cubicBezTo>
                      <a:cubicBezTo>
                        <a:pt x="789096" y="397633"/>
                        <a:pt x="715237" y="363280"/>
                        <a:pt x="697286" y="368968"/>
                      </a:cubicBezTo>
                      <a:cubicBezTo>
                        <a:pt x="679868" y="374477"/>
                        <a:pt x="565486" y="406570"/>
                        <a:pt x="565486" y="406570"/>
                      </a:cubicBezTo>
                      <a:lnTo>
                        <a:pt x="252910" y="333320"/>
                      </a:lnTo>
                      <a:cubicBezTo>
                        <a:pt x="252910" y="333320"/>
                        <a:pt x="174023" y="154041"/>
                        <a:pt x="166305" y="0"/>
                      </a:cubicBezTo>
                      <a:cubicBezTo>
                        <a:pt x="101078" y="8810"/>
                        <a:pt x="56696" y="24933"/>
                        <a:pt x="0" y="56391"/>
                      </a:cubicBezTo>
                      <a:cubicBezTo>
                        <a:pt x="27345" y="203704"/>
                        <a:pt x="93765" y="442472"/>
                        <a:pt x="167219" y="487260"/>
                      </a:cubicBezTo>
                      <a:cubicBezTo>
                        <a:pt x="198118" y="506099"/>
                        <a:pt x="567010" y="464713"/>
                        <a:pt x="567010" y="464713"/>
                      </a:cubicBezTo>
                      <a:cubicBezTo>
                        <a:pt x="567010" y="464713"/>
                        <a:pt x="648309" y="458975"/>
                        <a:pt x="661587" y="453872"/>
                      </a:cubicBezTo>
                      <a:cubicBezTo>
                        <a:pt x="671667" y="449987"/>
                        <a:pt x="697591" y="435388"/>
                        <a:pt x="711707" y="431402"/>
                      </a:cubicBezTo>
                      <a:cubicBezTo>
                        <a:pt x="743775" y="422312"/>
                        <a:pt x="800928" y="445112"/>
                        <a:pt x="801105" y="438841"/>
                      </a:cubicBezTo>
                      <a:cubicBezTo>
                        <a:pt x="801258" y="434220"/>
                        <a:pt x="786760" y="418681"/>
                        <a:pt x="763935" y="410429"/>
                      </a:cubicBezTo>
                      <a:close/>
                    </a:path>
                  </a:pathLst>
                </a:custGeom>
                <a:solidFill>
                  <a:srgbClr val="D47954"/>
                </a:solidFill>
                <a:ln w="253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r"/>
                  <a:endParaRPr lang="en-IN"/>
                </a:p>
              </p:txBody>
            </p:sp>
            <p:sp>
              <p:nvSpPr>
                <p:cNvPr id="613" name="Freeform: Shape 612">
                  <a:extLst>
                    <a:ext uri="{FF2B5EF4-FFF2-40B4-BE49-F238E27FC236}">
                      <a16:creationId xmlns:a16="http://schemas.microsoft.com/office/drawing/2014/main" id="{9A2BF55C-5E02-4FA2-B99C-1755C8AE713B}"/>
                    </a:ext>
                  </a:extLst>
                </p:cNvPr>
                <p:cNvSpPr/>
                <p:nvPr/>
              </p:nvSpPr>
              <p:spPr>
                <a:xfrm>
                  <a:off x="2398238" y="3814742"/>
                  <a:ext cx="209367" cy="376443"/>
                </a:xfrm>
                <a:custGeom>
                  <a:avLst/>
                  <a:gdLst>
                    <a:gd name="connsiteX0" fmla="*/ 200582 w 209367"/>
                    <a:gd name="connsiteY0" fmla="*/ 111524 h 376443"/>
                    <a:gd name="connsiteX1" fmla="*/ 129186 w 209367"/>
                    <a:gd name="connsiteY1" fmla="*/ 3617 h 376443"/>
                    <a:gd name="connsiteX2" fmla="*/ 37883 w 209367"/>
                    <a:gd name="connsiteY2" fmla="*/ 23624 h 376443"/>
                    <a:gd name="connsiteX3" fmla="*/ 1 w 209367"/>
                    <a:gd name="connsiteY3" fmla="*/ 123661 h 376443"/>
                    <a:gd name="connsiteX4" fmla="*/ 21304 w 209367"/>
                    <a:gd name="connsiteY4" fmla="*/ 376444 h 376443"/>
                    <a:gd name="connsiteX5" fmla="*/ 209367 w 209367"/>
                    <a:gd name="connsiteY5" fmla="*/ 317259 h 376443"/>
                    <a:gd name="connsiteX6" fmla="*/ 200582 w 209367"/>
                    <a:gd name="connsiteY6" fmla="*/ 111524 h 3764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9367" h="376443">
                      <a:moveTo>
                        <a:pt x="200582" y="111524"/>
                      </a:moveTo>
                      <a:cubicBezTo>
                        <a:pt x="197586" y="64121"/>
                        <a:pt x="179636" y="18368"/>
                        <a:pt x="129186" y="3617"/>
                      </a:cubicBezTo>
                      <a:cubicBezTo>
                        <a:pt x="97931" y="-5524"/>
                        <a:pt x="62867" y="3210"/>
                        <a:pt x="37883" y="23624"/>
                      </a:cubicBezTo>
                      <a:cubicBezTo>
                        <a:pt x="8177" y="47897"/>
                        <a:pt x="-125" y="86820"/>
                        <a:pt x="1" y="123661"/>
                      </a:cubicBezTo>
                      <a:cubicBezTo>
                        <a:pt x="306" y="207321"/>
                        <a:pt x="6019" y="294078"/>
                        <a:pt x="21304" y="376444"/>
                      </a:cubicBezTo>
                      <a:cubicBezTo>
                        <a:pt x="77974" y="344985"/>
                        <a:pt x="144141" y="326070"/>
                        <a:pt x="209367" y="317259"/>
                      </a:cubicBezTo>
                      <a:cubicBezTo>
                        <a:pt x="209367" y="316802"/>
                        <a:pt x="204569" y="174161"/>
                        <a:pt x="200582" y="111524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253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r"/>
                  <a:endParaRPr lang="en-IN"/>
                </a:p>
              </p:txBody>
            </p:sp>
          </p:grpSp>
          <p:grpSp>
            <p:nvGrpSpPr>
              <p:cNvPr id="581" name="Group 580">
                <a:extLst>
                  <a:ext uri="{FF2B5EF4-FFF2-40B4-BE49-F238E27FC236}">
                    <a16:creationId xmlns:a16="http://schemas.microsoft.com/office/drawing/2014/main" id="{42727EFE-9896-4870-B725-F61574412160}"/>
                  </a:ext>
                </a:extLst>
              </p:cNvPr>
              <p:cNvGrpSpPr/>
              <p:nvPr/>
            </p:nvGrpSpPr>
            <p:grpSpPr>
              <a:xfrm>
                <a:off x="833658" y="5002470"/>
                <a:ext cx="2154637" cy="1130824"/>
                <a:chOff x="833658" y="5002470"/>
                <a:chExt cx="2154637" cy="1130824"/>
              </a:xfrm>
            </p:grpSpPr>
            <p:sp>
              <p:nvSpPr>
                <p:cNvPr id="582" name="Freeform: Shape 581">
                  <a:extLst>
                    <a:ext uri="{FF2B5EF4-FFF2-40B4-BE49-F238E27FC236}">
                      <a16:creationId xmlns:a16="http://schemas.microsoft.com/office/drawing/2014/main" id="{E1F88F80-9BAF-494D-9A24-29C670DBEBDA}"/>
                    </a:ext>
                  </a:extLst>
                </p:cNvPr>
                <p:cNvSpPr/>
                <p:nvPr/>
              </p:nvSpPr>
              <p:spPr>
                <a:xfrm flipH="1">
                  <a:off x="833658" y="5767556"/>
                  <a:ext cx="2101241" cy="365738"/>
                </a:xfrm>
                <a:custGeom>
                  <a:avLst/>
                  <a:gdLst>
                    <a:gd name="connsiteX0" fmla="*/ 1706538 w 1706538"/>
                    <a:gd name="connsiteY0" fmla="*/ 297038 h 297037"/>
                    <a:gd name="connsiteX1" fmla="*/ 110396 w 1706538"/>
                    <a:gd name="connsiteY1" fmla="*/ 297038 h 297037"/>
                    <a:gd name="connsiteX2" fmla="*/ 0 w 1706538"/>
                    <a:gd name="connsiteY2" fmla="*/ 182554 h 297037"/>
                    <a:gd name="connsiteX3" fmla="*/ 0 w 1706538"/>
                    <a:gd name="connsiteY3" fmla="*/ 114483 h 297037"/>
                    <a:gd name="connsiteX4" fmla="*/ 110396 w 1706538"/>
                    <a:gd name="connsiteY4" fmla="*/ 0 h 297037"/>
                    <a:gd name="connsiteX5" fmla="*/ 1706538 w 1706538"/>
                    <a:gd name="connsiteY5" fmla="*/ 0 h 297037"/>
                    <a:gd name="connsiteX6" fmla="*/ 1706538 w 1706538"/>
                    <a:gd name="connsiteY6" fmla="*/ 0 h 297037"/>
                    <a:gd name="connsiteX7" fmla="*/ 1703593 w 1706538"/>
                    <a:gd name="connsiteY7" fmla="*/ 293610 h 297037"/>
                    <a:gd name="connsiteX8" fmla="*/ 1706538 w 1706538"/>
                    <a:gd name="connsiteY8" fmla="*/ 297038 h 2970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06538" h="297037">
                      <a:moveTo>
                        <a:pt x="1706538" y="297038"/>
                      </a:moveTo>
                      <a:lnTo>
                        <a:pt x="110396" y="297038"/>
                      </a:lnTo>
                      <a:cubicBezTo>
                        <a:pt x="49434" y="297038"/>
                        <a:pt x="0" y="245775"/>
                        <a:pt x="0" y="182554"/>
                      </a:cubicBezTo>
                      <a:lnTo>
                        <a:pt x="0" y="114483"/>
                      </a:lnTo>
                      <a:cubicBezTo>
                        <a:pt x="0" y="51237"/>
                        <a:pt x="49434" y="0"/>
                        <a:pt x="110396" y="0"/>
                      </a:cubicBezTo>
                      <a:lnTo>
                        <a:pt x="1706538" y="0"/>
                      </a:lnTo>
                      <a:lnTo>
                        <a:pt x="1706538" y="0"/>
                      </a:lnTo>
                      <a:cubicBezTo>
                        <a:pt x="1633517" y="82771"/>
                        <a:pt x="1632273" y="209290"/>
                        <a:pt x="1703593" y="293610"/>
                      </a:cubicBezTo>
                      <a:lnTo>
                        <a:pt x="1706538" y="297038"/>
                      </a:lnTo>
                      <a:close/>
                    </a:path>
                  </a:pathLst>
                </a:custGeom>
                <a:solidFill>
                  <a:srgbClr val="B75742"/>
                </a:solidFill>
                <a:ln w="253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r"/>
                  <a:endParaRPr lang="en-IN"/>
                </a:p>
              </p:txBody>
            </p:sp>
            <p:sp>
              <p:nvSpPr>
                <p:cNvPr id="583" name="Freeform: Shape 582">
                  <a:extLst>
                    <a:ext uri="{FF2B5EF4-FFF2-40B4-BE49-F238E27FC236}">
                      <a16:creationId xmlns:a16="http://schemas.microsoft.com/office/drawing/2014/main" id="{6D708C16-0A30-43C8-BBFA-9D2CB89F04FB}"/>
                    </a:ext>
                  </a:extLst>
                </p:cNvPr>
                <p:cNvSpPr/>
                <p:nvPr/>
              </p:nvSpPr>
              <p:spPr>
                <a:xfrm flipH="1">
                  <a:off x="863920" y="5809416"/>
                  <a:ext cx="1226080" cy="281955"/>
                </a:xfrm>
                <a:custGeom>
                  <a:avLst/>
                  <a:gdLst>
                    <a:gd name="connsiteX0" fmla="*/ 995694 w 995770"/>
                    <a:gd name="connsiteY0" fmla="*/ 0 h 228992"/>
                    <a:gd name="connsiteX1" fmla="*/ 110396 w 995770"/>
                    <a:gd name="connsiteY1" fmla="*/ 0 h 228992"/>
                    <a:gd name="connsiteX2" fmla="*/ 0 w 995770"/>
                    <a:gd name="connsiteY2" fmla="*/ 114509 h 228992"/>
                    <a:gd name="connsiteX3" fmla="*/ 0 w 995770"/>
                    <a:gd name="connsiteY3" fmla="*/ 114509 h 228992"/>
                    <a:gd name="connsiteX4" fmla="*/ 110396 w 995770"/>
                    <a:gd name="connsiteY4" fmla="*/ 228992 h 228992"/>
                    <a:gd name="connsiteX5" fmla="*/ 995771 w 995770"/>
                    <a:gd name="connsiteY5" fmla="*/ 228992 h 228992"/>
                    <a:gd name="connsiteX6" fmla="*/ 995694 w 995770"/>
                    <a:gd name="connsiteY6" fmla="*/ 0 h 228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95770" h="228992">
                      <a:moveTo>
                        <a:pt x="995694" y="0"/>
                      </a:moveTo>
                      <a:lnTo>
                        <a:pt x="110396" y="0"/>
                      </a:lnTo>
                      <a:cubicBezTo>
                        <a:pt x="49434" y="0"/>
                        <a:pt x="0" y="51262"/>
                        <a:pt x="0" y="114509"/>
                      </a:cubicBezTo>
                      <a:lnTo>
                        <a:pt x="0" y="114509"/>
                      </a:lnTo>
                      <a:cubicBezTo>
                        <a:pt x="0" y="177730"/>
                        <a:pt x="49409" y="228992"/>
                        <a:pt x="110396" y="228992"/>
                      </a:cubicBezTo>
                      <a:lnTo>
                        <a:pt x="995771" y="228992"/>
                      </a:lnTo>
                      <a:cubicBezTo>
                        <a:pt x="954410" y="158763"/>
                        <a:pt x="954486" y="70076"/>
                        <a:pt x="995694" y="0"/>
                      </a:cubicBezTo>
                      <a:close/>
                    </a:path>
                  </a:pathLst>
                </a:custGeom>
                <a:solidFill>
                  <a:srgbClr val="FAE0B2"/>
                </a:solidFill>
                <a:ln w="253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r"/>
                  <a:endParaRPr lang="en-IN"/>
                </a:p>
              </p:txBody>
            </p:sp>
            <p:sp>
              <p:nvSpPr>
                <p:cNvPr id="584" name="Freeform: Shape 583">
                  <a:extLst>
                    <a:ext uri="{FF2B5EF4-FFF2-40B4-BE49-F238E27FC236}">
                      <a16:creationId xmlns:a16="http://schemas.microsoft.com/office/drawing/2014/main" id="{BAD139AB-6F49-4B3D-8500-3E580471AC83}"/>
                    </a:ext>
                  </a:extLst>
                </p:cNvPr>
                <p:cNvSpPr/>
                <p:nvPr/>
              </p:nvSpPr>
              <p:spPr>
                <a:xfrm flipH="1">
                  <a:off x="1522922" y="5501919"/>
                  <a:ext cx="1196796" cy="265668"/>
                </a:xfrm>
                <a:custGeom>
                  <a:avLst/>
                  <a:gdLst>
                    <a:gd name="connsiteX0" fmla="*/ 971015 w 971987"/>
                    <a:gd name="connsiteY0" fmla="*/ 9394 h 215764"/>
                    <a:gd name="connsiteX1" fmla="*/ 964439 w 971987"/>
                    <a:gd name="connsiteY1" fmla="*/ 0 h 215764"/>
                    <a:gd name="connsiteX2" fmla="*/ 119866 w 971987"/>
                    <a:gd name="connsiteY2" fmla="*/ 0 h 215764"/>
                    <a:gd name="connsiteX3" fmla="*/ 0 w 971987"/>
                    <a:gd name="connsiteY3" fmla="*/ 107882 h 215764"/>
                    <a:gd name="connsiteX4" fmla="*/ 0 w 971987"/>
                    <a:gd name="connsiteY4" fmla="*/ 107882 h 215764"/>
                    <a:gd name="connsiteX5" fmla="*/ 119866 w 971987"/>
                    <a:gd name="connsiteY5" fmla="*/ 215764 h 215764"/>
                    <a:gd name="connsiteX6" fmla="*/ 964668 w 971987"/>
                    <a:gd name="connsiteY6" fmla="*/ 215764 h 215764"/>
                    <a:gd name="connsiteX7" fmla="*/ 971244 w 971987"/>
                    <a:gd name="connsiteY7" fmla="*/ 206319 h 215764"/>
                    <a:gd name="connsiteX8" fmla="*/ 971244 w 971987"/>
                    <a:gd name="connsiteY8" fmla="*/ 206319 h 215764"/>
                    <a:gd name="connsiteX9" fmla="*/ 971015 w 971987"/>
                    <a:gd name="connsiteY9" fmla="*/ 9394 h 21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71987" h="215764">
                      <a:moveTo>
                        <a:pt x="971015" y="9394"/>
                      </a:moveTo>
                      <a:cubicBezTo>
                        <a:pt x="973326" y="5053"/>
                        <a:pt x="969797" y="0"/>
                        <a:pt x="964439" y="0"/>
                      </a:cubicBezTo>
                      <a:lnTo>
                        <a:pt x="119866" y="0"/>
                      </a:lnTo>
                      <a:cubicBezTo>
                        <a:pt x="53674" y="0"/>
                        <a:pt x="0" y="48292"/>
                        <a:pt x="0" y="107882"/>
                      </a:cubicBezTo>
                      <a:lnTo>
                        <a:pt x="0" y="107882"/>
                      </a:lnTo>
                      <a:cubicBezTo>
                        <a:pt x="0" y="167447"/>
                        <a:pt x="53674" y="215764"/>
                        <a:pt x="119866" y="215764"/>
                      </a:cubicBezTo>
                      <a:lnTo>
                        <a:pt x="964668" y="215764"/>
                      </a:lnTo>
                      <a:cubicBezTo>
                        <a:pt x="970051" y="215764"/>
                        <a:pt x="973605" y="210686"/>
                        <a:pt x="971244" y="206319"/>
                      </a:cubicBezTo>
                      <a:lnTo>
                        <a:pt x="971244" y="206319"/>
                      </a:lnTo>
                      <a:cubicBezTo>
                        <a:pt x="937831" y="143961"/>
                        <a:pt x="937907" y="71473"/>
                        <a:pt x="971015" y="9394"/>
                      </a:cubicBezTo>
                      <a:close/>
                    </a:path>
                  </a:pathLst>
                </a:custGeom>
                <a:solidFill>
                  <a:srgbClr val="86B1F2"/>
                </a:solidFill>
                <a:ln w="253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r"/>
                  <a:endParaRPr lang="en-IN"/>
                </a:p>
              </p:txBody>
            </p:sp>
            <p:sp>
              <p:nvSpPr>
                <p:cNvPr id="585" name="Freeform: Shape 584">
                  <a:extLst>
                    <a:ext uri="{FF2B5EF4-FFF2-40B4-BE49-F238E27FC236}">
                      <a16:creationId xmlns:a16="http://schemas.microsoft.com/office/drawing/2014/main" id="{2885C5E2-3580-4237-9498-4A3BC79FF49D}"/>
                    </a:ext>
                  </a:extLst>
                </p:cNvPr>
                <p:cNvSpPr/>
                <p:nvPr/>
              </p:nvSpPr>
              <p:spPr>
                <a:xfrm flipH="1">
                  <a:off x="1527277" y="5526648"/>
                  <a:ext cx="691993" cy="222589"/>
                </a:xfrm>
                <a:custGeom>
                  <a:avLst/>
                  <a:gdLst>
                    <a:gd name="connsiteX0" fmla="*/ 559240 w 562007"/>
                    <a:gd name="connsiteY0" fmla="*/ 0 h 180777"/>
                    <a:gd name="connsiteX1" fmla="*/ 140686 w 562007"/>
                    <a:gd name="connsiteY1" fmla="*/ 0 h 180777"/>
                    <a:gd name="connsiteX2" fmla="*/ 0 w 562007"/>
                    <a:gd name="connsiteY2" fmla="*/ 90389 h 180777"/>
                    <a:gd name="connsiteX3" fmla="*/ 140686 w 562007"/>
                    <a:gd name="connsiteY3" fmla="*/ 180777 h 180777"/>
                    <a:gd name="connsiteX4" fmla="*/ 562008 w 562007"/>
                    <a:gd name="connsiteY4" fmla="*/ 180777 h 180777"/>
                    <a:gd name="connsiteX5" fmla="*/ 559240 w 562007"/>
                    <a:gd name="connsiteY5" fmla="*/ 0 h 1807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62007" h="180777">
                      <a:moveTo>
                        <a:pt x="559240" y="0"/>
                      </a:moveTo>
                      <a:lnTo>
                        <a:pt x="140686" y="0"/>
                      </a:lnTo>
                      <a:cubicBezTo>
                        <a:pt x="62993" y="0"/>
                        <a:pt x="0" y="40472"/>
                        <a:pt x="0" y="90389"/>
                      </a:cubicBezTo>
                      <a:cubicBezTo>
                        <a:pt x="0" y="140305"/>
                        <a:pt x="62993" y="180777"/>
                        <a:pt x="140686" y="180777"/>
                      </a:cubicBezTo>
                      <a:lnTo>
                        <a:pt x="562008" y="180777"/>
                      </a:lnTo>
                      <a:cubicBezTo>
                        <a:pt x="533190" y="123269"/>
                        <a:pt x="532403" y="57762"/>
                        <a:pt x="559240" y="0"/>
                      </a:cubicBezTo>
                      <a:close/>
                    </a:path>
                  </a:pathLst>
                </a:custGeom>
                <a:solidFill>
                  <a:srgbClr val="F7CC7F"/>
                </a:solidFill>
                <a:ln w="253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r"/>
                  <a:endParaRPr lang="en-IN"/>
                </a:p>
              </p:txBody>
            </p:sp>
            <p:grpSp>
              <p:nvGrpSpPr>
                <p:cNvPr id="586" name="Graphic 412">
                  <a:extLst>
                    <a:ext uri="{FF2B5EF4-FFF2-40B4-BE49-F238E27FC236}">
                      <a16:creationId xmlns:a16="http://schemas.microsoft.com/office/drawing/2014/main" id="{F078A62A-FABE-4002-857A-4A89AB725205}"/>
                    </a:ext>
                  </a:extLst>
                </p:cNvPr>
                <p:cNvGrpSpPr/>
                <p:nvPr/>
              </p:nvGrpSpPr>
              <p:grpSpPr>
                <a:xfrm flipH="1">
                  <a:off x="1606401" y="5579418"/>
                  <a:ext cx="150622" cy="311623"/>
                  <a:chOff x="2737907" y="5515300"/>
                  <a:chExt cx="122329" cy="253087"/>
                </a:xfrm>
              </p:grpSpPr>
              <p:sp>
                <p:nvSpPr>
                  <p:cNvPr id="595" name="Freeform: Shape 594">
                    <a:extLst>
                      <a:ext uri="{FF2B5EF4-FFF2-40B4-BE49-F238E27FC236}">
                        <a16:creationId xmlns:a16="http://schemas.microsoft.com/office/drawing/2014/main" id="{93E286CC-668B-452A-B237-6136EC640080}"/>
                      </a:ext>
                    </a:extLst>
                  </p:cNvPr>
                  <p:cNvSpPr/>
                  <p:nvPr/>
                </p:nvSpPr>
                <p:spPr>
                  <a:xfrm>
                    <a:off x="2737907" y="5515300"/>
                    <a:ext cx="75738" cy="9572"/>
                  </a:xfrm>
                  <a:custGeom>
                    <a:avLst/>
                    <a:gdLst>
                      <a:gd name="connsiteX0" fmla="*/ 75738 w 75738"/>
                      <a:gd name="connsiteY0" fmla="*/ 0 h 9572"/>
                      <a:gd name="connsiteX1" fmla="*/ 21226 w 75738"/>
                      <a:gd name="connsiteY1" fmla="*/ 0 h 9572"/>
                      <a:gd name="connsiteX2" fmla="*/ 0 w 75738"/>
                      <a:gd name="connsiteY2" fmla="*/ 8785 h 9572"/>
                      <a:gd name="connsiteX3" fmla="*/ 0 w 75738"/>
                      <a:gd name="connsiteY3" fmla="*/ 9572 h 9572"/>
                      <a:gd name="connsiteX4" fmla="*/ 75738 w 75738"/>
                      <a:gd name="connsiteY4" fmla="*/ 9572 h 9572"/>
                      <a:gd name="connsiteX5" fmla="*/ 75738 w 75738"/>
                      <a:gd name="connsiteY5" fmla="*/ 0 h 95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75738" h="9572">
                        <a:moveTo>
                          <a:pt x="75738" y="0"/>
                        </a:moveTo>
                        <a:lnTo>
                          <a:pt x="21226" y="0"/>
                        </a:lnTo>
                        <a:cubicBezTo>
                          <a:pt x="9496" y="0"/>
                          <a:pt x="0" y="3936"/>
                          <a:pt x="0" y="8785"/>
                        </a:cubicBezTo>
                        <a:lnTo>
                          <a:pt x="0" y="9572"/>
                        </a:lnTo>
                        <a:lnTo>
                          <a:pt x="75738" y="9572"/>
                        </a:lnTo>
                        <a:lnTo>
                          <a:pt x="75738" y="0"/>
                        </a:lnTo>
                        <a:close/>
                      </a:path>
                    </a:pathLst>
                  </a:custGeom>
                  <a:solidFill>
                    <a:srgbClr val="B75742"/>
                  </a:solidFill>
                  <a:ln w="253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r"/>
                    <a:endParaRPr lang="en-IN"/>
                  </a:p>
                </p:txBody>
              </p:sp>
              <p:sp>
                <p:nvSpPr>
                  <p:cNvPr id="596" name="Freeform: Shape 595">
                    <a:extLst>
                      <a:ext uri="{FF2B5EF4-FFF2-40B4-BE49-F238E27FC236}">
                        <a16:creationId xmlns:a16="http://schemas.microsoft.com/office/drawing/2014/main" id="{3DE75C73-007B-4027-BAE4-5D01554FA602}"/>
                      </a:ext>
                    </a:extLst>
                  </p:cNvPr>
                  <p:cNvSpPr/>
                  <p:nvPr/>
                </p:nvSpPr>
                <p:spPr>
                  <a:xfrm>
                    <a:off x="2758396" y="5515300"/>
                    <a:ext cx="101839" cy="253087"/>
                  </a:xfrm>
                  <a:custGeom>
                    <a:avLst/>
                    <a:gdLst>
                      <a:gd name="connsiteX0" fmla="*/ 101738 w 101839"/>
                      <a:gd name="connsiteY0" fmla="*/ 22039 h 253087"/>
                      <a:gd name="connsiteX1" fmla="*/ 69949 w 101839"/>
                      <a:gd name="connsiteY1" fmla="*/ 0 h 253087"/>
                      <a:gd name="connsiteX2" fmla="*/ 0 w 101839"/>
                      <a:gd name="connsiteY2" fmla="*/ 0 h 253087"/>
                      <a:gd name="connsiteX3" fmla="*/ 24121 w 101839"/>
                      <a:gd name="connsiteY3" fmla="*/ 16732 h 253087"/>
                      <a:gd name="connsiteX4" fmla="*/ 23790 w 101839"/>
                      <a:gd name="connsiteY4" fmla="*/ 253088 h 253087"/>
                      <a:gd name="connsiteX5" fmla="*/ 62434 w 101839"/>
                      <a:gd name="connsiteY5" fmla="*/ 222696 h 253087"/>
                      <a:gd name="connsiteX6" fmla="*/ 101839 w 101839"/>
                      <a:gd name="connsiteY6" fmla="*/ 253088 h 253087"/>
                      <a:gd name="connsiteX7" fmla="*/ 101738 w 101839"/>
                      <a:gd name="connsiteY7" fmla="*/ 22039 h 2530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01839" h="253087">
                        <a:moveTo>
                          <a:pt x="101738" y="22039"/>
                        </a:moveTo>
                        <a:cubicBezTo>
                          <a:pt x="101738" y="9851"/>
                          <a:pt x="87494" y="0"/>
                          <a:pt x="69949" y="0"/>
                        </a:cubicBezTo>
                        <a:lnTo>
                          <a:pt x="0" y="0"/>
                        </a:lnTo>
                        <a:cubicBezTo>
                          <a:pt x="13330" y="0"/>
                          <a:pt x="24121" y="7490"/>
                          <a:pt x="24121" y="16732"/>
                        </a:cubicBezTo>
                        <a:lnTo>
                          <a:pt x="23790" y="253088"/>
                        </a:lnTo>
                        <a:lnTo>
                          <a:pt x="62434" y="222696"/>
                        </a:lnTo>
                        <a:lnTo>
                          <a:pt x="101839" y="253088"/>
                        </a:lnTo>
                        <a:lnTo>
                          <a:pt x="101738" y="22039"/>
                        </a:lnTo>
                        <a:close/>
                      </a:path>
                    </a:pathLst>
                  </a:custGeom>
                  <a:solidFill>
                    <a:srgbClr val="F47458"/>
                  </a:solidFill>
                  <a:ln w="253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r"/>
                    <a:endParaRPr lang="en-IN"/>
                  </a:p>
                </p:txBody>
              </p:sp>
            </p:grpSp>
            <p:grpSp>
              <p:nvGrpSpPr>
                <p:cNvPr id="587" name="Graphic 412">
                  <a:extLst>
                    <a:ext uri="{FF2B5EF4-FFF2-40B4-BE49-F238E27FC236}">
                      <a16:creationId xmlns:a16="http://schemas.microsoft.com/office/drawing/2014/main" id="{822BD3F3-A47F-4675-B781-9B50451A2A2D}"/>
                    </a:ext>
                  </a:extLst>
                </p:cNvPr>
                <p:cNvGrpSpPr/>
                <p:nvPr/>
              </p:nvGrpSpPr>
              <p:grpSpPr>
                <a:xfrm flipH="1">
                  <a:off x="1698626" y="5249788"/>
                  <a:ext cx="1089339" cy="374179"/>
                  <a:chOff x="1900620" y="5247588"/>
                  <a:chExt cx="884715" cy="303892"/>
                </a:xfrm>
              </p:grpSpPr>
              <p:sp>
                <p:nvSpPr>
                  <p:cNvPr id="590" name="Freeform: Shape 589">
                    <a:extLst>
                      <a:ext uri="{FF2B5EF4-FFF2-40B4-BE49-F238E27FC236}">
                        <a16:creationId xmlns:a16="http://schemas.microsoft.com/office/drawing/2014/main" id="{223F9CDB-99A3-4C7F-B374-AB9AC38DEC9D}"/>
                      </a:ext>
                    </a:extLst>
                  </p:cNvPr>
                  <p:cNvSpPr/>
                  <p:nvPr/>
                </p:nvSpPr>
                <p:spPr>
                  <a:xfrm>
                    <a:off x="2201466" y="5257312"/>
                    <a:ext cx="570310" cy="187276"/>
                  </a:xfrm>
                  <a:custGeom>
                    <a:avLst/>
                    <a:gdLst>
                      <a:gd name="connsiteX0" fmla="*/ 570310 w 570310"/>
                      <a:gd name="connsiteY0" fmla="*/ 187277 h 187276"/>
                      <a:gd name="connsiteX1" fmla="*/ 78912 w 570310"/>
                      <a:gd name="connsiteY1" fmla="*/ 187277 h 187276"/>
                      <a:gd name="connsiteX2" fmla="*/ 0 w 570310"/>
                      <a:gd name="connsiteY2" fmla="*/ 93638 h 187276"/>
                      <a:gd name="connsiteX3" fmla="*/ 0 w 570310"/>
                      <a:gd name="connsiteY3" fmla="*/ 93638 h 187276"/>
                      <a:gd name="connsiteX4" fmla="*/ 78912 w 570310"/>
                      <a:gd name="connsiteY4" fmla="*/ 0 h 187276"/>
                      <a:gd name="connsiteX5" fmla="*/ 570310 w 570310"/>
                      <a:gd name="connsiteY5" fmla="*/ 0 h 187276"/>
                      <a:gd name="connsiteX6" fmla="*/ 570310 w 570310"/>
                      <a:gd name="connsiteY6" fmla="*/ 0 h 187276"/>
                      <a:gd name="connsiteX7" fmla="*/ 566806 w 570310"/>
                      <a:gd name="connsiteY7" fmla="*/ 181970 h 187276"/>
                      <a:gd name="connsiteX8" fmla="*/ 570310 w 570310"/>
                      <a:gd name="connsiteY8" fmla="*/ 187277 h 187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0310" h="187276">
                        <a:moveTo>
                          <a:pt x="570310" y="187277"/>
                        </a:moveTo>
                        <a:lnTo>
                          <a:pt x="78912" y="187277"/>
                        </a:lnTo>
                        <a:cubicBezTo>
                          <a:pt x="35343" y="187277"/>
                          <a:pt x="0" y="145358"/>
                          <a:pt x="0" y="93638"/>
                        </a:cubicBezTo>
                        <a:lnTo>
                          <a:pt x="0" y="93638"/>
                        </a:lnTo>
                        <a:cubicBezTo>
                          <a:pt x="0" y="41919"/>
                          <a:pt x="35318" y="0"/>
                          <a:pt x="78912" y="0"/>
                        </a:cubicBezTo>
                        <a:lnTo>
                          <a:pt x="570310" y="0"/>
                        </a:lnTo>
                        <a:lnTo>
                          <a:pt x="570310" y="0"/>
                        </a:lnTo>
                        <a:cubicBezTo>
                          <a:pt x="532759" y="51923"/>
                          <a:pt x="531286" y="128067"/>
                          <a:pt x="566806" y="181970"/>
                        </a:cubicBezTo>
                        <a:lnTo>
                          <a:pt x="570310" y="187277"/>
                        </a:lnTo>
                        <a:close/>
                      </a:path>
                    </a:pathLst>
                  </a:custGeom>
                  <a:solidFill>
                    <a:srgbClr val="FAE0B2"/>
                  </a:solidFill>
                  <a:ln w="253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r"/>
                    <a:endParaRPr lang="en-IN"/>
                  </a:p>
                </p:txBody>
              </p:sp>
              <p:sp>
                <p:nvSpPr>
                  <p:cNvPr id="591" name="Freeform: Shape 590">
                    <a:extLst>
                      <a:ext uri="{FF2B5EF4-FFF2-40B4-BE49-F238E27FC236}">
                        <a16:creationId xmlns:a16="http://schemas.microsoft.com/office/drawing/2014/main" id="{5C39EF58-EFF1-4033-8CCA-5FE2861B513D}"/>
                      </a:ext>
                    </a:extLst>
                  </p:cNvPr>
                  <p:cNvSpPr/>
                  <p:nvPr/>
                </p:nvSpPr>
                <p:spPr>
                  <a:xfrm>
                    <a:off x="1900620" y="5247588"/>
                    <a:ext cx="884715" cy="206725"/>
                  </a:xfrm>
                  <a:custGeom>
                    <a:avLst/>
                    <a:gdLst>
                      <a:gd name="connsiteX0" fmla="*/ 300897 w 884715"/>
                      <a:gd name="connsiteY0" fmla="*/ 103337 h 206725"/>
                      <a:gd name="connsiteX1" fmla="*/ 300897 w 884715"/>
                      <a:gd name="connsiteY1" fmla="*/ 103337 h 206725"/>
                      <a:gd name="connsiteX2" fmla="*/ 381663 w 884715"/>
                      <a:gd name="connsiteY2" fmla="*/ 9699 h 206725"/>
                      <a:gd name="connsiteX3" fmla="*/ 880525 w 884715"/>
                      <a:gd name="connsiteY3" fmla="*/ 9699 h 206725"/>
                      <a:gd name="connsiteX4" fmla="*/ 884715 w 884715"/>
                      <a:gd name="connsiteY4" fmla="*/ 4799 h 206725"/>
                      <a:gd name="connsiteX5" fmla="*/ 884715 w 884715"/>
                      <a:gd name="connsiteY5" fmla="*/ 4799 h 206725"/>
                      <a:gd name="connsiteX6" fmla="*/ 880525 w 884715"/>
                      <a:gd name="connsiteY6" fmla="*/ 0 h 206725"/>
                      <a:gd name="connsiteX7" fmla="*/ 89144 w 884715"/>
                      <a:gd name="connsiteY7" fmla="*/ 0 h 206725"/>
                      <a:gd name="connsiteX8" fmla="*/ 0 w 884715"/>
                      <a:gd name="connsiteY8" fmla="*/ 103363 h 206725"/>
                      <a:gd name="connsiteX9" fmla="*/ 0 w 884715"/>
                      <a:gd name="connsiteY9" fmla="*/ 103363 h 206725"/>
                      <a:gd name="connsiteX10" fmla="*/ 89144 w 884715"/>
                      <a:gd name="connsiteY10" fmla="*/ 206725 h 206725"/>
                      <a:gd name="connsiteX11" fmla="*/ 880525 w 884715"/>
                      <a:gd name="connsiteY11" fmla="*/ 206725 h 206725"/>
                      <a:gd name="connsiteX12" fmla="*/ 884715 w 884715"/>
                      <a:gd name="connsiteY12" fmla="*/ 201927 h 206725"/>
                      <a:gd name="connsiteX13" fmla="*/ 884715 w 884715"/>
                      <a:gd name="connsiteY13" fmla="*/ 201927 h 206725"/>
                      <a:gd name="connsiteX14" fmla="*/ 880525 w 884715"/>
                      <a:gd name="connsiteY14" fmla="*/ 197026 h 206725"/>
                      <a:gd name="connsiteX15" fmla="*/ 381663 w 884715"/>
                      <a:gd name="connsiteY15" fmla="*/ 197026 h 206725"/>
                      <a:gd name="connsiteX16" fmla="*/ 300897 w 884715"/>
                      <a:gd name="connsiteY16" fmla="*/ 103337 h 2067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884715" h="206725">
                        <a:moveTo>
                          <a:pt x="300897" y="103337"/>
                        </a:moveTo>
                        <a:lnTo>
                          <a:pt x="300897" y="103337"/>
                        </a:lnTo>
                        <a:cubicBezTo>
                          <a:pt x="300897" y="51618"/>
                          <a:pt x="337052" y="9699"/>
                          <a:pt x="381663" y="9699"/>
                        </a:cubicBezTo>
                        <a:lnTo>
                          <a:pt x="880525" y="9699"/>
                        </a:lnTo>
                        <a:cubicBezTo>
                          <a:pt x="882861" y="9699"/>
                          <a:pt x="884740" y="7490"/>
                          <a:pt x="884715" y="4799"/>
                        </a:cubicBezTo>
                        <a:lnTo>
                          <a:pt x="884715" y="4799"/>
                        </a:lnTo>
                        <a:cubicBezTo>
                          <a:pt x="884689" y="2133"/>
                          <a:pt x="882836" y="0"/>
                          <a:pt x="880525" y="0"/>
                        </a:cubicBezTo>
                        <a:lnTo>
                          <a:pt x="89144" y="0"/>
                        </a:lnTo>
                        <a:cubicBezTo>
                          <a:pt x="39913" y="0"/>
                          <a:pt x="0" y="46261"/>
                          <a:pt x="0" y="103363"/>
                        </a:cubicBezTo>
                        <a:lnTo>
                          <a:pt x="0" y="103363"/>
                        </a:lnTo>
                        <a:cubicBezTo>
                          <a:pt x="0" y="160439"/>
                          <a:pt x="39913" y="206725"/>
                          <a:pt x="89144" y="206725"/>
                        </a:cubicBezTo>
                        <a:lnTo>
                          <a:pt x="880525" y="206725"/>
                        </a:lnTo>
                        <a:cubicBezTo>
                          <a:pt x="882811" y="206725"/>
                          <a:pt x="884689" y="204567"/>
                          <a:pt x="884715" y="201927"/>
                        </a:cubicBezTo>
                        <a:lnTo>
                          <a:pt x="884715" y="201927"/>
                        </a:lnTo>
                        <a:cubicBezTo>
                          <a:pt x="884740" y="199235"/>
                          <a:pt x="882861" y="197026"/>
                          <a:pt x="880525" y="197026"/>
                        </a:cubicBezTo>
                        <a:lnTo>
                          <a:pt x="381663" y="197026"/>
                        </a:lnTo>
                        <a:cubicBezTo>
                          <a:pt x="337052" y="197001"/>
                          <a:pt x="300897" y="155057"/>
                          <a:pt x="300897" y="103337"/>
                        </a:cubicBezTo>
                        <a:close/>
                      </a:path>
                    </a:pathLst>
                  </a:custGeom>
                  <a:solidFill>
                    <a:srgbClr val="466EB6"/>
                  </a:solidFill>
                  <a:ln w="253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r"/>
                    <a:endParaRPr lang="en-IN"/>
                  </a:p>
                </p:txBody>
              </p:sp>
              <p:grpSp>
                <p:nvGrpSpPr>
                  <p:cNvPr id="592" name="Graphic 412">
                    <a:extLst>
                      <a:ext uri="{FF2B5EF4-FFF2-40B4-BE49-F238E27FC236}">
                        <a16:creationId xmlns:a16="http://schemas.microsoft.com/office/drawing/2014/main" id="{5FFE537B-FCBF-4849-BBB0-65D18968BE51}"/>
                      </a:ext>
                    </a:extLst>
                  </p:cNvPr>
                  <p:cNvGrpSpPr/>
                  <p:nvPr/>
                </p:nvGrpSpPr>
                <p:grpSpPr>
                  <a:xfrm>
                    <a:off x="2610245" y="5303293"/>
                    <a:ext cx="122329" cy="248187"/>
                    <a:chOff x="2610245" y="5303293"/>
                    <a:chExt cx="122329" cy="248187"/>
                  </a:xfrm>
                </p:grpSpPr>
                <p:sp>
                  <p:nvSpPr>
                    <p:cNvPr id="593" name="Freeform: Shape 592">
                      <a:extLst>
                        <a:ext uri="{FF2B5EF4-FFF2-40B4-BE49-F238E27FC236}">
                          <a16:creationId xmlns:a16="http://schemas.microsoft.com/office/drawing/2014/main" id="{5C4CC452-D31C-43EA-8DE8-CCE2C81D0F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10245" y="5303293"/>
                      <a:ext cx="75738" cy="9394"/>
                    </a:xfrm>
                    <a:custGeom>
                      <a:avLst/>
                      <a:gdLst>
                        <a:gd name="connsiteX0" fmla="*/ 75738 w 75738"/>
                        <a:gd name="connsiteY0" fmla="*/ 0 h 9394"/>
                        <a:gd name="connsiteX1" fmla="*/ 21226 w 75738"/>
                        <a:gd name="connsiteY1" fmla="*/ 0 h 9394"/>
                        <a:gd name="connsiteX2" fmla="*/ 0 w 75738"/>
                        <a:gd name="connsiteY2" fmla="*/ 8633 h 9394"/>
                        <a:gd name="connsiteX3" fmla="*/ 0 w 75738"/>
                        <a:gd name="connsiteY3" fmla="*/ 9394 h 9394"/>
                        <a:gd name="connsiteX4" fmla="*/ 75738 w 75738"/>
                        <a:gd name="connsiteY4" fmla="*/ 9394 h 9394"/>
                        <a:gd name="connsiteX5" fmla="*/ 75738 w 75738"/>
                        <a:gd name="connsiteY5" fmla="*/ 0 h 939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75738" h="9394">
                          <a:moveTo>
                            <a:pt x="75738" y="0"/>
                          </a:moveTo>
                          <a:lnTo>
                            <a:pt x="21226" y="0"/>
                          </a:lnTo>
                          <a:cubicBezTo>
                            <a:pt x="9496" y="0"/>
                            <a:pt x="0" y="3859"/>
                            <a:pt x="0" y="8633"/>
                          </a:cubicBezTo>
                          <a:lnTo>
                            <a:pt x="0" y="9394"/>
                          </a:lnTo>
                          <a:lnTo>
                            <a:pt x="75738" y="9394"/>
                          </a:lnTo>
                          <a:lnTo>
                            <a:pt x="75738" y="0"/>
                          </a:lnTo>
                          <a:close/>
                        </a:path>
                      </a:pathLst>
                    </a:custGeom>
                    <a:solidFill>
                      <a:srgbClr val="184655"/>
                    </a:solidFill>
                    <a:ln w="253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r"/>
                      <a:endParaRPr lang="en-IN"/>
                    </a:p>
                  </p:txBody>
                </p:sp>
                <p:sp>
                  <p:nvSpPr>
                    <p:cNvPr id="594" name="Freeform: Shape 593">
                      <a:extLst>
                        <a:ext uri="{FF2B5EF4-FFF2-40B4-BE49-F238E27FC236}">
                          <a16:creationId xmlns:a16="http://schemas.microsoft.com/office/drawing/2014/main" id="{CBD6A705-5EAC-42C2-A091-B2C167E90D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30735" y="5303293"/>
                      <a:ext cx="101839" cy="248187"/>
                    </a:xfrm>
                    <a:custGeom>
                      <a:avLst/>
                      <a:gdLst>
                        <a:gd name="connsiteX0" fmla="*/ 101738 w 101839"/>
                        <a:gd name="connsiteY0" fmla="*/ 21632 h 248187"/>
                        <a:gd name="connsiteX1" fmla="*/ 69949 w 101839"/>
                        <a:gd name="connsiteY1" fmla="*/ 0 h 248187"/>
                        <a:gd name="connsiteX2" fmla="*/ 0 w 101839"/>
                        <a:gd name="connsiteY2" fmla="*/ 0 h 248187"/>
                        <a:gd name="connsiteX3" fmla="*/ 24121 w 101839"/>
                        <a:gd name="connsiteY3" fmla="*/ 16402 h 248187"/>
                        <a:gd name="connsiteX4" fmla="*/ 23790 w 101839"/>
                        <a:gd name="connsiteY4" fmla="*/ 248187 h 248187"/>
                        <a:gd name="connsiteX5" fmla="*/ 62434 w 101839"/>
                        <a:gd name="connsiteY5" fmla="*/ 218379 h 248187"/>
                        <a:gd name="connsiteX6" fmla="*/ 101839 w 101839"/>
                        <a:gd name="connsiteY6" fmla="*/ 248187 h 248187"/>
                        <a:gd name="connsiteX7" fmla="*/ 101738 w 101839"/>
                        <a:gd name="connsiteY7" fmla="*/ 21632 h 2481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1839" h="248187">
                          <a:moveTo>
                            <a:pt x="101738" y="21632"/>
                          </a:moveTo>
                          <a:cubicBezTo>
                            <a:pt x="101738" y="9699"/>
                            <a:pt x="87494" y="0"/>
                            <a:pt x="69949" y="0"/>
                          </a:cubicBezTo>
                          <a:lnTo>
                            <a:pt x="0" y="0"/>
                          </a:lnTo>
                          <a:cubicBezTo>
                            <a:pt x="13330" y="0"/>
                            <a:pt x="24121" y="7338"/>
                            <a:pt x="24121" y="16402"/>
                          </a:cubicBezTo>
                          <a:lnTo>
                            <a:pt x="23790" y="248187"/>
                          </a:lnTo>
                          <a:lnTo>
                            <a:pt x="62434" y="218379"/>
                          </a:lnTo>
                          <a:lnTo>
                            <a:pt x="101839" y="248187"/>
                          </a:lnTo>
                          <a:lnTo>
                            <a:pt x="101738" y="21632"/>
                          </a:lnTo>
                          <a:close/>
                        </a:path>
                      </a:pathLst>
                    </a:custGeom>
                    <a:solidFill>
                      <a:srgbClr val="3C8F7C"/>
                    </a:solidFill>
                    <a:ln w="253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r"/>
                      <a:endParaRPr lang="en-IN"/>
                    </a:p>
                  </p:txBody>
                </p:sp>
              </p:grpSp>
            </p:grpSp>
            <p:sp>
              <p:nvSpPr>
                <p:cNvPr id="588" name="Freeform: Shape 587">
                  <a:extLst>
                    <a:ext uri="{FF2B5EF4-FFF2-40B4-BE49-F238E27FC236}">
                      <a16:creationId xmlns:a16="http://schemas.microsoft.com/office/drawing/2014/main" id="{B3358985-6280-482D-AFBF-50C8478038F4}"/>
                    </a:ext>
                  </a:extLst>
                </p:cNvPr>
                <p:cNvSpPr/>
                <p:nvPr/>
              </p:nvSpPr>
              <p:spPr>
                <a:xfrm flipH="1">
                  <a:off x="1352990" y="5002470"/>
                  <a:ext cx="1635305" cy="247347"/>
                </a:xfrm>
                <a:custGeom>
                  <a:avLst/>
                  <a:gdLst>
                    <a:gd name="connsiteX0" fmla="*/ 1328126 w 1328125"/>
                    <a:gd name="connsiteY0" fmla="*/ 0 h 200885"/>
                    <a:gd name="connsiteX1" fmla="*/ 70711 w 1328125"/>
                    <a:gd name="connsiteY1" fmla="*/ 0 h 200885"/>
                    <a:gd name="connsiteX2" fmla="*/ 0 w 1328125"/>
                    <a:gd name="connsiteY2" fmla="*/ 70711 h 200885"/>
                    <a:gd name="connsiteX3" fmla="*/ 0 w 1328125"/>
                    <a:gd name="connsiteY3" fmla="*/ 130175 h 200885"/>
                    <a:gd name="connsiteX4" fmla="*/ 70711 w 1328125"/>
                    <a:gd name="connsiteY4" fmla="*/ 200886 h 200885"/>
                    <a:gd name="connsiteX5" fmla="*/ 1328126 w 1328125"/>
                    <a:gd name="connsiteY5" fmla="*/ 200886 h 200885"/>
                    <a:gd name="connsiteX6" fmla="*/ 1327466 w 1328125"/>
                    <a:gd name="connsiteY6" fmla="*/ 200200 h 200885"/>
                    <a:gd name="connsiteX7" fmla="*/ 1328126 w 1328125"/>
                    <a:gd name="connsiteY7" fmla="*/ 0 h 200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28125" h="200885">
                      <a:moveTo>
                        <a:pt x="1328126" y="0"/>
                      </a:moveTo>
                      <a:lnTo>
                        <a:pt x="70711" y="0"/>
                      </a:lnTo>
                      <a:cubicBezTo>
                        <a:pt x="31661" y="0"/>
                        <a:pt x="0" y="31661"/>
                        <a:pt x="0" y="70711"/>
                      </a:cubicBezTo>
                      <a:lnTo>
                        <a:pt x="0" y="130175"/>
                      </a:lnTo>
                      <a:cubicBezTo>
                        <a:pt x="0" y="169224"/>
                        <a:pt x="31661" y="200886"/>
                        <a:pt x="70711" y="200886"/>
                      </a:cubicBezTo>
                      <a:lnTo>
                        <a:pt x="1328126" y="200886"/>
                      </a:lnTo>
                      <a:lnTo>
                        <a:pt x="1327466" y="200200"/>
                      </a:lnTo>
                      <a:cubicBezTo>
                        <a:pt x="1273664" y="144190"/>
                        <a:pt x="1273944" y="55630"/>
                        <a:pt x="1328126" y="0"/>
                      </a:cubicBezTo>
                      <a:close/>
                    </a:path>
                  </a:pathLst>
                </a:custGeom>
                <a:solidFill>
                  <a:srgbClr val="F47458"/>
                </a:solidFill>
                <a:ln w="253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r"/>
                  <a:endParaRPr lang="en-IN"/>
                </a:p>
              </p:txBody>
            </p:sp>
            <p:sp>
              <p:nvSpPr>
                <p:cNvPr id="589" name="Freeform: Shape 588">
                  <a:extLst>
                    <a:ext uri="{FF2B5EF4-FFF2-40B4-BE49-F238E27FC236}">
                      <a16:creationId xmlns:a16="http://schemas.microsoft.com/office/drawing/2014/main" id="{4F4C8B04-F24A-45AB-8F63-5A3062329AD2}"/>
                    </a:ext>
                  </a:extLst>
                </p:cNvPr>
                <p:cNvSpPr/>
                <p:nvPr/>
              </p:nvSpPr>
              <p:spPr>
                <a:xfrm flipH="1">
                  <a:off x="1380407" y="5039079"/>
                  <a:ext cx="914738" cy="174131"/>
                </a:xfrm>
                <a:custGeom>
                  <a:avLst/>
                  <a:gdLst>
                    <a:gd name="connsiteX0" fmla="*/ 742912 w 742911"/>
                    <a:gd name="connsiteY0" fmla="*/ 0 h 141422"/>
                    <a:gd name="connsiteX1" fmla="*/ 70711 w 742911"/>
                    <a:gd name="connsiteY1" fmla="*/ 0 h 141422"/>
                    <a:gd name="connsiteX2" fmla="*/ 0 w 742911"/>
                    <a:gd name="connsiteY2" fmla="*/ 70711 h 141422"/>
                    <a:gd name="connsiteX3" fmla="*/ 0 w 742911"/>
                    <a:gd name="connsiteY3" fmla="*/ 70711 h 141422"/>
                    <a:gd name="connsiteX4" fmla="*/ 70711 w 742911"/>
                    <a:gd name="connsiteY4" fmla="*/ 141422 h 141422"/>
                    <a:gd name="connsiteX5" fmla="*/ 742886 w 742911"/>
                    <a:gd name="connsiteY5" fmla="*/ 141422 h 141422"/>
                    <a:gd name="connsiteX6" fmla="*/ 742912 w 742911"/>
                    <a:gd name="connsiteY6" fmla="*/ 0 h 141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42911" h="141422">
                      <a:moveTo>
                        <a:pt x="742912" y="0"/>
                      </a:moveTo>
                      <a:lnTo>
                        <a:pt x="70711" y="0"/>
                      </a:lnTo>
                      <a:cubicBezTo>
                        <a:pt x="31661" y="0"/>
                        <a:pt x="0" y="31661"/>
                        <a:pt x="0" y="70711"/>
                      </a:cubicBezTo>
                      <a:lnTo>
                        <a:pt x="0" y="70711"/>
                      </a:lnTo>
                      <a:cubicBezTo>
                        <a:pt x="0" y="109761"/>
                        <a:pt x="31661" y="141422"/>
                        <a:pt x="70711" y="141422"/>
                      </a:cubicBezTo>
                      <a:lnTo>
                        <a:pt x="742886" y="141422"/>
                      </a:lnTo>
                      <a:cubicBezTo>
                        <a:pt x="718182" y="97625"/>
                        <a:pt x="718232" y="43747"/>
                        <a:pt x="742912" y="0"/>
                      </a:cubicBezTo>
                      <a:close/>
                    </a:path>
                  </a:pathLst>
                </a:custGeom>
                <a:solidFill>
                  <a:srgbClr val="FAE0B2"/>
                </a:solidFill>
                <a:ln w="253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r"/>
                  <a:endParaRPr lang="en-IN"/>
                </a:p>
              </p:txBody>
            </p:sp>
          </p:grpSp>
        </p:grpSp>
        <p:grpSp>
          <p:nvGrpSpPr>
            <p:cNvPr id="551" name="Group 550">
              <a:extLst>
                <a:ext uri="{FF2B5EF4-FFF2-40B4-BE49-F238E27FC236}">
                  <a16:creationId xmlns:a16="http://schemas.microsoft.com/office/drawing/2014/main" id="{D5F47283-B1E4-4BAC-9DA8-0620E0D8A581}"/>
                </a:ext>
              </a:extLst>
            </p:cNvPr>
            <p:cNvGrpSpPr/>
            <p:nvPr/>
          </p:nvGrpSpPr>
          <p:grpSpPr>
            <a:xfrm rot="4500000">
              <a:off x="6045739" y="2469856"/>
              <a:ext cx="506793" cy="1873777"/>
              <a:chOff x="3398698" y="1336206"/>
              <a:chExt cx="828986" cy="3065031"/>
            </a:xfrm>
          </p:grpSpPr>
          <p:sp>
            <p:nvSpPr>
              <p:cNvPr id="574" name="Freeform: Shape 573">
                <a:extLst>
                  <a:ext uri="{FF2B5EF4-FFF2-40B4-BE49-F238E27FC236}">
                    <a16:creationId xmlns:a16="http://schemas.microsoft.com/office/drawing/2014/main" id="{4A18BCD7-A72A-4D8C-8DE0-732C2DED02EC}"/>
                  </a:ext>
                </a:extLst>
              </p:cNvPr>
              <p:cNvSpPr/>
              <p:nvPr/>
            </p:nvSpPr>
            <p:spPr>
              <a:xfrm flipH="1">
                <a:off x="3484858" y="4262776"/>
                <a:ext cx="200173" cy="138461"/>
              </a:xfrm>
              <a:custGeom>
                <a:avLst/>
                <a:gdLst>
                  <a:gd name="connsiteX0" fmla="*/ 157621 w 162572"/>
                  <a:gd name="connsiteY0" fmla="*/ 73326 h 112452"/>
                  <a:gd name="connsiteX1" fmla="*/ 122050 w 162572"/>
                  <a:gd name="connsiteY1" fmla="*/ 84244 h 112452"/>
                  <a:gd name="connsiteX2" fmla="*/ 98132 w 162572"/>
                  <a:gd name="connsiteY2" fmla="*/ 28919 h 112452"/>
                  <a:gd name="connsiteX3" fmla="*/ 44128 w 162572"/>
                  <a:gd name="connsiteY3" fmla="*/ 38466 h 112452"/>
                  <a:gd name="connsiteX4" fmla="*/ 19474 w 162572"/>
                  <a:gd name="connsiteY4" fmla="*/ 0 h 112452"/>
                  <a:gd name="connsiteX5" fmla="*/ 0 w 162572"/>
                  <a:gd name="connsiteY5" fmla="*/ 12466 h 112452"/>
                  <a:gd name="connsiteX6" fmla="*/ 32982 w 162572"/>
                  <a:gd name="connsiteY6" fmla="*/ 63932 h 112452"/>
                  <a:gd name="connsiteX7" fmla="*/ 84143 w 162572"/>
                  <a:gd name="connsiteY7" fmla="*/ 54893 h 112452"/>
                  <a:gd name="connsiteX8" fmla="*/ 109025 w 162572"/>
                  <a:gd name="connsiteY8" fmla="*/ 112452 h 112452"/>
                  <a:gd name="connsiteX9" fmla="*/ 162572 w 162572"/>
                  <a:gd name="connsiteY9" fmla="*/ 96000 h 112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2572" h="112452">
                    <a:moveTo>
                      <a:pt x="157621" y="73326"/>
                    </a:moveTo>
                    <a:lnTo>
                      <a:pt x="122050" y="84244"/>
                    </a:lnTo>
                    <a:lnTo>
                      <a:pt x="98132" y="28919"/>
                    </a:lnTo>
                    <a:lnTo>
                      <a:pt x="44128" y="38466"/>
                    </a:lnTo>
                    <a:lnTo>
                      <a:pt x="19474" y="0"/>
                    </a:lnTo>
                    <a:lnTo>
                      <a:pt x="0" y="12466"/>
                    </a:lnTo>
                    <a:lnTo>
                      <a:pt x="32982" y="63932"/>
                    </a:lnTo>
                    <a:lnTo>
                      <a:pt x="84143" y="54893"/>
                    </a:lnTo>
                    <a:lnTo>
                      <a:pt x="109025" y="112452"/>
                    </a:lnTo>
                    <a:lnTo>
                      <a:pt x="162572" y="96000"/>
                    </a:lnTo>
                    <a:close/>
                  </a:path>
                </a:pathLst>
              </a:custGeom>
              <a:solidFill>
                <a:srgbClr val="50BFA5"/>
              </a:solidFill>
              <a:ln w="25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r"/>
                <a:endParaRPr lang="en-IN"/>
              </a:p>
            </p:txBody>
          </p:sp>
          <p:sp>
            <p:nvSpPr>
              <p:cNvPr id="575" name="Freeform: Shape 574">
                <a:extLst>
                  <a:ext uri="{FF2B5EF4-FFF2-40B4-BE49-F238E27FC236}">
                    <a16:creationId xmlns:a16="http://schemas.microsoft.com/office/drawing/2014/main" id="{DDB4CE67-D42A-41AD-A90E-69DF75717015}"/>
                  </a:ext>
                </a:extLst>
              </p:cNvPr>
              <p:cNvSpPr/>
              <p:nvPr/>
            </p:nvSpPr>
            <p:spPr>
              <a:xfrm flipH="1">
                <a:off x="3543069" y="1926410"/>
                <a:ext cx="292022" cy="194233"/>
              </a:xfrm>
              <a:custGeom>
                <a:avLst/>
                <a:gdLst>
                  <a:gd name="connsiteX0" fmla="*/ 203729 w 237168"/>
                  <a:gd name="connsiteY0" fmla="*/ 0 h 157748"/>
                  <a:gd name="connsiteX1" fmla="*/ 190095 w 237168"/>
                  <a:gd name="connsiteY1" fmla="*/ 54944 h 157748"/>
                  <a:gd name="connsiteX2" fmla="*/ 99301 w 237168"/>
                  <a:gd name="connsiteY2" fmla="*/ 42757 h 157748"/>
                  <a:gd name="connsiteX3" fmla="*/ 69442 w 237168"/>
                  <a:gd name="connsiteY3" fmla="*/ 120603 h 157748"/>
                  <a:gd name="connsiteX4" fmla="*/ 0 w 237168"/>
                  <a:gd name="connsiteY4" fmla="*/ 122608 h 157748"/>
                  <a:gd name="connsiteX5" fmla="*/ 1016 w 237168"/>
                  <a:gd name="connsiteY5" fmla="*/ 157748 h 157748"/>
                  <a:gd name="connsiteX6" fmla="*/ 93893 w 237168"/>
                  <a:gd name="connsiteY6" fmla="*/ 155082 h 157748"/>
                  <a:gd name="connsiteX7" fmla="*/ 122177 w 237168"/>
                  <a:gd name="connsiteY7" fmla="*/ 81299 h 157748"/>
                  <a:gd name="connsiteX8" fmla="*/ 216628 w 237168"/>
                  <a:gd name="connsiteY8" fmla="*/ 93994 h 157748"/>
                  <a:gd name="connsiteX9" fmla="*/ 237168 w 237168"/>
                  <a:gd name="connsiteY9" fmla="*/ 11324 h 157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37168" h="157748">
                    <a:moveTo>
                      <a:pt x="203729" y="0"/>
                    </a:moveTo>
                    <a:lnTo>
                      <a:pt x="190095" y="54944"/>
                    </a:lnTo>
                    <a:lnTo>
                      <a:pt x="99301" y="42757"/>
                    </a:lnTo>
                    <a:lnTo>
                      <a:pt x="69442" y="120603"/>
                    </a:lnTo>
                    <a:lnTo>
                      <a:pt x="0" y="122608"/>
                    </a:lnTo>
                    <a:lnTo>
                      <a:pt x="1016" y="157748"/>
                    </a:lnTo>
                    <a:lnTo>
                      <a:pt x="93893" y="155082"/>
                    </a:lnTo>
                    <a:lnTo>
                      <a:pt x="122177" y="81299"/>
                    </a:lnTo>
                    <a:lnTo>
                      <a:pt x="216628" y="93994"/>
                    </a:lnTo>
                    <a:lnTo>
                      <a:pt x="237168" y="11324"/>
                    </a:lnTo>
                    <a:close/>
                  </a:path>
                </a:pathLst>
              </a:custGeom>
              <a:solidFill>
                <a:srgbClr val="F48C7F"/>
              </a:solidFill>
              <a:ln w="25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r"/>
                <a:endParaRPr lang="en-IN"/>
              </a:p>
            </p:txBody>
          </p:sp>
          <p:sp>
            <p:nvSpPr>
              <p:cNvPr id="576" name="Freeform: Shape 575">
                <a:extLst>
                  <a:ext uri="{FF2B5EF4-FFF2-40B4-BE49-F238E27FC236}">
                    <a16:creationId xmlns:a16="http://schemas.microsoft.com/office/drawing/2014/main" id="{B09509DB-F773-487B-98CC-559EB8F1ED8E}"/>
                  </a:ext>
                </a:extLst>
              </p:cNvPr>
              <p:cNvSpPr/>
              <p:nvPr/>
            </p:nvSpPr>
            <p:spPr>
              <a:xfrm flipH="1">
                <a:off x="4103510" y="1336206"/>
                <a:ext cx="124174" cy="129738"/>
              </a:xfrm>
              <a:custGeom>
                <a:avLst/>
                <a:gdLst>
                  <a:gd name="connsiteX0" fmla="*/ 100849 w 100849"/>
                  <a:gd name="connsiteY0" fmla="*/ 82721 h 105368"/>
                  <a:gd name="connsiteX1" fmla="*/ 17875 w 100849"/>
                  <a:gd name="connsiteY1" fmla="*/ 105369 h 105368"/>
                  <a:gd name="connsiteX2" fmla="*/ 0 w 100849"/>
                  <a:gd name="connsiteY2" fmla="*/ 4824 h 105368"/>
                  <a:gd name="connsiteX3" fmla="*/ 27167 w 100849"/>
                  <a:gd name="connsiteY3" fmla="*/ 0 h 105368"/>
                  <a:gd name="connsiteX4" fmla="*/ 39735 w 100849"/>
                  <a:gd name="connsiteY4" fmla="*/ 70813 h 105368"/>
                  <a:gd name="connsiteX5" fmla="*/ 93588 w 100849"/>
                  <a:gd name="connsiteY5" fmla="*/ 56112 h 105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849" h="105368">
                    <a:moveTo>
                      <a:pt x="100849" y="82721"/>
                    </a:moveTo>
                    <a:lnTo>
                      <a:pt x="17875" y="105369"/>
                    </a:lnTo>
                    <a:lnTo>
                      <a:pt x="0" y="4824"/>
                    </a:lnTo>
                    <a:lnTo>
                      <a:pt x="27167" y="0"/>
                    </a:lnTo>
                    <a:lnTo>
                      <a:pt x="39735" y="70813"/>
                    </a:lnTo>
                    <a:lnTo>
                      <a:pt x="93588" y="56112"/>
                    </a:lnTo>
                    <a:close/>
                  </a:path>
                </a:pathLst>
              </a:custGeom>
              <a:solidFill>
                <a:srgbClr val="50BFA5"/>
              </a:solidFill>
              <a:ln w="25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r"/>
                <a:endParaRPr lang="en-IN"/>
              </a:p>
            </p:txBody>
          </p:sp>
          <p:sp>
            <p:nvSpPr>
              <p:cNvPr id="577" name="Freeform: Shape 576">
                <a:extLst>
                  <a:ext uri="{FF2B5EF4-FFF2-40B4-BE49-F238E27FC236}">
                    <a16:creationId xmlns:a16="http://schemas.microsoft.com/office/drawing/2014/main" id="{8D88EE86-601A-4D1A-A2E6-7995A90B16DE}"/>
                  </a:ext>
                </a:extLst>
              </p:cNvPr>
              <p:cNvSpPr/>
              <p:nvPr/>
            </p:nvSpPr>
            <p:spPr>
              <a:xfrm flipH="1">
                <a:off x="3398698" y="3068144"/>
                <a:ext cx="441675" cy="145713"/>
              </a:xfrm>
              <a:custGeom>
                <a:avLst/>
                <a:gdLst>
                  <a:gd name="connsiteX0" fmla="*/ 31458 w 358710"/>
                  <a:gd name="connsiteY0" fmla="*/ 59667 h 118342"/>
                  <a:gd name="connsiteX1" fmla="*/ 79979 w 358710"/>
                  <a:gd name="connsiteY1" fmla="*/ 79369 h 118342"/>
                  <a:gd name="connsiteX2" fmla="*/ 119079 w 358710"/>
                  <a:gd name="connsiteY2" fmla="*/ 43011 h 118342"/>
                  <a:gd name="connsiteX3" fmla="*/ 171865 w 358710"/>
                  <a:gd name="connsiteY3" fmla="*/ 68959 h 118342"/>
                  <a:gd name="connsiteX4" fmla="*/ 201571 w 358710"/>
                  <a:gd name="connsiteY4" fmla="*/ 17392 h 118342"/>
                  <a:gd name="connsiteX5" fmla="*/ 262584 w 358710"/>
                  <a:gd name="connsiteY5" fmla="*/ 44102 h 118342"/>
                  <a:gd name="connsiteX6" fmla="*/ 295794 w 358710"/>
                  <a:gd name="connsiteY6" fmla="*/ 0 h 118342"/>
                  <a:gd name="connsiteX7" fmla="*/ 358710 w 358710"/>
                  <a:gd name="connsiteY7" fmla="*/ 16097 h 118342"/>
                  <a:gd name="connsiteX8" fmla="*/ 352616 w 358710"/>
                  <a:gd name="connsiteY8" fmla="*/ 39888 h 118342"/>
                  <a:gd name="connsiteX9" fmla="*/ 305569 w 358710"/>
                  <a:gd name="connsiteY9" fmla="*/ 27853 h 118342"/>
                  <a:gd name="connsiteX10" fmla="*/ 270531 w 358710"/>
                  <a:gd name="connsiteY10" fmla="*/ 74418 h 118342"/>
                  <a:gd name="connsiteX11" fmla="*/ 211879 w 358710"/>
                  <a:gd name="connsiteY11" fmla="*/ 48749 h 118342"/>
                  <a:gd name="connsiteX12" fmla="*/ 181691 w 358710"/>
                  <a:gd name="connsiteY12" fmla="*/ 101179 h 118342"/>
                  <a:gd name="connsiteX13" fmla="*/ 123421 w 358710"/>
                  <a:gd name="connsiteY13" fmla="*/ 72539 h 118342"/>
                  <a:gd name="connsiteX14" fmla="*/ 85234 w 358710"/>
                  <a:gd name="connsiteY14" fmla="*/ 108034 h 118342"/>
                  <a:gd name="connsiteX15" fmla="*/ 40269 w 358710"/>
                  <a:gd name="connsiteY15" fmla="*/ 89779 h 118342"/>
                  <a:gd name="connsiteX16" fmla="*/ 20084 w 358710"/>
                  <a:gd name="connsiteY16" fmla="*/ 118343 h 118342"/>
                  <a:gd name="connsiteX17" fmla="*/ 0 w 358710"/>
                  <a:gd name="connsiteY17" fmla="*/ 104150 h 118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58710" h="118342">
                    <a:moveTo>
                      <a:pt x="31458" y="59667"/>
                    </a:moveTo>
                    <a:lnTo>
                      <a:pt x="79979" y="79369"/>
                    </a:lnTo>
                    <a:lnTo>
                      <a:pt x="119079" y="43011"/>
                    </a:lnTo>
                    <a:lnTo>
                      <a:pt x="171865" y="68959"/>
                    </a:lnTo>
                    <a:lnTo>
                      <a:pt x="201571" y="17392"/>
                    </a:lnTo>
                    <a:lnTo>
                      <a:pt x="262584" y="44102"/>
                    </a:lnTo>
                    <a:lnTo>
                      <a:pt x="295794" y="0"/>
                    </a:lnTo>
                    <a:lnTo>
                      <a:pt x="358710" y="16097"/>
                    </a:lnTo>
                    <a:lnTo>
                      <a:pt x="352616" y="39888"/>
                    </a:lnTo>
                    <a:lnTo>
                      <a:pt x="305569" y="27853"/>
                    </a:lnTo>
                    <a:lnTo>
                      <a:pt x="270531" y="74418"/>
                    </a:lnTo>
                    <a:lnTo>
                      <a:pt x="211879" y="48749"/>
                    </a:lnTo>
                    <a:lnTo>
                      <a:pt x="181691" y="101179"/>
                    </a:lnTo>
                    <a:lnTo>
                      <a:pt x="123421" y="72539"/>
                    </a:lnTo>
                    <a:lnTo>
                      <a:pt x="85234" y="108034"/>
                    </a:lnTo>
                    <a:lnTo>
                      <a:pt x="40269" y="89779"/>
                    </a:lnTo>
                    <a:lnTo>
                      <a:pt x="20084" y="118343"/>
                    </a:lnTo>
                    <a:lnTo>
                      <a:pt x="0" y="104150"/>
                    </a:lnTo>
                    <a:close/>
                  </a:path>
                </a:pathLst>
              </a:custGeom>
              <a:solidFill>
                <a:srgbClr val="50BFA5"/>
              </a:solidFill>
              <a:ln w="25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r"/>
                <a:endParaRPr lang="en-IN"/>
              </a:p>
            </p:txBody>
          </p:sp>
          <p:sp>
            <p:nvSpPr>
              <p:cNvPr id="578" name="Freeform: Shape 577">
                <a:extLst>
                  <a:ext uri="{FF2B5EF4-FFF2-40B4-BE49-F238E27FC236}">
                    <a16:creationId xmlns:a16="http://schemas.microsoft.com/office/drawing/2014/main" id="{464B7B3B-77CC-461C-AC83-93E8FB45F288}"/>
                  </a:ext>
                </a:extLst>
              </p:cNvPr>
              <p:cNvSpPr/>
              <p:nvPr/>
            </p:nvSpPr>
            <p:spPr>
              <a:xfrm flipH="1">
                <a:off x="3588217" y="2487465"/>
                <a:ext cx="133464" cy="133347"/>
              </a:xfrm>
              <a:custGeom>
                <a:avLst/>
                <a:gdLst>
                  <a:gd name="connsiteX0" fmla="*/ 108395 w 108394"/>
                  <a:gd name="connsiteY0" fmla="*/ 42291 h 108299"/>
                  <a:gd name="connsiteX1" fmla="*/ 66104 w 108394"/>
                  <a:gd name="connsiteY1" fmla="*/ 42291 h 108299"/>
                  <a:gd name="connsiteX2" fmla="*/ 66104 w 108394"/>
                  <a:gd name="connsiteY2" fmla="*/ 0 h 108299"/>
                  <a:gd name="connsiteX3" fmla="*/ 42291 w 108394"/>
                  <a:gd name="connsiteY3" fmla="*/ 0 h 108299"/>
                  <a:gd name="connsiteX4" fmla="*/ 42291 w 108394"/>
                  <a:gd name="connsiteY4" fmla="*/ 42291 h 108299"/>
                  <a:gd name="connsiteX5" fmla="*/ 0 w 108394"/>
                  <a:gd name="connsiteY5" fmla="*/ 42291 h 108299"/>
                  <a:gd name="connsiteX6" fmla="*/ 0 w 108394"/>
                  <a:gd name="connsiteY6" fmla="*/ 66008 h 108299"/>
                  <a:gd name="connsiteX7" fmla="*/ 42291 w 108394"/>
                  <a:gd name="connsiteY7" fmla="*/ 66008 h 108299"/>
                  <a:gd name="connsiteX8" fmla="*/ 42291 w 108394"/>
                  <a:gd name="connsiteY8" fmla="*/ 108299 h 108299"/>
                  <a:gd name="connsiteX9" fmla="*/ 66104 w 108394"/>
                  <a:gd name="connsiteY9" fmla="*/ 108299 h 108299"/>
                  <a:gd name="connsiteX10" fmla="*/ 66104 w 108394"/>
                  <a:gd name="connsiteY10" fmla="*/ 66008 h 108299"/>
                  <a:gd name="connsiteX11" fmla="*/ 108395 w 108394"/>
                  <a:gd name="connsiteY11" fmla="*/ 66008 h 108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8394" h="108299">
                    <a:moveTo>
                      <a:pt x="108395" y="42291"/>
                    </a:moveTo>
                    <a:lnTo>
                      <a:pt x="66104" y="42291"/>
                    </a:lnTo>
                    <a:lnTo>
                      <a:pt x="66104" y="0"/>
                    </a:lnTo>
                    <a:lnTo>
                      <a:pt x="42291" y="0"/>
                    </a:lnTo>
                    <a:lnTo>
                      <a:pt x="42291" y="42291"/>
                    </a:lnTo>
                    <a:lnTo>
                      <a:pt x="0" y="42291"/>
                    </a:lnTo>
                    <a:lnTo>
                      <a:pt x="0" y="66008"/>
                    </a:lnTo>
                    <a:lnTo>
                      <a:pt x="42291" y="66008"/>
                    </a:lnTo>
                    <a:lnTo>
                      <a:pt x="42291" y="108299"/>
                    </a:lnTo>
                    <a:lnTo>
                      <a:pt x="66104" y="108299"/>
                    </a:lnTo>
                    <a:lnTo>
                      <a:pt x="66104" y="66008"/>
                    </a:lnTo>
                    <a:lnTo>
                      <a:pt x="108395" y="66008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r"/>
                <a:endParaRPr lang="en-IN"/>
              </a:p>
            </p:txBody>
          </p:sp>
          <p:sp>
            <p:nvSpPr>
              <p:cNvPr id="579" name="Freeform: Shape 578">
                <a:extLst>
                  <a:ext uri="{FF2B5EF4-FFF2-40B4-BE49-F238E27FC236}">
                    <a16:creationId xmlns:a16="http://schemas.microsoft.com/office/drawing/2014/main" id="{734FA260-976F-4FD7-A279-72E7292EA3A8}"/>
                  </a:ext>
                </a:extLst>
              </p:cNvPr>
              <p:cNvSpPr/>
              <p:nvPr/>
            </p:nvSpPr>
            <p:spPr>
              <a:xfrm flipH="1">
                <a:off x="3947596" y="3711000"/>
                <a:ext cx="133464" cy="133464"/>
              </a:xfrm>
              <a:custGeom>
                <a:avLst/>
                <a:gdLst>
                  <a:gd name="connsiteX0" fmla="*/ 108395 w 108394"/>
                  <a:gd name="connsiteY0" fmla="*/ 42291 h 108394"/>
                  <a:gd name="connsiteX1" fmla="*/ 66104 w 108394"/>
                  <a:gd name="connsiteY1" fmla="*/ 42291 h 108394"/>
                  <a:gd name="connsiteX2" fmla="*/ 66104 w 108394"/>
                  <a:gd name="connsiteY2" fmla="*/ 0 h 108394"/>
                  <a:gd name="connsiteX3" fmla="*/ 42291 w 108394"/>
                  <a:gd name="connsiteY3" fmla="*/ 0 h 108394"/>
                  <a:gd name="connsiteX4" fmla="*/ 42291 w 108394"/>
                  <a:gd name="connsiteY4" fmla="*/ 42291 h 108394"/>
                  <a:gd name="connsiteX5" fmla="*/ 0 w 108394"/>
                  <a:gd name="connsiteY5" fmla="*/ 42291 h 108394"/>
                  <a:gd name="connsiteX6" fmla="*/ 0 w 108394"/>
                  <a:gd name="connsiteY6" fmla="*/ 66104 h 108394"/>
                  <a:gd name="connsiteX7" fmla="*/ 42291 w 108394"/>
                  <a:gd name="connsiteY7" fmla="*/ 66104 h 108394"/>
                  <a:gd name="connsiteX8" fmla="*/ 42291 w 108394"/>
                  <a:gd name="connsiteY8" fmla="*/ 108395 h 108394"/>
                  <a:gd name="connsiteX9" fmla="*/ 66104 w 108394"/>
                  <a:gd name="connsiteY9" fmla="*/ 108395 h 108394"/>
                  <a:gd name="connsiteX10" fmla="*/ 66104 w 108394"/>
                  <a:gd name="connsiteY10" fmla="*/ 66104 h 108394"/>
                  <a:gd name="connsiteX11" fmla="*/ 108395 w 108394"/>
                  <a:gd name="connsiteY11" fmla="*/ 66104 h 108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8394" h="108394">
                    <a:moveTo>
                      <a:pt x="108395" y="42291"/>
                    </a:moveTo>
                    <a:lnTo>
                      <a:pt x="66104" y="42291"/>
                    </a:lnTo>
                    <a:lnTo>
                      <a:pt x="66104" y="0"/>
                    </a:lnTo>
                    <a:lnTo>
                      <a:pt x="42291" y="0"/>
                    </a:lnTo>
                    <a:lnTo>
                      <a:pt x="42291" y="42291"/>
                    </a:lnTo>
                    <a:lnTo>
                      <a:pt x="0" y="42291"/>
                    </a:lnTo>
                    <a:lnTo>
                      <a:pt x="0" y="66104"/>
                    </a:lnTo>
                    <a:lnTo>
                      <a:pt x="42291" y="66104"/>
                    </a:lnTo>
                    <a:lnTo>
                      <a:pt x="42291" y="108395"/>
                    </a:lnTo>
                    <a:lnTo>
                      <a:pt x="66104" y="108395"/>
                    </a:lnTo>
                    <a:lnTo>
                      <a:pt x="66104" y="66104"/>
                    </a:lnTo>
                    <a:lnTo>
                      <a:pt x="108395" y="66104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r"/>
                <a:endParaRPr lang="en-IN"/>
              </a:p>
            </p:txBody>
          </p:sp>
        </p:grpSp>
        <p:grpSp>
          <p:nvGrpSpPr>
            <p:cNvPr id="552" name="Group 551">
              <a:extLst>
                <a:ext uri="{FF2B5EF4-FFF2-40B4-BE49-F238E27FC236}">
                  <a16:creationId xmlns:a16="http://schemas.microsoft.com/office/drawing/2014/main" id="{9C664EE7-379D-4539-B472-D8B1CC68809D}"/>
                </a:ext>
              </a:extLst>
            </p:cNvPr>
            <p:cNvGrpSpPr/>
            <p:nvPr/>
          </p:nvGrpSpPr>
          <p:grpSpPr>
            <a:xfrm>
              <a:off x="5875740" y="4581822"/>
              <a:ext cx="1161692" cy="985920"/>
              <a:chOff x="1164329" y="2448971"/>
              <a:chExt cx="1953948" cy="1658302"/>
            </a:xfrm>
          </p:grpSpPr>
          <p:sp>
            <p:nvSpPr>
              <p:cNvPr id="553" name="Freeform: Shape 552">
                <a:extLst>
                  <a:ext uri="{FF2B5EF4-FFF2-40B4-BE49-F238E27FC236}">
                    <a16:creationId xmlns:a16="http://schemas.microsoft.com/office/drawing/2014/main" id="{8DBC1B23-5A31-4098-8EC3-19CC274752BF}"/>
                  </a:ext>
                </a:extLst>
              </p:cNvPr>
              <p:cNvSpPr/>
              <p:nvPr/>
            </p:nvSpPr>
            <p:spPr>
              <a:xfrm>
                <a:off x="2894805" y="2646029"/>
                <a:ext cx="223472" cy="128410"/>
              </a:xfrm>
              <a:custGeom>
                <a:avLst/>
                <a:gdLst>
                  <a:gd name="connsiteX0" fmla="*/ 0 w 223472"/>
                  <a:gd name="connsiteY0" fmla="*/ 62879 h 128410"/>
                  <a:gd name="connsiteX1" fmla="*/ 55721 w 223472"/>
                  <a:gd name="connsiteY1" fmla="*/ 27445 h 128410"/>
                  <a:gd name="connsiteX2" fmla="*/ 127254 w 223472"/>
                  <a:gd name="connsiteY2" fmla="*/ 6491 h 128410"/>
                  <a:gd name="connsiteX3" fmla="*/ 83725 w 223472"/>
                  <a:gd name="connsiteY3" fmla="*/ 42495 h 128410"/>
                  <a:gd name="connsiteX4" fmla="*/ 223457 w 223472"/>
                  <a:gd name="connsiteY4" fmla="*/ 53449 h 128410"/>
                  <a:gd name="connsiteX5" fmla="*/ 76772 w 223472"/>
                  <a:gd name="connsiteY5" fmla="*/ 100216 h 128410"/>
                  <a:gd name="connsiteX6" fmla="*/ 11335 w 223472"/>
                  <a:gd name="connsiteY6" fmla="*/ 128410 h 128410"/>
                  <a:gd name="connsiteX7" fmla="*/ 0 w 223472"/>
                  <a:gd name="connsiteY7" fmla="*/ 62879 h 128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3472" h="128410">
                    <a:moveTo>
                      <a:pt x="0" y="62879"/>
                    </a:moveTo>
                    <a:cubicBezTo>
                      <a:pt x="0" y="62879"/>
                      <a:pt x="36290" y="38399"/>
                      <a:pt x="55721" y="27445"/>
                    </a:cubicBezTo>
                    <a:cubicBezTo>
                      <a:pt x="75057" y="16396"/>
                      <a:pt x="119920" y="-12941"/>
                      <a:pt x="127254" y="6491"/>
                    </a:cubicBezTo>
                    <a:cubicBezTo>
                      <a:pt x="134588" y="25921"/>
                      <a:pt x="83725" y="42495"/>
                      <a:pt x="83725" y="42495"/>
                    </a:cubicBezTo>
                    <a:cubicBezTo>
                      <a:pt x="83725" y="42495"/>
                      <a:pt x="222028" y="24302"/>
                      <a:pt x="223457" y="53449"/>
                    </a:cubicBezTo>
                    <a:cubicBezTo>
                      <a:pt x="224790" y="82595"/>
                      <a:pt x="142304" y="110885"/>
                      <a:pt x="76772" y="100216"/>
                    </a:cubicBezTo>
                    <a:lnTo>
                      <a:pt x="11335" y="128410"/>
                    </a:lnTo>
                    <a:lnTo>
                      <a:pt x="0" y="62879"/>
                    </a:lnTo>
                    <a:close/>
                  </a:path>
                </a:pathLst>
              </a:custGeom>
              <a:solidFill>
                <a:srgbClr val="FFB38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54" name="Freeform: Shape 553">
                <a:extLst>
                  <a:ext uri="{FF2B5EF4-FFF2-40B4-BE49-F238E27FC236}">
                    <a16:creationId xmlns:a16="http://schemas.microsoft.com/office/drawing/2014/main" id="{BF3571E1-BBF4-418F-84D5-EC3D88C4236A}"/>
                  </a:ext>
                </a:extLst>
              </p:cNvPr>
              <p:cNvSpPr/>
              <p:nvPr/>
            </p:nvSpPr>
            <p:spPr>
              <a:xfrm>
                <a:off x="1995742" y="2688810"/>
                <a:ext cx="943545" cy="447484"/>
              </a:xfrm>
              <a:custGeom>
                <a:avLst/>
                <a:gdLst>
                  <a:gd name="connsiteX0" fmla="*/ 24479 w 943546"/>
                  <a:gd name="connsiteY0" fmla="*/ 257651 h 447484"/>
                  <a:gd name="connsiteX1" fmla="*/ 0 w 943546"/>
                  <a:gd name="connsiteY1" fmla="*/ 204311 h 447484"/>
                  <a:gd name="connsiteX2" fmla="*/ 461391 w 943546"/>
                  <a:gd name="connsiteY2" fmla="*/ 188309 h 447484"/>
                  <a:gd name="connsiteX3" fmla="*/ 906780 w 943546"/>
                  <a:gd name="connsiteY3" fmla="*/ 0 h 447484"/>
                  <a:gd name="connsiteX4" fmla="*/ 943547 w 943546"/>
                  <a:gd name="connsiteY4" fmla="*/ 80677 h 447484"/>
                  <a:gd name="connsiteX5" fmla="*/ 79438 w 943546"/>
                  <a:gd name="connsiteY5" fmla="*/ 447485 h 447484"/>
                  <a:gd name="connsiteX6" fmla="*/ 24479 w 943546"/>
                  <a:gd name="connsiteY6" fmla="*/ 257651 h 447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43546" h="447484">
                    <a:moveTo>
                      <a:pt x="24479" y="257651"/>
                    </a:moveTo>
                    <a:lnTo>
                      <a:pt x="0" y="204311"/>
                    </a:lnTo>
                    <a:lnTo>
                      <a:pt x="461391" y="188309"/>
                    </a:lnTo>
                    <a:lnTo>
                      <a:pt x="906780" y="0"/>
                    </a:lnTo>
                    <a:lnTo>
                      <a:pt x="943547" y="80677"/>
                    </a:lnTo>
                    <a:cubicBezTo>
                      <a:pt x="943547" y="80677"/>
                      <a:pt x="553974" y="393287"/>
                      <a:pt x="79438" y="447485"/>
                    </a:cubicBezTo>
                    <a:lnTo>
                      <a:pt x="24479" y="257651"/>
                    </a:lnTo>
                    <a:close/>
                  </a:path>
                </a:pathLst>
              </a:custGeom>
              <a:solidFill>
                <a:srgbClr val="FDD2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55" name="Freeform: Shape 554">
                <a:extLst>
                  <a:ext uri="{FF2B5EF4-FFF2-40B4-BE49-F238E27FC236}">
                    <a16:creationId xmlns:a16="http://schemas.microsoft.com/office/drawing/2014/main" id="{84CDE341-F464-4926-AC6A-05261F5FF937}"/>
                  </a:ext>
                </a:extLst>
              </p:cNvPr>
              <p:cNvSpPr/>
              <p:nvPr/>
            </p:nvSpPr>
            <p:spPr>
              <a:xfrm>
                <a:off x="1775945" y="3559236"/>
                <a:ext cx="967106" cy="548034"/>
              </a:xfrm>
              <a:custGeom>
                <a:avLst/>
                <a:gdLst>
                  <a:gd name="connsiteX0" fmla="*/ 361242 w 967106"/>
                  <a:gd name="connsiteY0" fmla="*/ 43211 h 548035"/>
                  <a:gd name="connsiteX1" fmla="*/ 892070 w 967106"/>
                  <a:gd name="connsiteY1" fmla="*/ 25685 h 548035"/>
                  <a:gd name="connsiteX2" fmla="*/ 741003 w 967106"/>
                  <a:gd name="connsiteY2" fmla="*/ 380205 h 548035"/>
                  <a:gd name="connsiteX3" fmla="*/ 164550 w 967106"/>
                  <a:gd name="connsiteY3" fmla="*/ 428402 h 548035"/>
                  <a:gd name="connsiteX4" fmla="*/ 33963 w 967106"/>
                  <a:gd name="connsiteY4" fmla="*/ 548036 h 548035"/>
                  <a:gd name="connsiteX5" fmla="*/ 149 w 967106"/>
                  <a:gd name="connsiteY5" fmla="*/ 484123 h 548035"/>
                  <a:gd name="connsiteX6" fmla="*/ 75968 w 967106"/>
                  <a:gd name="connsiteY6" fmla="*/ 380110 h 548035"/>
                  <a:gd name="connsiteX7" fmla="*/ 112449 w 967106"/>
                  <a:gd name="connsiteY7" fmla="*/ 343343 h 548035"/>
                  <a:gd name="connsiteX8" fmla="*/ 380768 w 967106"/>
                  <a:gd name="connsiteY8" fmla="*/ 311720 h 548035"/>
                  <a:gd name="connsiteX9" fmla="*/ 170265 w 967106"/>
                  <a:gd name="connsiteY9" fmla="*/ 315626 h 548035"/>
                  <a:gd name="connsiteX10" fmla="*/ 169218 w 967106"/>
                  <a:gd name="connsiteY10" fmla="*/ 71595 h 548035"/>
                  <a:gd name="connsiteX11" fmla="*/ 361242 w 967106"/>
                  <a:gd name="connsiteY11" fmla="*/ 43211 h 548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67106" h="548035">
                    <a:moveTo>
                      <a:pt x="361242" y="43211"/>
                    </a:moveTo>
                    <a:cubicBezTo>
                      <a:pt x="361242" y="43211"/>
                      <a:pt x="791105" y="-40990"/>
                      <a:pt x="892070" y="25685"/>
                    </a:cubicBezTo>
                    <a:cubicBezTo>
                      <a:pt x="993035" y="92360"/>
                      <a:pt x="1033516" y="287432"/>
                      <a:pt x="741003" y="380205"/>
                    </a:cubicBezTo>
                    <a:cubicBezTo>
                      <a:pt x="448491" y="472979"/>
                      <a:pt x="164550" y="428402"/>
                      <a:pt x="164550" y="428402"/>
                    </a:cubicBezTo>
                    <a:lnTo>
                      <a:pt x="33963" y="548036"/>
                    </a:lnTo>
                    <a:cubicBezTo>
                      <a:pt x="33963" y="548036"/>
                      <a:pt x="-2613" y="548226"/>
                      <a:pt x="149" y="484123"/>
                    </a:cubicBezTo>
                    <a:cubicBezTo>
                      <a:pt x="2911" y="420020"/>
                      <a:pt x="75968" y="380110"/>
                      <a:pt x="75968" y="380110"/>
                    </a:cubicBezTo>
                    <a:lnTo>
                      <a:pt x="112449" y="343343"/>
                    </a:lnTo>
                    <a:lnTo>
                      <a:pt x="380768" y="311720"/>
                    </a:lnTo>
                    <a:lnTo>
                      <a:pt x="170265" y="315626"/>
                    </a:lnTo>
                    <a:cubicBezTo>
                      <a:pt x="170265" y="315626"/>
                      <a:pt x="160074" y="74643"/>
                      <a:pt x="169218" y="71595"/>
                    </a:cubicBezTo>
                    <a:cubicBezTo>
                      <a:pt x="178362" y="68357"/>
                      <a:pt x="361242" y="43211"/>
                      <a:pt x="361242" y="43211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56" name="Freeform: Shape 555">
                <a:extLst>
                  <a:ext uri="{FF2B5EF4-FFF2-40B4-BE49-F238E27FC236}">
                    <a16:creationId xmlns:a16="http://schemas.microsoft.com/office/drawing/2014/main" id="{6434A911-6E95-4B20-902C-010FE5A5BD18}"/>
                  </a:ext>
                </a:extLst>
              </p:cNvPr>
              <p:cNvSpPr/>
              <p:nvPr/>
            </p:nvSpPr>
            <p:spPr>
              <a:xfrm>
                <a:off x="1932232" y="3884579"/>
                <a:ext cx="108752" cy="112109"/>
              </a:xfrm>
              <a:custGeom>
                <a:avLst/>
                <a:gdLst>
                  <a:gd name="connsiteX0" fmla="*/ 9311 w 108752"/>
                  <a:gd name="connsiteY0" fmla="*/ 103251 h 112109"/>
                  <a:gd name="connsiteX1" fmla="*/ 929 w 108752"/>
                  <a:gd name="connsiteY1" fmla="*/ 75533 h 112109"/>
                  <a:gd name="connsiteX2" fmla="*/ 8549 w 108752"/>
                  <a:gd name="connsiteY2" fmla="*/ 11716 h 112109"/>
                  <a:gd name="connsiteX3" fmla="*/ 108371 w 108752"/>
                  <a:gd name="connsiteY3" fmla="*/ 0 h 112109"/>
                  <a:gd name="connsiteX4" fmla="*/ 108752 w 108752"/>
                  <a:gd name="connsiteY4" fmla="*/ 112109 h 112109"/>
                  <a:gd name="connsiteX5" fmla="*/ 9311 w 108752"/>
                  <a:gd name="connsiteY5" fmla="*/ 103251 h 112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8752" h="112109">
                    <a:moveTo>
                      <a:pt x="9311" y="103251"/>
                    </a:moveTo>
                    <a:cubicBezTo>
                      <a:pt x="6168" y="96298"/>
                      <a:pt x="2834" y="87058"/>
                      <a:pt x="929" y="75533"/>
                    </a:cubicBezTo>
                    <a:cubicBezTo>
                      <a:pt x="-2500" y="55721"/>
                      <a:pt x="4358" y="26575"/>
                      <a:pt x="8549" y="11716"/>
                    </a:cubicBezTo>
                    <a:lnTo>
                      <a:pt x="108371" y="0"/>
                    </a:lnTo>
                    <a:cubicBezTo>
                      <a:pt x="107038" y="17621"/>
                      <a:pt x="103704" y="72580"/>
                      <a:pt x="108752" y="112109"/>
                    </a:cubicBezTo>
                    <a:cubicBezTo>
                      <a:pt x="51983" y="109347"/>
                      <a:pt x="15407" y="104204"/>
                      <a:pt x="9311" y="103251"/>
                    </a:cubicBezTo>
                    <a:close/>
                  </a:path>
                </a:pathLst>
              </a:custGeom>
              <a:solidFill>
                <a:srgbClr val="EDB49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57" name="Freeform: Shape 556">
                <a:extLst>
                  <a:ext uri="{FF2B5EF4-FFF2-40B4-BE49-F238E27FC236}">
                    <a16:creationId xmlns:a16="http://schemas.microsoft.com/office/drawing/2014/main" id="{E4D17A12-1D6D-4311-9599-BFDE161CDD9D}"/>
                  </a:ext>
                </a:extLst>
              </p:cNvPr>
              <p:cNvSpPr/>
              <p:nvPr/>
            </p:nvSpPr>
            <p:spPr>
              <a:xfrm>
                <a:off x="1775850" y="3723354"/>
                <a:ext cx="719572" cy="383919"/>
              </a:xfrm>
              <a:custGeom>
                <a:avLst/>
                <a:gdLst>
                  <a:gd name="connsiteX0" fmla="*/ 75968 w 719572"/>
                  <a:gd name="connsiteY0" fmla="*/ 215898 h 383919"/>
                  <a:gd name="connsiteX1" fmla="*/ 112449 w 719572"/>
                  <a:gd name="connsiteY1" fmla="*/ 179132 h 383919"/>
                  <a:gd name="connsiteX2" fmla="*/ 380768 w 719572"/>
                  <a:gd name="connsiteY2" fmla="*/ 147509 h 383919"/>
                  <a:gd name="connsiteX3" fmla="*/ 170265 w 719572"/>
                  <a:gd name="connsiteY3" fmla="*/ 151414 h 383919"/>
                  <a:gd name="connsiteX4" fmla="*/ 168551 w 719572"/>
                  <a:gd name="connsiteY4" fmla="*/ 106361 h 383919"/>
                  <a:gd name="connsiteX5" fmla="*/ 193221 w 719572"/>
                  <a:gd name="connsiteY5" fmla="*/ 107980 h 383919"/>
                  <a:gd name="connsiteX6" fmla="*/ 550884 w 719572"/>
                  <a:gd name="connsiteY6" fmla="*/ 29208 h 383919"/>
                  <a:gd name="connsiteX7" fmla="*/ 719572 w 719572"/>
                  <a:gd name="connsiteY7" fmla="*/ 6158 h 383919"/>
                  <a:gd name="connsiteX8" fmla="*/ 449634 w 719572"/>
                  <a:gd name="connsiteY8" fmla="*/ 139508 h 383919"/>
                  <a:gd name="connsiteX9" fmla="*/ 122450 w 719572"/>
                  <a:gd name="connsiteY9" fmla="*/ 212088 h 383919"/>
                  <a:gd name="connsiteX10" fmla="*/ 41583 w 719572"/>
                  <a:gd name="connsiteY10" fmla="*/ 318197 h 383919"/>
                  <a:gd name="connsiteX11" fmla="*/ 52346 w 719572"/>
                  <a:gd name="connsiteY11" fmla="*/ 367155 h 383919"/>
                  <a:gd name="connsiteX12" fmla="*/ 33963 w 719572"/>
                  <a:gd name="connsiteY12" fmla="*/ 383919 h 383919"/>
                  <a:gd name="connsiteX13" fmla="*/ 149 w 719572"/>
                  <a:gd name="connsiteY13" fmla="*/ 320006 h 383919"/>
                  <a:gd name="connsiteX14" fmla="*/ 75968 w 719572"/>
                  <a:gd name="connsiteY14" fmla="*/ 215898 h 383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19572" h="383919">
                    <a:moveTo>
                      <a:pt x="75968" y="215898"/>
                    </a:moveTo>
                    <a:lnTo>
                      <a:pt x="112449" y="179132"/>
                    </a:lnTo>
                    <a:lnTo>
                      <a:pt x="380768" y="147509"/>
                    </a:lnTo>
                    <a:lnTo>
                      <a:pt x="170265" y="151414"/>
                    </a:lnTo>
                    <a:cubicBezTo>
                      <a:pt x="170265" y="151414"/>
                      <a:pt x="169503" y="133031"/>
                      <a:pt x="168551" y="106361"/>
                    </a:cubicBezTo>
                    <a:cubicBezTo>
                      <a:pt x="177314" y="106932"/>
                      <a:pt x="185601" y="107504"/>
                      <a:pt x="193221" y="107980"/>
                    </a:cubicBezTo>
                    <a:cubicBezTo>
                      <a:pt x="274564" y="113695"/>
                      <a:pt x="469731" y="76262"/>
                      <a:pt x="550884" y="29208"/>
                    </a:cubicBezTo>
                    <a:cubicBezTo>
                      <a:pt x="632037" y="-17941"/>
                      <a:pt x="719572" y="6158"/>
                      <a:pt x="719572" y="6158"/>
                    </a:cubicBezTo>
                    <a:cubicBezTo>
                      <a:pt x="624036" y="16730"/>
                      <a:pt x="545074" y="100455"/>
                      <a:pt x="449634" y="139508"/>
                    </a:cubicBezTo>
                    <a:cubicBezTo>
                      <a:pt x="354193" y="178560"/>
                      <a:pt x="146834" y="209993"/>
                      <a:pt x="122450" y="212088"/>
                    </a:cubicBezTo>
                    <a:cubicBezTo>
                      <a:pt x="98066" y="214184"/>
                      <a:pt x="41392" y="279525"/>
                      <a:pt x="41583" y="318197"/>
                    </a:cubicBezTo>
                    <a:cubicBezTo>
                      <a:pt x="41678" y="336580"/>
                      <a:pt x="46345" y="353915"/>
                      <a:pt x="52346" y="367155"/>
                    </a:cubicBezTo>
                    <a:lnTo>
                      <a:pt x="33963" y="383919"/>
                    </a:lnTo>
                    <a:cubicBezTo>
                      <a:pt x="33963" y="383919"/>
                      <a:pt x="-2613" y="384110"/>
                      <a:pt x="149" y="320006"/>
                    </a:cubicBezTo>
                    <a:cubicBezTo>
                      <a:pt x="3006" y="255903"/>
                      <a:pt x="75968" y="215898"/>
                      <a:pt x="75968" y="215898"/>
                    </a:cubicBezTo>
                    <a:close/>
                  </a:path>
                </a:pathLst>
              </a:custGeom>
              <a:solidFill>
                <a:srgbClr val="000000">
                  <a:alpha val="34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58" name="Freeform: Shape 557">
                <a:extLst>
                  <a:ext uri="{FF2B5EF4-FFF2-40B4-BE49-F238E27FC236}">
                    <a16:creationId xmlns:a16="http://schemas.microsoft.com/office/drawing/2014/main" id="{F9000AE8-79CC-4D79-AA1E-596751F7E556}"/>
                  </a:ext>
                </a:extLst>
              </p:cNvPr>
              <p:cNvSpPr/>
              <p:nvPr/>
            </p:nvSpPr>
            <p:spPr>
              <a:xfrm>
                <a:off x="1164329" y="3563988"/>
                <a:ext cx="969929" cy="542047"/>
              </a:xfrm>
              <a:custGeom>
                <a:avLst/>
                <a:gdLst>
                  <a:gd name="connsiteX0" fmla="*/ 604812 w 969929"/>
                  <a:gd name="connsiteY0" fmla="*/ 39984 h 542047"/>
                  <a:gd name="connsiteX1" fmla="*/ 73889 w 969929"/>
                  <a:gd name="connsiteY1" fmla="*/ 27030 h 542047"/>
                  <a:gd name="connsiteX2" fmla="*/ 227908 w 969929"/>
                  <a:gd name="connsiteY2" fmla="*/ 380313 h 542047"/>
                  <a:gd name="connsiteX3" fmla="*/ 804742 w 969929"/>
                  <a:gd name="connsiteY3" fmla="*/ 423651 h 542047"/>
                  <a:gd name="connsiteX4" fmla="*/ 936473 w 969929"/>
                  <a:gd name="connsiteY4" fmla="*/ 542047 h 542047"/>
                  <a:gd name="connsiteX5" fmla="*/ 969715 w 969929"/>
                  <a:gd name="connsiteY5" fmla="*/ 477849 h 542047"/>
                  <a:gd name="connsiteX6" fmla="*/ 893039 w 969929"/>
                  <a:gd name="connsiteY6" fmla="*/ 374407 h 542047"/>
                  <a:gd name="connsiteX7" fmla="*/ 856272 w 969929"/>
                  <a:gd name="connsiteY7" fmla="*/ 337926 h 542047"/>
                  <a:gd name="connsiteX8" fmla="*/ 587667 w 969929"/>
                  <a:gd name="connsiteY8" fmla="*/ 308589 h 542047"/>
                  <a:gd name="connsiteX9" fmla="*/ 798170 w 969929"/>
                  <a:gd name="connsiteY9" fmla="*/ 310780 h 542047"/>
                  <a:gd name="connsiteX10" fmla="*/ 797122 w 969929"/>
                  <a:gd name="connsiteY10" fmla="*/ 66750 h 542047"/>
                  <a:gd name="connsiteX11" fmla="*/ 604812 w 969929"/>
                  <a:gd name="connsiteY11" fmla="*/ 39984 h 542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69929" h="542047">
                    <a:moveTo>
                      <a:pt x="604812" y="39984"/>
                    </a:moveTo>
                    <a:cubicBezTo>
                      <a:pt x="604812" y="39984"/>
                      <a:pt x="174282" y="-40597"/>
                      <a:pt x="73889" y="27030"/>
                    </a:cubicBezTo>
                    <a:cubicBezTo>
                      <a:pt x="-26505" y="94563"/>
                      <a:pt x="-65367" y="290016"/>
                      <a:pt x="227908" y="380313"/>
                    </a:cubicBezTo>
                    <a:cubicBezTo>
                      <a:pt x="521183" y="470610"/>
                      <a:pt x="804742" y="423651"/>
                      <a:pt x="804742" y="423651"/>
                    </a:cubicBezTo>
                    <a:lnTo>
                      <a:pt x="936473" y="542047"/>
                    </a:lnTo>
                    <a:cubicBezTo>
                      <a:pt x="936473" y="542047"/>
                      <a:pt x="973049" y="541857"/>
                      <a:pt x="969715" y="477849"/>
                    </a:cubicBezTo>
                    <a:cubicBezTo>
                      <a:pt x="966381" y="413745"/>
                      <a:pt x="893039" y="374407"/>
                      <a:pt x="893039" y="374407"/>
                    </a:cubicBezTo>
                    <a:lnTo>
                      <a:pt x="856272" y="337926"/>
                    </a:lnTo>
                    <a:lnTo>
                      <a:pt x="587667" y="308589"/>
                    </a:lnTo>
                    <a:lnTo>
                      <a:pt x="798170" y="310780"/>
                    </a:lnTo>
                    <a:cubicBezTo>
                      <a:pt x="798170" y="310780"/>
                      <a:pt x="806266" y="69702"/>
                      <a:pt x="797122" y="66750"/>
                    </a:cubicBezTo>
                    <a:cubicBezTo>
                      <a:pt x="787978" y="63702"/>
                      <a:pt x="604812" y="39984"/>
                      <a:pt x="604812" y="39984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59" name="Freeform: Shape 558">
                <a:extLst>
                  <a:ext uri="{FF2B5EF4-FFF2-40B4-BE49-F238E27FC236}">
                    <a16:creationId xmlns:a16="http://schemas.microsoft.com/office/drawing/2014/main" id="{43A4EDED-5185-4752-B8EE-A2DAE0A01652}"/>
                  </a:ext>
                </a:extLst>
              </p:cNvPr>
              <p:cNvSpPr/>
              <p:nvPr/>
            </p:nvSpPr>
            <p:spPr>
              <a:xfrm>
                <a:off x="1438428" y="2891977"/>
                <a:ext cx="763805" cy="781539"/>
              </a:xfrm>
              <a:custGeom>
                <a:avLst/>
                <a:gdLst>
                  <a:gd name="connsiteX0" fmla="*/ 763148 w 763805"/>
                  <a:gd name="connsiteY0" fmla="*/ 670942 h 781540"/>
                  <a:gd name="connsiteX1" fmla="*/ 663135 w 763805"/>
                  <a:gd name="connsiteY1" fmla="*/ 43816 h 781540"/>
                  <a:gd name="connsiteX2" fmla="*/ 611510 w 763805"/>
                  <a:gd name="connsiteY2" fmla="*/ 1 h 781540"/>
                  <a:gd name="connsiteX3" fmla="*/ 390911 w 763805"/>
                  <a:gd name="connsiteY3" fmla="*/ 954 h 781540"/>
                  <a:gd name="connsiteX4" fmla="*/ 246607 w 763805"/>
                  <a:gd name="connsiteY4" fmla="*/ 41245 h 781540"/>
                  <a:gd name="connsiteX5" fmla="*/ 7625 w 763805"/>
                  <a:gd name="connsiteY5" fmla="*/ 515209 h 781540"/>
                  <a:gd name="connsiteX6" fmla="*/ 130021 w 763805"/>
                  <a:gd name="connsiteY6" fmla="*/ 597029 h 781540"/>
                  <a:gd name="connsiteX7" fmla="*/ 304805 w 763805"/>
                  <a:gd name="connsiteY7" fmla="*/ 334234 h 781540"/>
                  <a:gd name="connsiteX8" fmla="*/ 263847 w 763805"/>
                  <a:gd name="connsiteY8" fmla="*/ 673705 h 781540"/>
                  <a:gd name="connsiteX9" fmla="*/ 292136 w 763805"/>
                  <a:gd name="connsiteY9" fmla="*/ 726569 h 781540"/>
                  <a:gd name="connsiteX10" fmla="*/ 736002 w 763805"/>
                  <a:gd name="connsiteY10" fmla="*/ 725425 h 781540"/>
                  <a:gd name="connsiteX11" fmla="*/ 763148 w 763805"/>
                  <a:gd name="connsiteY11" fmla="*/ 670942 h 781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3805" h="781540">
                    <a:moveTo>
                      <a:pt x="763148" y="670942"/>
                    </a:moveTo>
                    <a:lnTo>
                      <a:pt x="663135" y="43816"/>
                    </a:lnTo>
                    <a:cubicBezTo>
                      <a:pt x="659135" y="18480"/>
                      <a:pt x="637132" y="-189"/>
                      <a:pt x="611510" y="1"/>
                    </a:cubicBezTo>
                    <a:lnTo>
                      <a:pt x="390911" y="954"/>
                    </a:lnTo>
                    <a:cubicBezTo>
                      <a:pt x="376718" y="1049"/>
                      <a:pt x="269372" y="3430"/>
                      <a:pt x="246607" y="41245"/>
                    </a:cubicBezTo>
                    <a:lnTo>
                      <a:pt x="7625" y="515209"/>
                    </a:lnTo>
                    <a:cubicBezTo>
                      <a:pt x="-31523" y="573787"/>
                      <a:pt x="90873" y="655607"/>
                      <a:pt x="130021" y="597029"/>
                    </a:cubicBezTo>
                    <a:lnTo>
                      <a:pt x="304805" y="334234"/>
                    </a:lnTo>
                    <a:lnTo>
                      <a:pt x="263847" y="673705"/>
                    </a:lnTo>
                    <a:cubicBezTo>
                      <a:pt x="261180" y="695517"/>
                      <a:pt x="272420" y="716853"/>
                      <a:pt x="292136" y="726569"/>
                    </a:cubicBezTo>
                    <a:cubicBezTo>
                      <a:pt x="439869" y="798958"/>
                      <a:pt x="587888" y="801149"/>
                      <a:pt x="736002" y="725425"/>
                    </a:cubicBezTo>
                    <a:cubicBezTo>
                      <a:pt x="755813" y="715138"/>
                      <a:pt x="766672" y="692945"/>
                      <a:pt x="763148" y="670942"/>
                    </a:cubicBezTo>
                    <a:close/>
                  </a:path>
                </a:pathLst>
              </a:custGeom>
              <a:solidFill>
                <a:srgbClr val="FDD2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60" name="Freeform: Shape 559">
                <a:extLst>
                  <a:ext uri="{FF2B5EF4-FFF2-40B4-BE49-F238E27FC236}">
                    <a16:creationId xmlns:a16="http://schemas.microsoft.com/office/drawing/2014/main" id="{6ED14A2F-9C7F-44C4-A631-F2778B48F21C}"/>
                  </a:ext>
                </a:extLst>
              </p:cNvPr>
              <p:cNvSpPr/>
              <p:nvPr/>
            </p:nvSpPr>
            <p:spPr>
              <a:xfrm>
                <a:off x="1716584" y="2448971"/>
                <a:ext cx="372450" cy="287394"/>
              </a:xfrm>
              <a:custGeom>
                <a:avLst/>
                <a:gdLst>
                  <a:gd name="connsiteX0" fmla="*/ 333735 w 372450"/>
                  <a:gd name="connsiteY0" fmla="*/ 168402 h 287394"/>
                  <a:gd name="connsiteX1" fmla="*/ 336021 w 372450"/>
                  <a:gd name="connsiteY1" fmla="*/ 0 h 287394"/>
                  <a:gd name="connsiteX2" fmla="*/ 305731 w 372450"/>
                  <a:gd name="connsiteY2" fmla="*/ 51149 h 287394"/>
                  <a:gd name="connsiteX3" fmla="*/ 273156 w 372450"/>
                  <a:gd name="connsiteY3" fmla="*/ 12478 h 287394"/>
                  <a:gd name="connsiteX4" fmla="*/ 198861 w 372450"/>
                  <a:gd name="connsiteY4" fmla="*/ 53626 h 287394"/>
                  <a:gd name="connsiteX5" fmla="*/ 79798 w 372450"/>
                  <a:gd name="connsiteY5" fmla="*/ 49244 h 287394"/>
                  <a:gd name="connsiteX6" fmla="*/ 49223 w 372450"/>
                  <a:gd name="connsiteY6" fmla="*/ 98870 h 287394"/>
                  <a:gd name="connsiteX7" fmla="*/ 74 w 372450"/>
                  <a:gd name="connsiteY7" fmla="*/ 156877 h 287394"/>
                  <a:gd name="connsiteX8" fmla="*/ 59700 w 372450"/>
                  <a:gd name="connsiteY8" fmla="*/ 277273 h 287394"/>
                  <a:gd name="connsiteX9" fmla="*/ 133615 w 372450"/>
                  <a:gd name="connsiteY9" fmla="*/ 281273 h 287394"/>
                  <a:gd name="connsiteX10" fmla="*/ 155617 w 372450"/>
                  <a:gd name="connsiteY10" fmla="*/ 188214 h 287394"/>
                  <a:gd name="connsiteX11" fmla="*/ 333735 w 372450"/>
                  <a:gd name="connsiteY11" fmla="*/ 168402 h 287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72450" h="287394">
                    <a:moveTo>
                      <a:pt x="333735" y="168402"/>
                    </a:moveTo>
                    <a:cubicBezTo>
                      <a:pt x="338211" y="167545"/>
                      <a:pt x="417078" y="55436"/>
                      <a:pt x="336021" y="0"/>
                    </a:cubicBezTo>
                    <a:cubicBezTo>
                      <a:pt x="336021" y="0"/>
                      <a:pt x="328782" y="41910"/>
                      <a:pt x="305731" y="51149"/>
                    </a:cubicBezTo>
                    <a:cubicBezTo>
                      <a:pt x="305731" y="51149"/>
                      <a:pt x="291730" y="19717"/>
                      <a:pt x="273156" y="12478"/>
                    </a:cubicBezTo>
                    <a:cubicBezTo>
                      <a:pt x="273156" y="12478"/>
                      <a:pt x="244962" y="50768"/>
                      <a:pt x="198861" y="53626"/>
                    </a:cubicBezTo>
                    <a:cubicBezTo>
                      <a:pt x="152760" y="56579"/>
                      <a:pt x="115993" y="28099"/>
                      <a:pt x="79798" y="49244"/>
                    </a:cubicBezTo>
                    <a:cubicBezTo>
                      <a:pt x="43603" y="70390"/>
                      <a:pt x="49223" y="98870"/>
                      <a:pt x="49223" y="98870"/>
                    </a:cubicBezTo>
                    <a:cubicBezTo>
                      <a:pt x="49223" y="98870"/>
                      <a:pt x="-2212" y="113728"/>
                      <a:pt x="74" y="156877"/>
                    </a:cubicBezTo>
                    <a:cubicBezTo>
                      <a:pt x="2360" y="200025"/>
                      <a:pt x="59700" y="277273"/>
                      <a:pt x="59700" y="277273"/>
                    </a:cubicBezTo>
                    <a:cubicBezTo>
                      <a:pt x="59700" y="277273"/>
                      <a:pt x="100944" y="297085"/>
                      <a:pt x="133615" y="281273"/>
                    </a:cubicBezTo>
                    <a:cubicBezTo>
                      <a:pt x="166285" y="265462"/>
                      <a:pt x="139996" y="203835"/>
                      <a:pt x="155617" y="188214"/>
                    </a:cubicBezTo>
                    <a:cubicBezTo>
                      <a:pt x="171238" y="172688"/>
                      <a:pt x="333735" y="168402"/>
                      <a:pt x="333735" y="168402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61" name="Freeform: Shape 560">
                <a:extLst>
                  <a:ext uri="{FF2B5EF4-FFF2-40B4-BE49-F238E27FC236}">
                    <a16:creationId xmlns:a16="http://schemas.microsoft.com/office/drawing/2014/main" id="{B1AE11B8-CED7-42BF-8711-9A2E1D8719E8}"/>
                  </a:ext>
                </a:extLst>
              </p:cNvPr>
              <p:cNvSpPr/>
              <p:nvPr/>
            </p:nvSpPr>
            <p:spPr>
              <a:xfrm>
                <a:off x="1839777" y="2759009"/>
                <a:ext cx="172442" cy="207189"/>
              </a:xfrm>
              <a:custGeom>
                <a:avLst/>
                <a:gdLst>
                  <a:gd name="connsiteX0" fmla="*/ 19280 w 172442"/>
                  <a:gd name="connsiteY0" fmla="*/ 0 h 207189"/>
                  <a:gd name="connsiteX1" fmla="*/ 40 w 172442"/>
                  <a:gd name="connsiteY1" fmla="*/ 146495 h 207189"/>
                  <a:gd name="connsiteX2" fmla="*/ 172442 w 172442"/>
                  <a:gd name="connsiteY2" fmla="*/ 153353 h 207189"/>
                  <a:gd name="connsiteX3" fmla="*/ 149011 w 172442"/>
                  <a:gd name="connsiteY3" fmla="*/ 28384 h 207189"/>
                  <a:gd name="connsiteX4" fmla="*/ 25376 w 172442"/>
                  <a:gd name="connsiteY4" fmla="*/ 1429 h 20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442" h="207189">
                    <a:moveTo>
                      <a:pt x="19280" y="0"/>
                    </a:moveTo>
                    <a:lnTo>
                      <a:pt x="40" y="146495"/>
                    </a:lnTo>
                    <a:cubicBezTo>
                      <a:pt x="-3008" y="222695"/>
                      <a:pt x="169394" y="229553"/>
                      <a:pt x="172442" y="153353"/>
                    </a:cubicBezTo>
                    <a:lnTo>
                      <a:pt x="149011" y="28384"/>
                    </a:lnTo>
                    <a:lnTo>
                      <a:pt x="25376" y="1429"/>
                    </a:lnTo>
                  </a:path>
                </a:pathLst>
              </a:custGeom>
              <a:solidFill>
                <a:srgbClr val="FFB38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62" name="Freeform: Shape 561">
                <a:extLst>
                  <a:ext uri="{FF2B5EF4-FFF2-40B4-BE49-F238E27FC236}">
                    <a16:creationId xmlns:a16="http://schemas.microsoft.com/office/drawing/2014/main" id="{63651EAF-FDD2-4EC5-8430-B6691B6455D9}"/>
                  </a:ext>
                </a:extLst>
              </p:cNvPr>
              <p:cNvSpPr/>
              <p:nvPr/>
            </p:nvSpPr>
            <p:spPr>
              <a:xfrm>
                <a:off x="1851532" y="2758914"/>
                <a:ext cx="152018" cy="106985"/>
              </a:xfrm>
              <a:custGeom>
                <a:avLst/>
                <a:gdLst>
                  <a:gd name="connsiteX0" fmla="*/ 152019 w 152018"/>
                  <a:gd name="connsiteY0" fmla="*/ 106870 h 106985"/>
                  <a:gd name="connsiteX1" fmla="*/ 137350 w 152018"/>
                  <a:gd name="connsiteY1" fmla="*/ 28480 h 106985"/>
                  <a:gd name="connsiteX2" fmla="*/ 13716 w 152018"/>
                  <a:gd name="connsiteY2" fmla="*/ 1524 h 106985"/>
                  <a:gd name="connsiteX3" fmla="*/ 7620 w 152018"/>
                  <a:gd name="connsiteY3" fmla="*/ 0 h 106985"/>
                  <a:gd name="connsiteX4" fmla="*/ 0 w 152018"/>
                  <a:gd name="connsiteY4" fmla="*/ 58007 h 106985"/>
                  <a:gd name="connsiteX5" fmla="*/ 152019 w 152018"/>
                  <a:gd name="connsiteY5" fmla="*/ 106870 h 106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018" h="106985">
                    <a:moveTo>
                      <a:pt x="152019" y="106870"/>
                    </a:moveTo>
                    <a:lnTo>
                      <a:pt x="137350" y="28480"/>
                    </a:lnTo>
                    <a:lnTo>
                      <a:pt x="13716" y="1524"/>
                    </a:lnTo>
                    <a:lnTo>
                      <a:pt x="7620" y="0"/>
                    </a:lnTo>
                    <a:lnTo>
                      <a:pt x="0" y="58007"/>
                    </a:lnTo>
                    <a:cubicBezTo>
                      <a:pt x="54292" y="101251"/>
                      <a:pt x="114681" y="108014"/>
                      <a:pt x="152019" y="106870"/>
                    </a:cubicBezTo>
                    <a:close/>
                  </a:path>
                </a:pathLst>
              </a:custGeom>
              <a:solidFill>
                <a:srgbClr val="000000">
                  <a:alpha val="6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63" name="Freeform: Shape 562">
                <a:extLst>
                  <a:ext uri="{FF2B5EF4-FFF2-40B4-BE49-F238E27FC236}">
                    <a16:creationId xmlns:a16="http://schemas.microsoft.com/office/drawing/2014/main" id="{066DA7EC-0604-464C-9070-0A1BC630CE58}"/>
                  </a:ext>
                </a:extLst>
              </p:cNvPr>
              <p:cNvSpPr/>
              <p:nvPr/>
            </p:nvSpPr>
            <p:spPr>
              <a:xfrm>
                <a:off x="1778096" y="2576415"/>
                <a:ext cx="300053" cy="270993"/>
              </a:xfrm>
              <a:custGeom>
                <a:avLst/>
                <a:gdLst>
                  <a:gd name="connsiteX0" fmla="*/ 260221 w 300053"/>
                  <a:gd name="connsiteY0" fmla="*/ 0 h 270993"/>
                  <a:gd name="connsiteX1" fmla="*/ 291082 w 300053"/>
                  <a:gd name="connsiteY1" fmla="*/ 217837 h 270993"/>
                  <a:gd name="connsiteX2" fmla="*/ 189546 w 300053"/>
                  <a:gd name="connsiteY2" fmla="*/ 270701 h 270993"/>
                  <a:gd name="connsiteX3" fmla="*/ 73817 w 300053"/>
                  <a:gd name="connsiteY3" fmla="*/ 204978 h 270993"/>
                  <a:gd name="connsiteX4" fmla="*/ 9523 w 300053"/>
                  <a:gd name="connsiteY4" fmla="*/ 163354 h 270993"/>
                  <a:gd name="connsiteX5" fmla="*/ 24001 w 300053"/>
                  <a:gd name="connsiteY5" fmla="*/ 102965 h 270993"/>
                  <a:gd name="connsiteX6" fmla="*/ 58958 w 300053"/>
                  <a:gd name="connsiteY6" fmla="*/ 130207 h 270993"/>
                  <a:gd name="connsiteX7" fmla="*/ 85342 w 300053"/>
                  <a:gd name="connsiteY7" fmla="*/ 106299 h 270993"/>
                  <a:gd name="connsiteX8" fmla="*/ 72864 w 300053"/>
                  <a:gd name="connsiteY8" fmla="*/ 43434 h 270993"/>
                  <a:gd name="connsiteX9" fmla="*/ 260221 w 300053"/>
                  <a:gd name="connsiteY9" fmla="*/ 0 h 270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00053" h="270993">
                    <a:moveTo>
                      <a:pt x="260221" y="0"/>
                    </a:moveTo>
                    <a:cubicBezTo>
                      <a:pt x="260221" y="0"/>
                      <a:pt x="322800" y="174212"/>
                      <a:pt x="291082" y="217837"/>
                    </a:cubicBezTo>
                    <a:cubicBezTo>
                      <a:pt x="259269" y="261461"/>
                      <a:pt x="247648" y="273082"/>
                      <a:pt x="189546" y="270701"/>
                    </a:cubicBezTo>
                    <a:cubicBezTo>
                      <a:pt x="131538" y="268224"/>
                      <a:pt x="73817" y="204978"/>
                      <a:pt x="73817" y="204978"/>
                    </a:cubicBezTo>
                    <a:cubicBezTo>
                      <a:pt x="73817" y="204978"/>
                      <a:pt x="27430" y="190881"/>
                      <a:pt x="9523" y="163354"/>
                    </a:cubicBezTo>
                    <a:cubicBezTo>
                      <a:pt x="-8384" y="135827"/>
                      <a:pt x="379" y="93631"/>
                      <a:pt x="24001" y="102965"/>
                    </a:cubicBezTo>
                    <a:cubicBezTo>
                      <a:pt x="47623" y="112300"/>
                      <a:pt x="58958" y="130207"/>
                      <a:pt x="58958" y="130207"/>
                    </a:cubicBezTo>
                    <a:cubicBezTo>
                      <a:pt x="58958" y="130207"/>
                      <a:pt x="90105" y="138017"/>
                      <a:pt x="85342" y="106299"/>
                    </a:cubicBezTo>
                    <a:cubicBezTo>
                      <a:pt x="80580" y="74581"/>
                      <a:pt x="59339" y="69437"/>
                      <a:pt x="72864" y="43434"/>
                    </a:cubicBezTo>
                    <a:cubicBezTo>
                      <a:pt x="86390" y="17431"/>
                      <a:pt x="244314" y="60770"/>
                      <a:pt x="260221" y="0"/>
                    </a:cubicBezTo>
                    <a:close/>
                  </a:path>
                </a:pathLst>
              </a:custGeom>
              <a:solidFill>
                <a:srgbClr val="FFB38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564" name="Freeform: Shape 563">
                <a:extLst>
                  <a:ext uri="{FF2B5EF4-FFF2-40B4-BE49-F238E27FC236}">
                    <a16:creationId xmlns:a16="http://schemas.microsoft.com/office/drawing/2014/main" id="{70F53F65-6F85-47E2-80C4-E4F9A998235D}"/>
                  </a:ext>
                </a:extLst>
              </p:cNvPr>
              <p:cNvSpPr/>
              <p:nvPr/>
            </p:nvSpPr>
            <p:spPr>
              <a:xfrm>
                <a:off x="2009362" y="2576415"/>
                <a:ext cx="68739" cy="268509"/>
              </a:xfrm>
              <a:custGeom>
                <a:avLst/>
                <a:gdLst>
                  <a:gd name="connsiteX0" fmla="*/ 28956 w 68739"/>
                  <a:gd name="connsiteY0" fmla="*/ 0 h 268509"/>
                  <a:gd name="connsiteX1" fmla="*/ 5144 w 68739"/>
                  <a:gd name="connsiteY1" fmla="*/ 25051 h 268509"/>
                  <a:gd name="connsiteX2" fmla="*/ 48006 w 68739"/>
                  <a:gd name="connsiteY2" fmla="*/ 204025 h 268509"/>
                  <a:gd name="connsiteX3" fmla="*/ 0 w 68739"/>
                  <a:gd name="connsiteY3" fmla="*/ 268510 h 268509"/>
                  <a:gd name="connsiteX4" fmla="*/ 59722 w 68739"/>
                  <a:gd name="connsiteY4" fmla="*/ 217837 h 268509"/>
                  <a:gd name="connsiteX5" fmla="*/ 28956 w 68739"/>
                  <a:gd name="connsiteY5" fmla="*/ 0 h 268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8739" h="268509">
                    <a:moveTo>
                      <a:pt x="28956" y="0"/>
                    </a:moveTo>
                    <a:cubicBezTo>
                      <a:pt x="25813" y="11906"/>
                      <a:pt x="17145" y="19812"/>
                      <a:pt x="5144" y="25051"/>
                    </a:cubicBezTo>
                    <a:cubicBezTo>
                      <a:pt x="24955" y="78772"/>
                      <a:pt x="58293" y="176689"/>
                      <a:pt x="48006" y="204025"/>
                    </a:cubicBezTo>
                    <a:cubicBezTo>
                      <a:pt x="36862" y="233743"/>
                      <a:pt x="10954" y="258890"/>
                      <a:pt x="0" y="268510"/>
                    </a:cubicBezTo>
                    <a:cubicBezTo>
                      <a:pt x="25146" y="263081"/>
                      <a:pt x="37529" y="248317"/>
                      <a:pt x="59722" y="217837"/>
                    </a:cubicBezTo>
                    <a:cubicBezTo>
                      <a:pt x="91535" y="174212"/>
                      <a:pt x="28956" y="0"/>
                      <a:pt x="28956" y="0"/>
                    </a:cubicBezTo>
                    <a:close/>
                  </a:path>
                </a:pathLst>
              </a:custGeom>
              <a:solidFill>
                <a:srgbClr val="000000">
                  <a:alpha val="6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65" name="Freeform: Shape 564">
                <a:extLst>
                  <a:ext uri="{FF2B5EF4-FFF2-40B4-BE49-F238E27FC236}">
                    <a16:creationId xmlns:a16="http://schemas.microsoft.com/office/drawing/2014/main" id="{6247B6A0-B546-424E-BF77-778B0FBFD9F8}"/>
                  </a:ext>
                </a:extLst>
              </p:cNvPr>
              <p:cNvSpPr/>
              <p:nvPr/>
            </p:nvSpPr>
            <p:spPr>
              <a:xfrm>
                <a:off x="1666557" y="3156868"/>
                <a:ext cx="298989" cy="516253"/>
              </a:xfrm>
              <a:custGeom>
                <a:avLst/>
                <a:gdLst>
                  <a:gd name="connsiteX0" fmla="*/ 239078 w 298989"/>
                  <a:gd name="connsiteY0" fmla="*/ 451009 h 516253"/>
                  <a:gd name="connsiteX1" fmla="*/ 264890 w 298989"/>
                  <a:gd name="connsiteY1" fmla="*/ 308515 h 516253"/>
                  <a:gd name="connsiteX2" fmla="*/ 114109 w 298989"/>
                  <a:gd name="connsiteY2" fmla="*/ 244031 h 516253"/>
                  <a:gd name="connsiteX3" fmla="*/ 102870 w 298989"/>
                  <a:gd name="connsiteY3" fmla="*/ 0 h 516253"/>
                  <a:gd name="connsiteX4" fmla="*/ 0 w 298989"/>
                  <a:gd name="connsiteY4" fmla="*/ 184214 h 516253"/>
                  <a:gd name="connsiteX5" fmla="*/ 76581 w 298989"/>
                  <a:gd name="connsiteY5" fmla="*/ 69152 h 516253"/>
                  <a:gd name="connsiteX6" fmla="*/ 35624 w 298989"/>
                  <a:gd name="connsiteY6" fmla="*/ 408623 h 516253"/>
                  <a:gd name="connsiteX7" fmla="*/ 63913 w 298989"/>
                  <a:gd name="connsiteY7" fmla="*/ 461486 h 516253"/>
                  <a:gd name="connsiteX8" fmla="*/ 298990 w 298989"/>
                  <a:gd name="connsiteY8" fmla="*/ 516065 h 516253"/>
                  <a:gd name="connsiteX9" fmla="*/ 239078 w 298989"/>
                  <a:gd name="connsiteY9" fmla="*/ 451009 h 516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8989" h="516253">
                    <a:moveTo>
                      <a:pt x="239078" y="451009"/>
                    </a:moveTo>
                    <a:cubicBezTo>
                      <a:pt x="289846" y="436531"/>
                      <a:pt x="267081" y="334994"/>
                      <a:pt x="264890" y="308515"/>
                    </a:cubicBezTo>
                    <a:cubicBezTo>
                      <a:pt x="262699" y="282035"/>
                      <a:pt x="140684" y="268319"/>
                      <a:pt x="114109" y="244031"/>
                    </a:cubicBezTo>
                    <a:cubicBezTo>
                      <a:pt x="87535" y="219742"/>
                      <a:pt x="102870" y="0"/>
                      <a:pt x="102870" y="0"/>
                    </a:cubicBezTo>
                    <a:cubicBezTo>
                      <a:pt x="60389" y="48006"/>
                      <a:pt x="22193" y="130492"/>
                      <a:pt x="0" y="184214"/>
                    </a:cubicBezTo>
                    <a:lnTo>
                      <a:pt x="76581" y="69152"/>
                    </a:lnTo>
                    <a:lnTo>
                      <a:pt x="35624" y="408623"/>
                    </a:lnTo>
                    <a:cubicBezTo>
                      <a:pt x="32956" y="430435"/>
                      <a:pt x="44196" y="451771"/>
                      <a:pt x="63913" y="461486"/>
                    </a:cubicBezTo>
                    <a:cubicBezTo>
                      <a:pt x="142208" y="499872"/>
                      <a:pt x="220599" y="518351"/>
                      <a:pt x="298990" y="516065"/>
                    </a:cubicBezTo>
                    <a:cubicBezTo>
                      <a:pt x="262985" y="497300"/>
                      <a:pt x="202216" y="461486"/>
                      <a:pt x="239078" y="451009"/>
                    </a:cubicBezTo>
                    <a:close/>
                  </a:path>
                </a:pathLst>
              </a:custGeom>
              <a:solidFill>
                <a:srgbClr val="000000">
                  <a:alpha val="34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66" name="Freeform: Shape 565">
                <a:extLst>
                  <a:ext uri="{FF2B5EF4-FFF2-40B4-BE49-F238E27FC236}">
                    <a16:creationId xmlns:a16="http://schemas.microsoft.com/office/drawing/2014/main" id="{89CB0C17-8BDC-46BE-8854-D9C9BCC694F7}"/>
                  </a:ext>
                </a:extLst>
              </p:cNvPr>
              <p:cNvSpPr/>
              <p:nvPr/>
            </p:nvSpPr>
            <p:spPr>
              <a:xfrm>
                <a:off x="1773999" y="3450796"/>
                <a:ext cx="279349" cy="172849"/>
              </a:xfrm>
              <a:custGeom>
                <a:avLst/>
                <a:gdLst>
                  <a:gd name="connsiteX0" fmla="*/ 25146 w 279349"/>
                  <a:gd name="connsiteY0" fmla="*/ 6682 h 172849"/>
                  <a:gd name="connsiteX1" fmla="*/ 135446 w 279349"/>
                  <a:gd name="connsiteY1" fmla="*/ 28685 h 172849"/>
                  <a:gd name="connsiteX2" fmla="*/ 161353 w 279349"/>
                  <a:gd name="connsiteY2" fmla="*/ 110 h 172849"/>
                  <a:gd name="connsiteX3" fmla="*/ 198882 w 279349"/>
                  <a:gd name="connsiteY3" fmla="*/ 41067 h 172849"/>
                  <a:gd name="connsiteX4" fmla="*/ 276701 w 279349"/>
                  <a:gd name="connsiteY4" fmla="*/ 86501 h 172849"/>
                  <a:gd name="connsiteX5" fmla="*/ 223456 w 279349"/>
                  <a:gd name="connsiteY5" fmla="*/ 171941 h 172849"/>
                  <a:gd name="connsiteX6" fmla="*/ 108775 w 279349"/>
                  <a:gd name="connsiteY6" fmla="*/ 134698 h 172849"/>
                  <a:gd name="connsiteX7" fmla="*/ 93440 w 279349"/>
                  <a:gd name="connsiteY7" fmla="*/ 119077 h 172849"/>
                  <a:gd name="connsiteX8" fmla="*/ 0 w 279349"/>
                  <a:gd name="connsiteY8" fmla="*/ 88978 h 172849"/>
                  <a:gd name="connsiteX9" fmla="*/ 25146 w 279349"/>
                  <a:gd name="connsiteY9" fmla="*/ 6682 h 172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9349" h="172849">
                    <a:moveTo>
                      <a:pt x="25146" y="6682"/>
                    </a:moveTo>
                    <a:lnTo>
                      <a:pt x="135446" y="28685"/>
                    </a:lnTo>
                    <a:cubicBezTo>
                      <a:pt x="135446" y="28685"/>
                      <a:pt x="126873" y="2681"/>
                      <a:pt x="161353" y="110"/>
                    </a:cubicBezTo>
                    <a:cubicBezTo>
                      <a:pt x="195834" y="-2462"/>
                      <a:pt x="198882" y="41067"/>
                      <a:pt x="198882" y="41067"/>
                    </a:cubicBezTo>
                    <a:cubicBezTo>
                      <a:pt x="198882" y="41067"/>
                      <a:pt x="265367" y="41543"/>
                      <a:pt x="276701" y="86501"/>
                    </a:cubicBezTo>
                    <a:cubicBezTo>
                      <a:pt x="287941" y="131459"/>
                      <a:pt x="262128" y="180132"/>
                      <a:pt x="223456" y="171941"/>
                    </a:cubicBezTo>
                    <a:cubicBezTo>
                      <a:pt x="184785" y="163749"/>
                      <a:pt x="124015" y="150319"/>
                      <a:pt x="108775" y="134698"/>
                    </a:cubicBezTo>
                    <a:cubicBezTo>
                      <a:pt x="93440" y="119077"/>
                      <a:pt x="93440" y="119077"/>
                      <a:pt x="93440" y="119077"/>
                    </a:cubicBezTo>
                    <a:lnTo>
                      <a:pt x="0" y="88978"/>
                    </a:lnTo>
                    <a:lnTo>
                      <a:pt x="25146" y="6682"/>
                    </a:lnTo>
                    <a:close/>
                  </a:path>
                </a:pathLst>
              </a:custGeom>
              <a:solidFill>
                <a:srgbClr val="EDB49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67" name="Freeform: Shape 566">
                <a:extLst>
                  <a:ext uri="{FF2B5EF4-FFF2-40B4-BE49-F238E27FC236}">
                    <a16:creationId xmlns:a16="http://schemas.microsoft.com/office/drawing/2014/main" id="{BEC30B65-6AA1-4514-AB58-54E4CA10AEF8}"/>
                  </a:ext>
                </a:extLst>
              </p:cNvPr>
              <p:cNvSpPr/>
              <p:nvPr/>
            </p:nvSpPr>
            <p:spPr>
              <a:xfrm>
                <a:off x="1451860" y="3377571"/>
                <a:ext cx="433199" cy="207636"/>
              </a:xfrm>
              <a:custGeom>
                <a:avLst/>
                <a:gdLst>
                  <a:gd name="connsiteX0" fmla="*/ 49056 w 433199"/>
                  <a:gd name="connsiteY0" fmla="*/ 125055 h 207636"/>
                  <a:gd name="connsiteX1" fmla="*/ 408339 w 433199"/>
                  <a:gd name="connsiteY1" fmla="*/ 207637 h 207636"/>
                  <a:gd name="connsiteX2" fmla="*/ 433199 w 433199"/>
                  <a:gd name="connsiteY2" fmla="*/ 80573 h 207636"/>
                  <a:gd name="connsiteX3" fmla="*/ 67630 w 433199"/>
                  <a:gd name="connsiteY3" fmla="*/ 754 h 207636"/>
                  <a:gd name="connsiteX4" fmla="*/ 49056 w 433199"/>
                  <a:gd name="connsiteY4" fmla="*/ 125055 h 207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3199" h="207636">
                    <a:moveTo>
                      <a:pt x="49056" y="125055"/>
                    </a:moveTo>
                    <a:lnTo>
                      <a:pt x="408339" y="207637"/>
                    </a:lnTo>
                    <a:lnTo>
                      <a:pt x="433199" y="80573"/>
                    </a:lnTo>
                    <a:lnTo>
                      <a:pt x="67630" y="754"/>
                    </a:lnTo>
                    <a:cubicBezTo>
                      <a:pt x="-9047" y="-10772"/>
                      <a:pt x="-27620" y="113530"/>
                      <a:pt x="49056" y="125055"/>
                    </a:cubicBezTo>
                    <a:close/>
                  </a:path>
                </a:pathLst>
              </a:custGeom>
              <a:solidFill>
                <a:srgbClr val="FDD2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68" name="Freeform: Shape 567">
                <a:extLst>
                  <a:ext uri="{FF2B5EF4-FFF2-40B4-BE49-F238E27FC236}">
                    <a16:creationId xmlns:a16="http://schemas.microsoft.com/office/drawing/2014/main" id="{D1368DCD-BB67-4A91-BC13-0DF35ACEE390}"/>
                  </a:ext>
                </a:extLst>
              </p:cNvPr>
              <p:cNvSpPr/>
              <p:nvPr/>
            </p:nvSpPr>
            <p:spPr>
              <a:xfrm>
                <a:off x="1868201" y="3885245"/>
                <a:ext cx="108926" cy="112109"/>
              </a:xfrm>
              <a:custGeom>
                <a:avLst/>
                <a:gdLst>
                  <a:gd name="connsiteX0" fmla="*/ 99917 w 108926"/>
                  <a:gd name="connsiteY0" fmla="*/ 102489 h 112109"/>
                  <a:gd name="connsiteX1" fmla="*/ 108109 w 108926"/>
                  <a:gd name="connsiteY1" fmla="*/ 74771 h 112109"/>
                  <a:gd name="connsiteX2" fmla="*/ 100013 w 108926"/>
                  <a:gd name="connsiteY2" fmla="*/ 10954 h 112109"/>
                  <a:gd name="connsiteX3" fmla="*/ 0 w 108926"/>
                  <a:gd name="connsiteY3" fmla="*/ 0 h 112109"/>
                  <a:gd name="connsiteX4" fmla="*/ 571 w 108926"/>
                  <a:gd name="connsiteY4" fmla="*/ 112109 h 112109"/>
                  <a:gd name="connsiteX5" fmla="*/ 99917 w 108926"/>
                  <a:gd name="connsiteY5" fmla="*/ 102489 h 112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8926" h="112109">
                    <a:moveTo>
                      <a:pt x="99917" y="102489"/>
                    </a:moveTo>
                    <a:cubicBezTo>
                      <a:pt x="103061" y="95441"/>
                      <a:pt x="106204" y="86201"/>
                      <a:pt x="108109" y="74771"/>
                    </a:cubicBezTo>
                    <a:cubicBezTo>
                      <a:pt x="111347" y="54959"/>
                      <a:pt x="104203" y="25813"/>
                      <a:pt x="100013" y="10954"/>
                    </a:cubicBezTo>
                    <a:lnTo>
                      <a:pt x="0" y="0"/>
                    </a:lnTo>
                    <a:cubicBezTo>
                      <a:pt x="1429" y="17621"/>
                      <a:pt x="5239" y="72581"/>
                      <a:pt x="571" y="112109"/>
                    </a:cubicBezTo>
                    <a:cubicBezTo>
                      <a:pt x="57245" y="108966"/>
                      <a:pt x="93726" y="103442"/>
                      <a:pt x="99917" y="102489"/>
                    </a:cubicBezTo>
                    <a:close/>
                  </a:path>
                </a:pathLst>
              </a:custGeom>
              <a:solidFill>
                <a:srgbClr val="FFB38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69" name="Freeform: Shape 568">
                <a:extLst>
                  <a:ext uri="{FF2B5EF4-FFF2-40B4-BE49-F238E27FC236}">
                    <a16:creationId xmlns:a16="http://schemas.microsoft.com/office/drawing/2014/main" id="{4912D74E-AC0B-4BFC-8C98-B8111492F3C4}"/>
                  </a:ext>
                </a:extLst>
              </p:cNvPr>
              <p:cNvSpPr/>
              <p:nvPr/>
            </p:nvSpPr>
            <p:spPr>
              <a:xfrm>
                <a:off x="1411954" y="3727538"/>
                <a:ext cx="722305" cy="378687"/>
              </a:xfrm>
              <a:custGeom>
                <a:avLst/>
                <a:gdLst>
                  <a:gd name="connsiteX0" fmla="*/ 645414 w 722305"/>
                  <a:gd name="connsiteY0" fmla="*/ 210857 h 378687"/>
                  <a:gd name="connsiteX1" fmla="*/ 608648 w 722305"/>
                  <a:gd name="connsiteY1" fmla="*/ 174376 h 378687"/>
                  <a:gd name="connsiteX2" fmla="*/ 340043 w 722305"/>
                  <a:gd name="connsiteY2" fmla="*/ 145039 h 378687"/>
                  <a:gd name="connsiteX3" fmla="*/ 550545 w 722305"/>
                  <a:gd name="connsiteY3" fmla="*/ 147230 h 378687"/>
                  <a:gd name="connsiteX4" fmla="*/ 551879 w 722305"/>
                  <a:gd name="connsiteY4" fmla="*/ 102081 h 378687"/>
                  <a:gd name="connsiteX5" fmla="*/ 527209 w 722305"/>
                  <a:gd name="connsiteY5" fmla="*/ 103986 h 378687"/>
                  <a:gd name="connsiteX6" fmla="*/ 168878 w 722305"/>
                  <a:gd name="connsiteY6" fmla="*/ 28262 h 378687"/>
                  <a:gd name="connsiteX7" fmla="*/ 0 w 722305"/>
                  <a:gd name="connsiteY7" fmla="*/ 6640 h 378687"/>
                  <a:gd name="connsiteX8" fmla="*/ 271082 w 722305"/>
                  <a:gd name="connsiteY8" fmla="*/ 137705 h 378687"/>
                  <a:gd name="connsiteX9" fmla="*/ 598837 w 722305"/>
                  <a:gd name="connsiteY9" fmla="*/ 207523 h 378687"/>
                  <a:gd name="connsiteX10" fmla="*/ 680657 w 722305"/>
                  <a:gd name="connsiteY10" fmla="*/ 312965 h 378687"/>
                  <a:gd name="connsiteX11" fmla="*/ 670370 w 722305"/>
                  <a:gd name="connsiteY11" fmla="*/ 362018 h 378687"/>
                  <a:gd name="connsiteX12" fmla="*/ 688848 w 722305"/>
                  <a:gd name="connsiteY12" fmla="*/ 378687 h 378687"/>
                  <a:gd name="connsiteX13" fmla="*/ 722090 w 722305"/>
                  <a:gd name="connsiteY13" fmla="*/ 314489 h 378687"/>
                  <a:gd name="connsiteX14" fmla="*/ 645414 w 722305"/>
                  <a:gd name="connsiteY14" fmla="*/ 210857 h 378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22305" h="378687">
                    <a:moveTo>
                      <a:pt x="645414" y="210857"/>
                    </a:moveTo>
                    <a:lnTo>
                      <a:pt x="608648" y="174376"/>
                    </a:lnTo>
                    <a:lnTo>
                      <a:pt x="340043" y="145039"/>
                    </a:lnTo>
                    <a:lnTo>
                      <a:pt x="550545" y="147230"/>
                    </a:lnTo>
                    <a:cubicBezTo>
                      <a:pt x="550545" y="147230"/>
                      <a:pt x="551212" y="128846"/>
                      <a:pt x="551879" y="102081"/>
                    </a:cubicBezTo>
                    <a:cubicBezTo>
                      <a:pt x="543115" y="102748"/>
                      <a:pt x="534829" y="103319"/>
                      <a:pt x="527209" y="103986"/>
                    </a:cubicBezTo>
                    <a:cubicBezTo>
                      <a:pt x="445865" y="110463"/>
                      <a:pt x="250412" y="74649"/>
                      <a:pt x="168878" y="28262"/>
                    </a:cubicBezTo>
                    <a:cubicBezTo>
                      <a:pt x="87344" y="-18220"/>
                      <a:pt x="0" y="6640"/>
                      <a:pt x="0" y="6640"/>
                    </a:cubicBezTo>
                    <a:cubicBezTo>
                      <a:pt x="95631" y="16356"/>
                      <a:pt x="175355" y="99414"/>
                      <a:pt x="271082" y="137705"/>
                    </a:cubicBezTo>
                    <a:cubicBezTo>
                      <a:pt x="366808" y="175900"/>
                      <a:pt x="574453" y="205523"/>
                      <a:pt x="598837" y="207523"/>
                    </a:cubicBezTo>
                    <a:cubicBezTo>
                      <a:pt x="623221" y="209428"/>
                      <a:pt x="680466" y="274293"/>
                      <a:pt x="680657" y="312965"/>
                    </a:cubicBezTo>
                    <a:cubicBezTo>
                      <a:pt x="680752" y="331348"/>
                      <a:pt x="676180" y="348683"/>
                      <a:pt x="670370" y="362018"/>
                    </a:cubicBezTo>
                    <a:lnTo>
                      <a:pt x="688848" y="378687"/>
                    </a:lnTo>
                    <a:cubicBezTo>
                      <a:pt x="688848" y="378687"/>
                      <a:pt x="725424" y="378497"/>
                      <a:pt x="722090" y="314489"/>
                    </a:cubicBezTo>
                    <a:cubicBezTo>
                      <a:pt x="718757" y="250195"/>
                      <a:pt x="645414" y="210857"/>
                      <a:pt x="645414" y="210857"/>
                    </a:cubicBezTo>
                    <a:close/>
                  </a:path>
                </a:pathLst>
              </a:custGeom>
              <a:solidFill>
                <a:srgbClr val="000000">
                  <a:alpha val="34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570" name="Graphic 146">
                <a:extLst>
                  <a:ext uri="{FF2B5EF4-FFF2-40B4-BE49-F238E27FC236}">
                    <a16:creationId xmlns:a16="http://schemas.microsoft.com/office/drawing/2014/main" id="{4C59B6FA-BB93-49C9-AA60-3D17F8F036B1}"/>
                  </a:ext>
                </a:extLst>
              </p:cNvPr>
              <p:cNvGrpSpPr/>
              <p:nvPr/>
            </p:nvGrpSpPr>
            <p:grpSpPr>
              <a:xfrm>
                <a:off x="1569388" y="3380894"/>
                <a:ext cx="773799" cy="527782"/>
                <a:chOff x="1569388" y="3380894"/>
                <a:chExt cx="773799" cy="527782"/>
              </a:xfrm>
            </p:grpSpPr>
            <p:sp>
              <p:nvSpPr>
                <p:cNvPr id="571" name="Freeform: Shape 570">
                  <a:extLst>
                    <a:ext uri="{FF2B5EF4-FFF2-40B4-BE49-F238E27FC236}">
                      <a16:creationId xmlns:a16="http://schemas.microsoft.com/office/drawing/2014/main" id="{A4BD51C1-94B6-446D-9297-5F174405FA8E}"/>
                    </a:ext>
                  </a:extLst>
                </p:cNvPr>
                <p:cNvSpPr/>
                <p:nvPr/>
              </p:nvSpPr>
              <p:spPr>
                <a:xfrm>
                  <a:off x="1569388" y="3380894"/>
                  <a:ext cx="773799" cy="482258"/>
                </a:xfrm>
                <a:custGeom>
                  <a:avLst/>
                  <a:gdLst>
                    <a:gd name="connsiteX0" fmla="*/ 772872 w 773799"/>
                    <a:gd name="connsiteY0" fmla="*/ 63343 h 482258"/>
                    <a:gd name="connsiteX1" fmla="*/ 703626 w 773799"/>
                    <a:gd name="connsiteY1" fmla="*/ 434533 h 482258"/>
                    <a:gd name="connsiteX2" fmla="*/ 651714 w 773799"/>
                    <a:gd name="connsiteY2" fmla="*/ 478252 h 482258"/>
                    <a:gd name="connsiteX3" fmla="*/ 119934 w 773799"/>
                    <a:gd name="connsiteY3" fmla="*/ 482062 h 482258"/>
                    <a:gd name="connsiteX4" fmla="*/ 67832 w 773799"/>
                    <a:gd name="connsiteY4" fmla="*/ 438057 h 482258"/>
                    <a:gd name="connsiteX5" fmla="*/ 871 w 773799"/>
                    <a:gd name="connsiteY5" fmla="*/ 68963 h 482258"/>
                    <a:gd name="connsiteX6" fmla="*/ 53068 w 773799"/>
                    <a:gd name="connsiteY6" fmla="*/ 5908 h 482258"/>
                    <a:gd name="connsiteX7" fmla="*/ 719818 w 773799"/>
                    <a:gd name="connsiteY7" fmla="*/ 2 h 482258"/>
                    <a:gd name="connsiteX8" fmla="*/ 772872 w 773799"/>
                    <a:gd name="connsiteY8" fmla="*/ 63343 h 4822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73799" h="482258">
                      <a:moveTo>
                        <a:pt x="772872" y="63343"/>
                      </a:moveTo>
                      <a:lnTo>
                        <a:pt x="703626" y="434533"/>
                      </a:lnTo>
                      <a:cubicBezTo>
                        <a:pt x="698958" y="459583"/>
                        <a:pt x="677241" y="477967"/>
                        <a:pt x="651714" y="478252"/>
                      </a:cubicBezTo>
                      <a:cubicBezTo>
                        <a:pt x="537891" y="479681"/>
                        <a:pt x="234329" y="483110"/>
                        <a:pt x="119934" y="482062"/>
                      </a:cubicBezTo>
                      <a:cubicBezTo>
                        <a:pt x="94216" y="481872"/>
                        <a:pt x="72404" y="463393"/>
                        <a:pt x="67832" y="438057"/>
                      </a:cubicBezTo>
                      <a:lnTo>
                        <a:pt x="871" y="68963"/>
                      </a:lnTo>
                      <a:cubicBezTo>
                        <a:pt x="-5034" y="36292"/>
                        <a:pt x="19826" y="6193"/>
                        <a:pt x="53068" y="5908"/>
                      </a:cubicBezTo>
                      <a:lnTo>
                        <a:pt x="719818" y="2"/>
                      </a:lnTo>
                      <a:cubicBezTo>
                        <a:pt x="753441" y="-284"/>
                        <a:pt x="779064" y="30196"/>
                        <a:pt x="772872" y="6334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72" name="Freeform: Shape 571">
                  <a:extLst>
                    <a:ext uri="{FF2B5EF4-FFF2-40B4-BE49-F238E27FC236}">
                      <a16:creationId xmlns:a16="http://schemas.microsoft.com/office/drawing/2014/main" id="{93650EFD-E6E4-4C2E-BAAF-1A2B8EC61803}"/>
                    </a:ext>
                  </a:extLst>
                </p:cNvPr>
                <p:cNvSpPr/>
                <p:nvPr/>
              </p:nvSpPr>
              <p:spPr>
                <a:xfrm>
                  <a:off x="1630266" y="3854956"/>
                  <a:ext cx="653129" cy="53720"/>
                </a:xfrm>
                <a:custGeom>
                  <a:avLst/>
                  <a:gdLst>
                    <a:gd name="connsiteX0" fmla="*/ 639223 w 653129"/>
                    <a:gd name="connsiteY0" fmla="*/ 51054 h 53720"/>
                    <a:gd name="connsiteX1" fmla="*/ 14192 w 653129"/>
                    <a:gd name="connsiteY1" fmla="*/ 53721 h 53720"/>
                    <a:gd name="connsiteX2" fmla="*/ 95 w 653129"/>
                    <a:gd name="connsiteY2" fmla="*/ 39814 h 53720"/>
                    <a:gd name="connsiteX3" fmla="*/ 0 w 653129"/>
                    <a:gd name="connsiteY3" fmla="*/ 16764 h 53720"/>
                    <a:gd name="connsiteX4" fmla="*/ 13907 w 653129"/>
                    <a:gd name="connsiteY4" fmla="*/ 2667 h 53720"/>
                    <a:gd name="connsiteX5" fmla="*/ 638937 w 653129"/>
                    <a:gd name="connsiteY5" fmla="*/ 0 h 53720"/>
                    <a:gd name="connsiteX6" fmla="*/ 653034 w 653129"/>
                    <a:gd name="connsiteY6" fmla="*/ 13907 h 53720"/>
                    <a:gd name="connsiteX7" fmla="*/ 653129 w 653129"/>
                    <a:gd name="connsiteY7" fmla="*/ 36957 h 53720"/>
                    <a:gd name="connsiteX8" fmla="*/ 639223 w 653129"/>
                    <a:gd name="connsiteY8" fmla="*/ 51054 h 53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53129" h="53720">
                      <a:moveTo>
                        <a:pt x="639223" y="51054"/>
                      </a:moveTo>
                      <a:lnTo>
                        <a:pt x="14192" y="53721"/>
                      </a:lnTo>
                      <a:cubicBezTo>
                        <a:pt x="6477" y="53721"/>
                        <a:pt x="191" y="47530"/>
                        <a:pt x="95" y="39814"/>
                      </a:cubicBezTo>
                      <a:lnTo>
                        <a:pt x="0" y="16764"/>
                      </a:lnTo>
                      <a:cubicBezTo>
                        <a:pt x="0" y="9049"/>
                        <a:pt x="6191" y="2762"/>
                        <a:pt x="13907" y="2667"/>
                      </a:cubicBezTo>
                      <a:lnTo>
                        <a:pt x="638937" y="0"/>
                      </a:lnTo>
                      <a:cubicBezTo>
                        <a:pt x="646652" y="0"/>
                        <a:pt x="652939" y="6191"/>
                        <a:pt x="653034" y="13907"/>
                      </a:cubicBezTo>
                      <a:lnTo>
                        <a:pt x="653129" y="36957"/>
                      </a:lnTo>
                      <a:cubicBezTo>
                        <a:pt x="653129" y="44672"/>
                        <a:pt x="646938" y="50959"/>
                        <a:pt x="639223" y="51054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73" name="Freeform: Shape 572">
                  <a:extLst>
                    <a:ext uri="{FF2B5EF4-FFF2-40B4-BE49-F238E27FC236}">
                      <a16:creationId xmlns:a16="http://schemas.microsoft.com/office/drawing/2014/main" id="{465EC183-2EEF-462D-8B0F-24F73EB36931}"/>
                    </a:ext>
                  </a:extLst>
                </p:cNvPr>
                <p:cNvSpPr/>
                <p:nvPr/>
              </p:nvSpPr>
              <p:spPr>
                <a:xfrm>
                  <a:off x="1899508" y="3601496"/>
                  <a:ext cx="109404" cy="86716"/>
                </a:xfrm>
                <a:custGeom>
                  <a:avLst/>
                  <a:gdLst>
                    <a:gd name="connsiteX0" fmla="*/ 109377 w 109404"/>
                    <a:gd name="connsiteY0" fmla="*/ 37529 h 86716"/>
                    <a:gd name="connsiteX1" fmla="*/ 95947 w 109404"/>
                    <a:gd name="connsiteY1" fmla="*/ 8477 h 86716"/>
                    <a:gd name="connsiteX2" fmla="*/ 63943 w 109404"/>
                    <a:gd name="connsiteY2" fmla="*/ 26098 h 86716"/>
                    <a:gd name="connsiteX3" fmla="*/ 25843 w 109404"/>
                    <a:gd name="connsiteY3" fmla="*/ 0 h 86716"/>
                    <a:gd name="connsiteX4" fmla="*/ 30 w 109404"/>
                    <a:gd name="connsiteY4" fmla="*/ 41529 h 86716"/>
                    <a:gd name="connsiteX5" fmla="*/ 56418 w 109404"/>
                    <a:gd name="connsiteY5" fmla="*/ 86678 h 86716"/>
                    <a:gd name="connsiteX6" fmla="*/ 109377 w 109404"/>
                    <a:gd name="connsiteY6" fmla="*/ 37529 h 86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404" h="86716">
                      <a:moveTo>
                        <a:pt x="109377" y="37529"/>
                      </a:moveTo>
                      <a:cubicBezTo>
                        <a:pt x="108996" y="26289"/>
                        <a:pt x="103853" y="16288"/>
                        <a:pt x="95947" y="8477"/>
                      </a:cubicBezTo>
                      <a:cubicBezTo>
                        <a:pt x="89851" y="18479"/>
                        <a:pt x="77945" y="25527"/>
                        <a:pt x="63943" y="26098"/>
                      </a:cubicBezTo>
                      <a:cubicBezTo>
                        <a:pt x="45083" y="26765"/>
                        <a:pt x="29272" y="15431"/>
                        <a:pt x="25843" y="0"/>
                      </a:cubicBezTo>
                      <a:cubicBezTo>
                        <a:pt x="9841" y="8763"/>
                        <a:pt x="-637" y="24194"/>
                        <a:pt x="30" y="41529"/>
                      </a:cubicBezTo>
                      <a:cubicBezTo>
                        <a:pt x="983" y="67532"/>
                        <a:pt x="26224" y="87725"/>
                        <a:pt x="56418" y="86678"/>
                      </a:cubicBezTo>
                      <a:cubicBezTo>
                        <a:pt x="86612" y="85534"/>
                        <a:pt x="110330" y="63532"/>
                        <a:pt x="109377" y="3752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</p:grpSp>
      </p:grpSp>
      <p:sp>
        <p:nvSpPr>
          <p:cNvPr id="210" name="Freeform: Shape 209">
            <a:extLst>
              <a:ext uri="{FF2B5EF4-FFF2-40B4-BE49-F238E27FC236}">
                <a16:creationId xmlns:a16="http://schemas.microsoft.com/office/drawing/2014/main" id="{36A82E02-3785-4F60-964F-F302D23B6C8B}"/>
              </a:ext>
            </a:extLst>
          </p:cNvPr>
          <p:cNvSpPr/>
          <p:nvPr userDrawn="1"/>
        </p:nvSpPr>
        <p:spPr>
          <a:xfrm>
            <a:off x="80424" y="6032782"/>
            <a:ext cx="518824" cy="785131"/>
          </a:xfrm>
          <a:custGeom>
            <a:avLst/>
            <a:gdLst>
              <a:gd name="connsiteX0" fmla="*/ 376464 w 380814"/>
              <a:gd name="connsiteY0" fmla="*/ 574995 h 574994"/>
              <a:gd name="connsiteX1" fmla="*/ 210710 w 380814"/>
              <a:gd name="connsiteY1" fmla="*/ 574995 h 574994"/>
              <a:gd name="connsiteX2" fmla="*/ 108354 w 380814"/>
              <a:gd name="connsiteY2" fmla="*/ 323921 h 574994"/>
              <a:gd name="connsiteX3" fmla="*/ 104165 w 380814"/>
              <a:gd name="connsiteY3" fmla="*/ 316800 h 574994"/>
              <a:gd name="connsiteX4" fmla="*/ 2926 w 380814"/>
              <a:gd name="connsiteY4" fmla="*/ 115438 h 574994"/>
              <a:gd name="connsiteX5" fmla="*/ 8232 w 380814"/>
              <a:gd name="connsiteY5" fmla="*/ 49667 h 574994"/>
              <a:gd name="connsiteX6" fmla="*/ 64786 w 380814"/>
              <a:gd name="connsiteY6" fmla="*/ 8893 h 574994"/>
              <a:gd name="connsiteX7" fmla="*/ 376464 w 380814"/>
              <a:gd name="connsiteY7" fmla="*/ 574995 h 574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0814" h="574994">
                <a:moveTo>
                  <a:pt x="376464" y="574995"/>
                </a:moveTo>
                <a:lnTo>
                  <a:pt x="210710" y="574995"/>
                </a:lnTo>
                <a:cubicBezTo>
                  <a:pt x="210710" y="486183"/>
                  <a:pt x="152201" y="398489"/>
                  <a:pt x="108354" y="323921"/>
                </a:cubicBezTo>
                <a:cubicBezTo>
                  <a:pt x="106958" y="321547"/>
                  <a:pt x="105561" y="319173"/>
                  <a:pt x="104165" y="316800"/>
                </a:cubicBezTo>
                <a:cubicBezTo>
                  <a:pt x="66462" y="251727"/>
                  <a:pt x="17448" y="191263"/>
                  <a:pt x="2926" y="115438"/>
                </a:cubicBezTo>
                <a:cubicBezTo>
                  <a:pt x="-1264" y="93375"/>
                  <a:pt x="-2102" y="69497"/>
                  <a:pt x="8232" y="49667"/>
                </a:cubicBezTo>
                <a:cubicBezTo>
                  <a:pt x="19263" y="28442"/>
                  <a:pt x="41606" y="14757"/>
                  <a:pt x="64786" y="8893"/>
                </a:cubicBezTo>
                <a:cubicBezTo>
                  <a:pt x="340995" y="-62045"/>
                  <a:pt x="398806" y="306606"/>
                  <a:pt x="376464" y="574995"/>
                </a:cubicBezTo>
                <a:close/>
              </a:path>
            </a:pathLst>
          </a:custGeom>
          <a:solidFill>
            <a:srgbClr val="0254E4">
              <a:lumMod val="75000"/>
            </a:srgbClr>
          </a:solidFill>
          <a:ln w="1394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18" name="Freeform: Shape 517">
            <a:extLst>
              <a:ext uri="{FF2B5EF4-FFF2-40B4-BE49-F238E27FC236}">
                <a16:creationId xmlns:a16="http://schemas.microsoft.com/office/drawing/2014/main" id="{C24C2EB9-23FE-4607-A52B-328587A42888}"/>
              </a:ext>
            </a:extLst>
          </p:cNvPr>
          <p:cNvSpPr/>
          <p:nvPr userDrawn="1"/>
        </p:nvSpPr>
        <p:spPr>
          <a:xfrm>
            <a:off x="-15022" y="6124045"/>
            <a:ext cx="3473592" cy="748460"/>
          </a:xfrm>
          <a:custGeom>
            <a:avLst/>
            <a:gdLst>
              <a:gd name="connsiteX0" fmla="*/ 150532 w 2450516"/>
              <a:gd name="connsiteY0" fmla="*/ 449633 h 606030"/>
              <a:gd name="connsiteX1" fmla="*/ 324943 w 2450516"/>
              <a:gd name="connsiteY1" fmla="*/ 509539 h 606030"/>
              <a:gd name="connsiteX2" fmla="*/ 511503 w 2450516"/>
              <a:gd name="connsiteY2" fmla="*/ 305245 h 606030"/>
              <a:gd name="connsiteX3" fmla="*/ 703927 w 2450516"/>
              <a:gd name="connsiteY3" fmla="*/ 305245 h 606030"/>
              <a:gd name="connsiteX4" fmla="*/ 728085 w 2450516"/>
              <a:gd name="connsiteY4" fmla="*/ 166582 h 606030"/>
              <a:gd name="connsiteX5" fmla="*/ 872473 w 2450516"/>
              <a:gd name="connsiteY5" fmla="*/ 124690 h 606030"/>
              <a:gd name="connsiteX6" fmla="*/ 1148961 w 2450516"/>
              <a:gd name="connsiteY6" fmla="*/ 4181 h 606030"/>
              <a:gd name="connsiteX7" fmla="*/ 1365543 w 2450516"/>
              <a:gd name="connsiteY7" fmla="*/ 208893 h 606030"/>
              <a:gd name="connsiteX8" fmla="*/ 1509931 w 2450516"/>
              <a:gd name="connsiteY8" fmla="*/ 148569 h 606030"/>
              <a:gd name="connsiteX9" fmla="*/ 1612428 w 2450516"/>
              <a:gd name="connsiteY9" fmla="*/ 244921 h 606030"/>
              <a:gd name="connsiteX10" fmla="*/ 1870902 w 2450516"/>
              <a:gd name="connsiteY10" fmla="*/ 178871 h 606030"/>
              <a:gd name="connsiteX11" fmla="*/ 2037214 w 2450516"/>
              <a:gd name="connsiteY11" fmla="*/ 351466 h 606030"/>
              <a:gd name="connsiteX12" fmla="*/ 2272368 w 2450516"/>
              <a:gd name="connsiteY12" fmla="*/ 306083 h 606030"/>
              <a:gd name="connsiteX13" fmla="*/ 2445243 w 2450516"/>
              <a:gd name="connsiteY13" fmla="*/ 606031 h 606030"/>
              <a:gd name="connsiteX14" fmla="*/ 2043079 w 2450516"/>
              <a:gd name="connsiteY14" fmla="*/ 606031 h 606030"/>
              <a:gd name="connsiteX15" fmla="*/ 1875929 w 2450516"/>
              <a:gd name="connsiteY15" fmla="*/ 606031 h 606030"/>
              <a:gd name="connsiteX16" fmla="*/ 0 w 2450516"/>
              <a:gd name="connsiteY16" fmla="*/ 606031 h 606030"/>
              <a:gd name="connsiteX17" fmla="*/ 150532 w 2450516"/>
              <a:gd name="connsiteY17" fmla="*/ 449633 h 606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50516" h="606030">
                <a:moveTo>
                  <a:pt x="150532" y="449633"/>
                </a:moveTo>
                <a:cubicBezTo>
                  <a:pt x="249118" y="430922"/>
                  <a:pt x="320195" y="504931"/>
                  <a:pt x="324943" y="509539"/>
                </a:cubicBezTo>
                <a:cubicBezTo>
                  <a:pt x="329272" y="494318"/>
                  <a:pt x="372281" y="354678"/>
                  <a:pt x="511503" y="305245"/>
                </a:cubicBezTo>
                <a:cubicBezTo>
                  <a:pt x="599616" y="273826"/>
                  <a:pt x="677256" y="296169"/>
                  <a:pt x="703927" y="305245"/>
                </a:cubicBezTo>
                <a:cubicBezTo>
                  <a:pt x="686193" y="257628"/>
                  <a:pt x="695688" y="204565"/>
                  <a:pt x="728085" y="166582"/>
                </a:cubicBezTo>
                <a:cubicBezTo>
                  <a:pt x="763135" y="125807"/>
                  <a:pt x="819829" y="109190"/>
                  <a:pt x="872473" y="124690"/>
                </a:cubicBezTo>
                <a:cubicBezTo>
                  <a:pt x="932100" y="32667"/>
                  <a:pt x="1041438" y="-14950"/>
                  <a:pt x="1148961" y="4181"/>
                </a:cubicBezTo>
                <a:cubicBezTo>
                  <a:pt x="1255088" y="23311"/>
                  <a:pt x="1340268" y="103884"/>
                  <a:pt x="1365543" y="208893"/>
                </a:cubicBezTo>
                <a:cubicBezTo>
                  <a:pt x="1397661" y="160857"/>
                  <a:pt x="1455472" y="136699"/>
                  <a:pt x="1509931" y="148569"/>
                </a:cubicBezTo>
                <a:cubicBezTo>
                  <a:pt x="1558666" y="159042"/>
                  <a:pt x="1597626" y="196186"/>
                  <a:pt x="1612428" y="244921"/>
                </a:cubicBezTo>
                <a:cubicBezTo>
                  <a:pt x="1678896" y="175659"/>
                  <a:pt x="1779577" y="149686"/>
                  <a:pt x="1870902" y="178871"/>
                </a:cubicBezTo>
                <a:cubicBezTo>
                  <a:pt x="1952312" y="204425"/>
                  <a:pt x="2014452" y="270056"/>
                  <a:pt x="2037214" y="351466"/>
                </a:cubicBezTo>
                <a:cubicBezTo>
                  <a:pt x="2102565" y="299799"/>
                  <a:pt x="2190539" y="280250"/>
                  <a:pt x="2272368" y="306083"/>
                </a:cubicBezTo>
                <a:cubicBezTo>
                  <a:pt x="2394833" y="344624"/>
                  <a:pt x="2471914" y="474489"/>
                  <a:pt x="2445243" y="606031"/>
                </a:cubicBezTo>
                <a:cubicBezTo>
                  <a:pt x="2311188" y="606031"/>
                  <a:pt x="2177133" y="606031"/>
                  <a:pt x="2043079" y="606031"/>
                </a:cubicBezTo>
                <a:lnTo>
                  <a:pt x="1875929" y="606031"/>
                </a:lnTo>
                <a:lnTo>
                  <a:pt x="0" y="606031"/>
                </a:lnTo>
                <a:cubicBezTo>
                  <a:pt x="14802" y="526156"/>
                  <a:pt x="75406" y="463737"/>
                  <a:pt x="150532" y="449633"/>
                </a:cubicBezTo>
                <a:close/>
              </a:path>
            </a:pathLst>
          </a:custGeom>
          <a:solidFill>
            <a:srgbClr val="00C9FF"/>
          </a:solidFill>
          <a:ln w="1394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503" name="Graphic 1">
            <a:extLst>
              <a:ext uri="{FF2B5EF4-FFF2-40B4-BE49-F238E27FC236}">
                <a16:creationId xmlns:a16="http://schemas.microsoft.com/office/drawing/2014/main" id="{63ADD9B5-BA10-40C6-9694-0ECC5656C917}"/>
              </a:ext>
            </a:extLst>
          </p:cNvPr>
          <p:cNvGrpSpPr/>
          <p:nvPr userDrawn="1"/>
        </p:nvGrpSpPr>
        <p:grpSpPr>
          <a:xfrm>
            <a:off x="517877" y="6064788"/>
            <a:ext cx="4474910" cy="815157"/>
            <a:chOff x="-90906" y="5328153"/>
            <a:chExt cx="3156916" cy="660035"/>
          </a:xfrm>
        </p:grpSpPr>
        <p:grpSp>
          <p:nvGrpSpPr>
            <p:cNvPr id="504" name="Graphic 1">
              <a:extLst>
                <a:ext uri="{FF2B5EF4-FFF2-40B4-BE49-F238E27FC236}">
                  <a16:creationId xmlns:a16="http://schemas.microsoft.com/office/drawing/2014/main" id="{B2875012-62A1-44B2-B721-95225A76888F}"/>
                </a:ext>
              </a:extLst>
            </p:cNvPr>
            <p:cNvGrpSpPr/>
            <p:nvPr/>
          </p:nvGrpSpPr>
          <p:grpSpPr>
            <a:xfrm>
              <a:off x="-90906" y="5328153"/>
              <a:ext cx="1573845" cy="607091"/>
              <a:chOff x="-90906" y="5328153"/>
              <a:chExt cx="1573845" cy="607091"/>
            </a:xfrm>
          </p:grpSpPr>
          <p:sp>
            <p:nvSpPr>
              <p:cNvPr id="509" name="Freeform: Shape 508">
                <a:extLst>
                  <a:ext uri="{FF2B5EF4-FFF2-40B4-BE49-F238E27FC236}">
                    <a16:creationId xmlns:a16="http://schemas.microsoft.com/office/drawing/2014/main" id="{8B7FC4D6-4035-4936-BDE6-EF52CBC5AD0B}"/>
                  </a:ext>
                </a:extLst>
              </p:cNvPr>
              <p:cNvSpPr/>
              <p:nvPr/>
            </p:nvSpPr>
            <p:spPr>
              <a:xfrm>
                <a:off x="513145" y="5328153"/>
                <a:ext cx="380814" cy="574994"/>
              </a:xfrm>
              <a:custGeom>
                <a:avLst/>
                <a:gdLst>
                  <a:gd name="connsiteX0" fmla="*/ 376464 w 380814"/>
                  <a:gd name="connsiteY0" fmla="*/ 574995 h 574994"/>
                  <a:gd name="connsiteX1" fmla="*/ 210710 w 380814"/>
                  <a:gd name="connsiteY1" fmla="*/ 574995 h 574994"/>
                  <a:gd name="connsiteX2" fmla="*/ 108354 w 380814"/>
                  <a:gd name="connsiteY2" fmla="*/ 323921 h 574994"/>
                  <a:gd name="connsiteX3" fmla="*/ 104165 w 380814"/>
                  <a:gd name="connsiteY3" fmla="*/ 316800 h 574994"/>
                  <a:gd name="connsiteX4" fmla="*/ 2926 w 380814"/>
                  <a:gd name="connsiteY4" fmla="*/ 115438 h 574994"/>
                  <a:gd name="connsiteX5" fmla="*/ 8232 w 380814"/>
                  <a:gd name="connsiteY5" fmla="*/ 49667 h 574994"/>
                  <a:gd name="connsiteX6" fmla="*/ 64786 w 380814"/>
                  <a:gd name="connsiteY6" fmla="*/ 8893 h 574994"/>
                  <a:gd name="connsiteX7" fmla="*/ 376464 w 380814"/>
                  <a:gd name="connsiteY7" fmla="*/ 574995 h 574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0814" h="574994">
                    <a:moveTo>
                      <a:pt x="376464" y="574995"/>
                    </a:moveTo>
                    <a:lnTo>
                      <a:pt x="210710" y="574995"/>
                    </a:lnTo>
                    <a:cubicBezTo>
                      <a:pt x="210710" y="486183"/>
                      <a:pt x="152201" y="398489"/>
                      <a:pt x="108354" y="323921"/>
                    </a:cubicBezTo>
                    <a:cubicBezTo>
                      <a:pt x="106958" y="321547"/>
                      <a:pt x="105561" y="319173"/>
                      <a:pt x="104165" y="316800"/>
                    </a:cubicBezTo>
                    <a:cubicBezTo>
                      <a:pt x="66462" y="251727"/>
                      <a:pt x="17448" y="191263"/>
                      <a:pt x="2926" y="115438"/>
                    </a:cubicBezTo>
                    <a:cubicBezTo>
                      <a:pt x="-1264" y="93375"/>
                      <a:pt x="-2102" y="69497"/>
                      <a:pt x="8232" y="49667"/>
                    </a:cubicBezTo>
                    <a:cubicBezTo>
                      <a:pt x="19263" y="28442"/>
                      <a:pt x="41606" y="14757"/>
                      <a:pt x="64786" y="8893"/>
                    </a:cubicBezTo>
                    <a:cubicBezTo>
                      <a:pt x="340995" y="-62045"/>
                      <a:pt x="398806" y="306606"/>
                      <a:pt x="376464" y="574995"/>
                    </a:cubicBezTo>
                    <a:close/>
                  </a:path>
                </a:pathLst>
              </a:custGeom>
              <a:solidFill>
                <a:srgbClr val="0254E4">
                  <a:lumMod val="75000"/>
                </a:srgbClr>
              </a:solidFill>
              <a:ln w="139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0" name="Freeform: Shape 509">
                <a:extLst>
                  <a:ext uri="{FF2B5EF4-FFF2-40B4-BE49-F238E27FC236}">
                    <a16:creationId xmlns:a16="http://schemas.microsoft.com/office/drawing/2014/main" id="{25441B3F-8432-4FD8-B232-FDC025A2A1FF}"/>
                  </a:ext>
                </a:extLst>
              </p:cNvPr>
              <p:cNvSpPr/>
              <p:nvPr/>
            </p:nvSpPr>
            <p:spPr>
              <a:xfrm>
                <a:off x="635338" y="5415768"/>
                <a:ext cx="183607" cy="487378"/>
              </a:xfrm>
              <a:custGeom>
                <a:avLst/>
                <a:gdLst>
                  <a:gd name="connsiteX0" fmla="*/ 183054 w 183607"/>
                  <a:gd name="connsiteY0" fmla="*/ 487379 h 487378"/>
                  <a:gd name="connsiteX1" fmla="*/ 175932 w 183607"/>
                  <a:gd name="connsiteY1" fmla="*/ 487379 h 487378"/>
                  <a:gd name="connsiteX2" fmla="*/ 165320 w 183607"/>
                  <a:gd name="connsiteY2" fmla="*/ 375248 h 487378"/>
                  <a:gd name="connsiteX3" fmla="*/ 132504 w 183607"/>
                  <a:gd name="connsiteY3" fmla="*/ 243427 h 487378"/>
                  <a:gd name="connsiteX4" fmla="*/ 2080 w 183607"/>
                  <a:gd name="connsiteY4" fmla="*/ 6597 h 487378"/>
                  <a:gd name="connsiteX5" fmla="*/ 6549 w 183607"/>
                  <a:gd name="connsiteY5" fmla="*/ 2687 h 487378"/>
                  <a:gd name="connsiteX6" fmla="*/ 146887 w 183607"/>
                  <a:gd name="connsiteY6" fmla="*/ 238679 h 487378"/>
                  <a:gd name="connsiteX7" fmla="*/ 177748 w 183607"/>
                  <a:gd name="connsiteY7" fmla="*/ 373572 h 487378"/>
                  <a:gd name="connsiteX8" fmla="*/ 183054 w 183607"/>
                  <a:gd name="connsiteY8" fmla="*/ 487379 h 487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3607" h="487378">
                    <a:moveTo>
                      <a:pt x="183054" y="487379"/>
                    </a:moveTo>
                    <a:lnTo>
                      <a:pt x="175932" y="487379"/>
                    </a:lnTo>
                    <a:cubicBezTo>
                      <a:pt x="175374" y="449815"/>
                      <a:pt x="171324" y="412252"/>
                      <a:pt x="165320" y="375248"/>
                    </a:cubicBezTo>
                    <a:cubicBezTo>
                      <a:pt x="157919" y="330423"/>
                      <a:pt x="146887" y="286436"/>
                      <a:pt x="132504" y="243427"/>
                    </a:cubicBezTo>
                    <a:cubicBezTo>
                      <a:pt x="103738" y="157548"/>
                      <a:pt x="59752" y="76976"/>
                      <a:pt x="2080" y="6597"/>
                    </a:cubicBezTo>
                    <a:cubicBezTo>
                      <a:pt x="-2668" y="592"/>
                      <a:pt x="1522" y="-2619"/>
                      <a:pt x="6549" y="2687"/>
                    </a:cubicBezTo>
                    <a:cubicBezTo>
                      <a:pt x="69666" y="69435"/>
                      <a:pt x="117702" y="150985"/>
                      <a:pt x="146887" y="238679"/>
                    </a:cubicBezTo>
                    <a:cubicBezTo>
                      <a:pt x="161550" y="282526"/>
                      <a:pt x="172023" y="327770"/>
                      <a:pt x="177748" y="373572"/>
                    </a:cubicBezTo>
                    <a:cubicBezTo>
                      <a:pt x="182496" y="411275"/>
                      <a:pt x="184730" y="449397"/>
                      <a:pt x="183054" y="487379"/>
                    </a:cubicBezTo>
                    <a:close/>
                  </a:path>
                </a:pathLst>
              </a:custGeom>
              <a:solidFill>
                <a:srgbClr val="00C9FF"/>
              </a:solidFill>
              <a:ln w="139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1" name="Freeform: Shape 510">
                <a:extLst>
                  <a:ext uri="{FF2B5EF4-FFF2-40B4-BE49-F238E27FC236}">
                    <a16:creationId xmlns:a16="http://schemas.microsoft.com/office/drawing/2014/main" id="{46D50EF4-EA0E-47FC-89E0-0C7800E4B72B}"/>
                  </a:ext>
                </a:extLst>
              </p:cNvPr>
              <p:cNvSpPr/>
              <p:nvPr/>
            </p:nvSpPr>
            <p:spPr>
              <a:xfrm>
                <a:off x="1185227" y="5450172"/>
                <a:ext cx="297712" cy="452974"/>
              </a:xfrm>
              <a:custGeom>
                <a:avLst/>
                <a:gdLst>
                  <a:gd name="connsiteX0" fmla="*/ 0 w 297712"/>
                  <a:gd name="connsiteY0" fmla="*/ 452975 h 452974"/>
                  <a:gd name="connsiteX1" fmla="*/ 168686 w 297712"/>
                  <a:gd name="connsiteY1" fmla="*/ 452975 h 452974"/>
                  <a:gd name="connsiteX2" fmla="*/ 228871 w 297712"/>
                  <a:gd name="connsiteY2" fmla="*/ 1238 h 452974"/>
                  <a:gd name="connsiteX3" fmla="*/ 82946 w 297712"/>
                  <a:gd name="connsiteY3" fmla="*/ 79018 h 452974"/>
                  <a:gd name="connsiteX4" fmla="*/ 0 w 297712"/>
                  <a:gd name="connsiteY4" fmla="*/ 452975 h 45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712" h="452974">
                    <a:moveTo>
                      <a:pt x="0" y="452975"/>
                    </a:moveTo>
                    <a:lnTo>
                      <a:pt x="168686" y="452975"/>
                    </a:lnTo>
                    <a:cubicBezTo>
                      <a:pt x="168686" y="236672"/>
                      <a:pt x="413336" y="24279"/>
                      <a:pt x="228871" y="1238"/>
                    </a:cubicBezTo>
                    <a:cubicBezTo>
                      <a:pt x="163240" y="-7001"/>
                      <a:pt x="116320" y="26653"/>
                      <a:pt x="82946" y="79018"/>
                    </a:cubicBezTo>
                    <a:cubicBezTo>
                      <a:pt x="0" y="208744"/>
                      <a:pt x="0" y="452975"/>
                      <a:pt x="0" y="452975"/>
                    </a:cubicBezTo>
                    <a:close/>
                  </a:path>
                </a:pathLst>
              </a:custGeom>
              <a:solidFill>
                <a:srgbClr val="0254E4"/>
              </a:solidFill>
              <a:ln w="139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3" name="Freeform: Shape 512">
                <a:extLst>
                  <a:ext uri="{FF2B5EF4-FFF2-40B4-BE49-F238E27FC236}">
                    <a16:creationId xmlns:a16="http://schemas.microsoft.com/office/drawing/2014/main" id="{D136B87A-8BE1-4267-8BC0-9E7E91256FD9}"/>
                  </a:ext>
                </a:extLst>
              </p:cNvPr>
              <p:cNvSpPr/>
              <p:nvPr/>
            </p:nvSpPr>
            <p:spPr>
              <a:xfrm>
                <a:off x="-90906" y="5383876"/>
                <a:ext cx="228086" cy="551368"/>
              </a:xfrm>
              <a:custGeom>
                <a:avLst/>
                <a:gdLst>
                  <a:gd name="connsiteX0" fmla="*/ 4056 w 236383"/>
                  <a:gd name="connsiteY0" fmla="*/ 10738 h 854585"/>
                  <a:gd name="connsiteX1" fmla="*/ 73877 w 236383"/>
                  <a:gd name="connsiteY1" fmla="*/ 111559 h 854585"/>
                  <a:gd name="connsiteX2" fmla="*/ 124706 w 236383"/>
                  <a:gd name="connsiteY2" fmla="*/ 223271 h 854585"/>
                  <a:gd name="connsiteX3" fmla="*/ 161292 w 236383"/>
                  <a:gd name="connsiteY3" fmla="*/ 340709 h 854585"/>
                  <a:gd name="connsiteX4" fmla="*/ 186985 w 236383"/>
                  <a:gd name="connsiteY4" fmla="*/ 461079 h 854585"/>
                  <a:gd name="connsiteX5" fmla="*/ 215332 w 236383"/>
                  <a:gd name="connsiteY5" fmla="*/ 706008 h 854585"/>
                  <a:gd name="connsiteX6" fmla="*/ 220918 w 236383"/>
                  <a:gd name="connsiteY6" fmla="*/ 854585 h 854585"/>
                  <a:gd name="connsiteX7" fmla="*/ 235022 w 236383"/>
                  <a:gd name="connsiteY7" fmla="*/ 854585 h 854585"/>
                  <a:gd name="connsiteX8" fmla="*/ 235022 w 236383"/>
                  <a:gd name="connsiteY8" fmla="*/ 705030 h 854585"/>
                  <a:gd name="connsiteX9" fmla="*/ 209467 w 236383"/>
                  <a:gd name="connsiteY9" fmla="*/ 456890 h 854585"/>
                  <a:gd name="connsiteX10" fmla="*/ 182238 w 236383"/>
                  <a:gd name="connsiteY10" fmla="*/ 334844 h 854585"/>
                  <a:gd name="connsiteX11" fmla="*/ 142300 w 236383"/>
                  <a:gd name="connsiteY11" fmla="*/ 216149 h 854585"/>
                  <a:gd name="connsiteX12" fmla="*/ 116746 w 236383"/>
                  <a:gd name="connsiteY12" fmla="*/ 158897 h 854585"/>
                  <a:gd name="connsiteX13" fmla="*/ 86305 w 236383"/>
                  <a:gd name="connsiteY13" fmla="*/ 104158 h 854585"/>
                  <a:gd name="connsiteX14" fmla="*/ 10201 w 236383"/>
                  <a:gd name="connsiteY14" fmla="*/ 4874 h 854585"/>
                  <a:gd name="connsiteX15" fmla="*/ 4056 w 236383"/>
                  <a:gd name="connsiteY15" fmla="*/ 10738 h 854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36383" h="854585">
                    <a:moveTo>
                      <a:pt x="4056" y="10738"/>
                    </a:moveTo>
                    <a:cubicBezTo>
                      <a:pt x="31286" y="41320"/>
                      <a:pt x="53908" y="75811"/>
                      <a:pt x="73877" y="111559"/>
                    </a:cubicBezTo>
                    <a:cubicBezTo>
                      <a:pt x="93845" y="147307"/>
                      <a:pt x="110602" y="184730"/>
                      <a:pt x="124706" y="223271"/>
                    </a:cubicBezTo>
                    <a:cubicBezTo>
                      <a:pt x="138949" y="261672"/>
                      <a:pt x="151237" y="300772"/>
                      <a:pt x="161292" y="340709"/>
                    </a:cubicBezTo>
                    <a:cubicBezTo>
                      <a:pt x="171485" y="380506"/>
                      <a:pt x="180143" y="420583"/>
                      <a:pt x="186985" y="461079"/>
                    </a:cubicBezTo>
                    <a:cubicBezTo>
                      <a:pt x="201229" y="541930"/>
                      <a:pt x="209886" y="623899"/>
                      <a:pt x="215332" y="706008"/>
                    </a:cubicBezTo>
                    <a:cubicBezTo>
                      <a:pt x="218404" y="755580"/>
                      <a:pt x="220499" y="805013"/>
                      <a:pt x="220918" y="854585"/>
                    </a:cubicBezTo>
                    <a:lnTo>
                      <a:pt x="235022" y="854585"/>
                    </a:lnTo>
                    <a:cubicBezTo>
                      <a:pt x="236837" y="804734"/>
                      <a:pt x="236837" y="754882"/>
                      <a:pt x="235022" y="705030"/>
                    </a:cubicBezTo>
                    <a:cubicBezTo>
                      <a:pt x="231810" y="622084"/>
                      <a:pt x="223990" y="538998"/>
                      <a:pt x="209467" y="456890"/>
                    </a:cubicBezTo>
                    <a:cubicBezTo>
                      <a:pt x="202346" y="415835"/>
                      <a:pt x="193130" y="375060"/>
                      <a:pt x="182238" y="334844"/>
                    </a:cubicBezTo>
                    <a:cubicBezTo>
                      <a:pt x="171485" y="294488"/>
                      <a:pt x="158080" y="254969"/>
                      <a:pt x="142300" y="216149"/>
                    </a:cubicBezTo>
                    <a:cubicBezTo>
                      <a:pt x="134760" y="196739"/>
                      <a:pt x="125683" y="177748"/>
                      <a:pt x="116746" y="158897"/>
                    </a:cubicBezTo>
                    <a:cubicBezTo>
                      <a:pt x="106971" y="140325"/>
                      <a:pt x="97616" y="121753"/>
                      <a:pt x="86305" y="104158"/>
                    </a:cubicBezTo>
                    <a:cubicBezTo>
                      <a:pt x="64521" y="68549"/>
                      <a:pt x="39804" y="34477"/>
                      <a:pt x="10201" y="4874"/>
                    </a:cubicBezTo>
                    <a:cubicBezTo>
                      <a:pt x="1543" y="-4482"/>
                      <a:pt x="-4322" y="824"/>
                      <a:pt x="4056" y="10738"/>
                    </a:cubicBezTo>
                    <a:close/>
                  </a:path>
                </a:pathLst>
              </a:custGeom>
              <a:solidFill>
                <a:srgbClr val="00C9FF"/>
              </a:solidFill>
              <a:ln w="139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4" name="Freeform: Shape 513">
                <a:extLst>
                  <a:ext uri="{FF2B5EF4-FFF2-40B4-BE49-F238E27FC236}">
                    <a16:creationId xmlns:a16="http://schemas.microsoft.com/office/drawing/2014/main" id="{D2186443-A6D0-40E4-8C3C-2F4981CCD9BA}"/>
                  </a:ext>
                </a:extLst>
              </p:cNvPr>
              <p:cNvSpPr/>
              <p:nvPr/>
            </p:nvSpPr>
            <p:spPr>
              <a:xfrm>
                <a:off x="765606" y="5541199"/>
                <a:ext cx="248682" cy="361948"/>
              </a:xfrm>
              <a:custGeom>
                <a:avLst/>
                <a:gdLst>
                  <a:gd name="connsiteX0" fmla="*/ 72196 w 248682"/>
                  <a:gd name="connsiteY0" fmla="*/ 361948 h 361948"/>
                  <a:gd name="connsiteX1" fmla="*/ 244093 w 248682"/>
                  <a:gd name="connsiteY1" fmla="*/ 361948 h 361948"/>
                  <a:gd name="connsiteX2" fmla="*/ 94818 w 248682"/>
                  <a:gd name="connsiteY2" fmla="*/ 0 h 361948"/>
                  <a:gd name="connsiteX3" fmla="*/ 72196 w 248682"/>
                  <a:gd name="connsiteY3" fmla="*/ 361948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8682" h="361948">
                    <a:moveTo>
                      <a:pt x="72196" y="361948"/>
                    </a:moveTo>
                    <a:lnTo>
                      <a:pt x="244093" y="361948"/>
                    </a:lnTo>
                    <a:cubicBezTo>
                      <a:pt x="244093" y="361948"/>
                      <a:pt x="289476" y="-279"/>
                      <a:pt x="94818" y="0"/>
                    </a:cubicBezTo>
                    <a:cubicBezTo>
                      <a:pt x="-82107" y="140"/>
                      <a:pt x="36029" y="223983"/>
                      <a:pt x="72196" y="361948"/>
                    </a:cubicBezTo>
                    <a:close/>
                  </a:path>
                </a:pathLst>
              </a:custGeom>
              <a:solidFill>
                <a:srgbClr val="0254E4"/>
              </a:solidFill>
              <a:ln w="139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5" name="Freeform: Shape 514">
                <a:extLst>
                  <a:ext uri="{FF2B5EF4-FFF2-40B4-BE49-F238E27FC236}">
                    <a16:creationId xmlns:a16="http://schemas.microsoft.com/office/drawing/2014/main" id="{2288538E-DDBA-48FE-A500-2247AD1C8940}"/>
                  </a:ext>
                </a:extLst>
              </p:cNvPr>
              <p:cNvSpPr/>
              <p:nvPr/>
            </p:nvSpPr>
            <p:spPr>
              <a:xfrm>
                <a:off x="888519" y="5624740"/>
                <a:ext cx="59039" cy="278267"/>
              </a:xfrm>
              <a:custGeom>
                <a:avLst/>
                <a:gdLst>
                  <a:gd name="connsiteX0" fmla="*/ 530 w 59039"/>
                  <a:gd name="connsiteY0" fmla="*/ 5830 h 278267"/>
                  <a:gd name="connsiteX1" fmla="*/ 42981 w 59039"/>
                  <a:gd name="connsiteY1" fmla="*/ 257601 h 278267"/>
                  <a:gd name="connsiteX2" fmla="*/ 44098 w 59039"/>
                  <a:gd name="connsiteY2" fmla="*/ 278268 h 278267"/>
                  <a:gd name="connsiteX3" fmla="*/ 59040 w 59039"/>
                  <a:gd name="connsiteY3" fmla="*/ 278268 h 278267"/>
                  <a:gd name="connsiteX4" fmla="*/ 57922 w 59039"/>
                  <a:gd name="connsiteY4" fmla="*/ 256484 h 278267"/>
                  <a:gd name="connsiteX5" fmla="*/ 5697 w 59039"/>
                  <a:gd name="connsiteY5" fmla="*/ 3735 h 278267"/>
                  <a:gd name="connsiteX6" fmla="*/ 530 w 59039"/>
                  <a:gd name="connsiteY6" fmla="*/ 5830 h 27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9039" h="278267">
                    <a:moveTo>
                      <a:pt x="530" y="5830"/>
                    </a:moveTo>
                    <a:cubicBezTo>
                      <a:pt x="26084" y="87240"/>
                      <a:pt x="36976" y="172700"/>
                      <a:pt x="42981" y="257601"/>
                    </a:cubicBezTo>
                    <a:cubicBezTo>
                      <a:pt x="43400" y="264444"/>
                      <a:pt x="43679" y="271426"/>
                      <a:pt x="44098" y="278268"/>
                    </a:cubicBezTo>
                    <a:lnTo>
                      <a:pt x="59040" y="278268"/>
                    </a:lnTo>
                    <a:cubicBezTo>
                      <a:pt x="58760" y="270867"/>
                      <a:pt x="58481" y="263745"/>
                      <a:pt x="57922" y="256484"/>
                    </a:cubicBezTo>
                    <a:cubicBezTo>
                      <a:pt x="51639" y="170605"/>
                      <a:pt x="37256" y="84307"/>
                      <a:pt x="5697" y="3735"/>
                    </a:cubicBezTo>
                    <a:cubicBezTo>
                      <a:pt x="3044" y="-2409"/>
                      <a:pt x="-1564" y="-454"/>
                      <a:pt x="530" y="5830"/>
                    </a:cubicBezTo>
                    <a:close/>
                  </a:path>
                </a:pathLst>
              </a:custGeom>
              <a:solidFill>
                <a:srgbClr val="00C9FF"/>
              </a:solidFill>
              <a:ln w="139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6" name="Freeform: Shape 515">
                <a:extLst>
                  <a:ext uri="{FF2B5EF4-FFF2-40B4-BE49-F238E27FC236}">
                    <a16:creationId xmlns:a16="http://schemas.microsoft.com/office/drawing/2014/main" id="{DAFB52F0-F848-4A8C-BBF1-CEF987639A22}"/>
                  </a:ext>
                </a:extLst>
              </p:cNvPr>
              <p:cNvSpPr/>
              <p:nvPr/>
            </p:nvSpPr>
            <p:spPr>
              <a:xfrm>
                <a:off x="1249881" y="5541101"/>
                <a:ext cx="125286" cy="362046"/>
              </a:xfrm>
              <a:custGeom>
                <a:avLst/>
                <a:gdLst>
                  <a:gd name="connsiteX0" fmla="*/ 0 w 125286"/>
                  <a:gd name="connsiteY0" fmla="*/ 362046 h 362046"/>
                  <a:gd name="connsiteX1" fmla="*/ 10752 w 125286"/>
                  <a:gd name="connsiteY1" fmla="*/ 362046 h 362046"/>
                  <a:gd name="connsiteX2" fmla="*/ 25833 w 125286"/>
                  <a:gd name="connsiteY2" fmla="*/ 263879 h 362046"/>
                  <a:gd name="connsiteX3" fmla="*/ 62280 w 125286"/>
                  <a:gd name="connsiteY3" fmla="*/ 130103 h 362046"/>
                  <a:gd name="connsiteX4" fmla="*/ 75127 w 125286"/>
                  <a:gd name="connsiteY4" fmla="*/ 97986 h 362046"/>
                  <a:gd name="connsiteX5" fmla="*/ 81829 w 125286"/>
                  <a:gd name="connsiteY5" fmla="*/ 81927 h 362046"/>
                  <a:gd name="connsiteX6" fmla="*/ 89509 w 125286"/>
                  <a:gd name="connsiteY6" fmla="*/ 66427 h 362046"/>
                  <a:gd name="connsiteX7" fmla="*/ 97190 w 125286"/>
                  <a:gd name="connsiteY7" fmla="*/ 50788 h 362046"/>
                  <a:gd name="connsiteX8" fmla="*/ 105428 w 125286"/>
                  <a:gd name="connsiteY8" fmla="*/ 35567 h 362046"/>
                  <a:gd name="connsiteX9" fmla="*/ 123582 w 125286"/>
                  <a:gd name="connsiteY9" fmla="*/ 5963 h 362046"/>
                  <a:gd name="connsiteX10" fmla="*/ 120091 w 125286"/>
                  <a:gd name="connsiteY10" fmla="*/ 3589 h 362046"/>
                  <a:gd name="connsiteX11" fmla="*/ 100401 w 125286"/>
                  <a:gd name="connsiteY11" fmla="*/ 32495 h 362046"/>
                  <a:gd name="connsiteX12" fmla="*/ 91464 w 125286"/>
                  <a:gd name="connsiteY12" fmla="*/ 47576 h 362046"/>
                  <a:gd name="connsiteX13" fmla="*/ 82946 w 125286"/>
                  <a:gd name="connsiteY13" fmla="*/ 62936 h 362046"/>
                  <a:gd name="connsiteX14" fmla="*/ 74568 w 125286"/>
                  <a:gd name="connsiteY14" fmla="*/ 78436 h 362046"/>
                  <a:gd name="connsiteX15" fmla="*/ 67307 w 125286"/>
                  <a:gd name="connsiteY15" fmla="*/ 94355 h 362046"/>
                  <a:gd name="connsiteX16" fmla="*/ 53343 w 125286"/>
                  <a:gd name="connsiteY16" fmla="*/ 126612 h 362046"/>
                  <a:gd name="connsiteX17" fmla="*/ 14523 w 125286"/>
                  <a:gd name="connsiteY17" fmla="*/ 261645 h 362046"/>
                  <a:gd name="connsiteX18" fmla="*/ 0 w 125286"/>
                  <a:gd name="connsiteY18" fmla="*/ 362046 h 362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25286" h="362046">
                    <a:moveTo>
                      <a:pt x="0" y="362046"/>
                    </a:moveTo>
                    <a:lnTo>
                      <a:pt x="10752" y="362046"/>
                    </a:lnTo>
                    <a:cubicBezTo>
                      <a:pt x="14662" y="329231"/>
                      <a:pt x="19689" y="296415"/>
                      <a:pt x="25833" y="263879"/>
                    </a:cubicBezTo>
                    <a:cubicBezTo>
                      <a:pt x="35189" y="218496"/>
                      <a:pt x="46919" y="173671"/>
                      <a:pt x="62280" y="130103"/>
                    </a:cubicBezTo>
                    <a:cubicBezTo>
                      <a:pt x="66329" y="119211"/>
                      <a:pt x="70937" y="108599"/>
                      <a:pt x="75127" y="97986"/>
                    </a:cubicBezTo>
                    <a:cubicBezTo>
                      <a:pt x="77361" y="92680"/>
                      <a:pt x="79316" y="87234"/>
                      <a:pt x="81829" y="81927"/>
                    </a:cubicBezTo>
                    <a:lnTo>
                      <a:pt x="89509" y="66427"/>
                    </a:lnTo>
                    <a:lnTo>
                      <a:pt x="97190" y="50788"/>
                    </a:lnTo>
                    <a:cubicBezTo>
                      <a:pt x="99703" y="45621"/>
                      <a:pt x="102217" y="40315"/>
                      <a:pt x="105428" y="35567"/>
                    </a:cubicBezTo>
                    <a:lnTo>
                      <a:pt x="123582" y="5963"/>
                    </a:lnTo>
                    <a:cubicBezTo>
                      <a:pt x="127352" y="-181"/>
                      <a:pt x="124280" y="-2555"/>
                      <a:pt x="120091" y="3589"/>
                    </a:cubicBezTo>
                    <a:lnTo>
                      <a:pt x="100401" y="32495"/>
                    </a:lnTo>
                    <a:cubicBezTo>
                      <a:pt x="96910" y="37242"/>
                      <a:pt x="94257" y="42409"/>
                      <a:pt x="91464" y="47576"/>
                    </a:cubicBezTo>
                    <a:lnTo>
                      <a:pt x="82946" y="62936"/>
                    </a:lnTo>
                    <a:lnTo>
                      <a:pt x="74568" y="78436"/>
                    </a:lnTo>
                    <a:cubicBezTo>
                      <a:pt x="71915" y="83603"/>
                      <a:pt x="69820" y="89049"/>
                      <a:pt x="67307" y="94355"/>
                    </a:cubicBezTo>
                    <a:cubicBezTo>
                      <a:pt x="62699" y="105108"/>
                      <a:pt x="57671" y="115720"/>
                      <a:pt x="53343" y="126612"/>
                    </a:cubicBezTo>
                    <a:cubicBezTo>
                      <a:pt x="36586" y="170459"/>
                      <a:pt x="24018" y="215703"/>
                      <a:pt x="14523" y="261645"/>
                    </a:cubicBezTo>
                    <a:cubicBezTo>
                      <a:pt x="8239" y="295019"/>
                      <a:pt x="3351" y="328532"/>
                      <a:pt x="0" y="362046"/>
                    </a:cubicBezTo>
                    <a:close/>
                  </a:path>
                </a:pathLst>
              </a:custGeom>
              <a:solidFill>
                <a:srgbClr val="00C9FF"/>
              </a:solidFill>
              <a:ln w="139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40484891-AF28-4990-9B6C-AD53FA5B04EE}"/>
                </a:ext>
              </a:extLst>
            </p:cNvPr>
            <p:cNvSpPr/>
            <p:nvPr/>
          </p:nvSpPr>
          <p:spPr>
            <a:xfrm>
              <a:off x="615494" y="5382158"/>
              <a:ext cx="2450516" cy="606030"/>
            </a:xfrm>
            <a:custGeom>
              <a:avLst/>
              <a:gdLst>
                <a:gd name="connsiteX0" fmla="*/ 150532 w 2450516"/>
                <a:gd name="connsiteY0" fmla="*/ 449633 h 606030"/>
                <a:gd name="connsiteX1" fmla="*/ 324943 w 2450516"/>
                <a:gd name="connsiteY1" fmla="*/ 509539 h 606030"/>
                <a:gd name="connsiteX2" fmla="*/ 511503 w 2450516"/>
                <a:gd name="connsiteY2" fmla="*/ 305245 h 606030"/>
                <a:gd name="connsiteX3" fmla="*/ 703927 w 2450516"/>
                <a:gd name="connsiteY3" fmla="*/ 305245 h 606030"/>
                <a:gd name="connsiteX4" fmla="*/ 728085 w 2450516"/>
                <a:gd name="connsiteY4" fmla="*/ 166582 h 606030"/>
                <a:gd name="connsiteX5" fmla="*/ 872473 w 2450516"/>
                <a:gd name="connsiteY5" fmla="*/ 124690 h 606030"/>
                <a:gd name="connsiteX6" fmla="*/ 1148961 w 2450516"/>
                <a:gd name="connsiteY6" fmla="*/ 4181 h 606030"/>
                <a:gd name="connsiteX7" fmla="*/ 1365543 w 2450516"/>
                <a:gd name="connsiteY7" fmla="*/ 208893 h 606030"/>
                <a:gd name="connsiteX8" fmla="*/ 1509931 w 2450516"/>
                <a:gd name="connsiteY8" fmla="*/ 148569 h 606030"/>
                <a:gd name="connsiteX9" fmla="*/ 1612428 w 2450516"/>
                <a:gd name="connsiteY9" fmla="*/ 244921 h 606030"/>
                <a:gd name="connsiteX10" fmla="*/ 1870902 w 2450516"/>
                <a:gd name="connsiteY10" fmla="*/ 178871 h 606030"/>
                <a:gd name="connsiteX11" fmla="*/ 2037214 w 2450516"/>
                <a:gd name="connsiteY11" fmla="*/ 351466 h 606030"/>
                <a:gd name="connsiteX12" fmla="*/ 2272368 w 2450516"/>
                <a:gd name="connsiteY12" fmla="*/ 306083 h 606030"/>
                <a:gd name="connsiteX13" fmla="*/ 2445243 w 2450516"/>
                <a:gd name="connsiteY13" fmla="*/ 606031 h 606030"/>
                <a:gd name="connsiteX14" fmla="*/ 2043079 w 2450516"/>
                <a:gd name="connsiteY14" fmla="*/ 606031 h 606030"/>
                <a:gd name="connsiteX15" fmla="*/ 1875929 w 2450516"/>
                <a:gd name="connsiteY15" fmla="*/ 606031 h 606030"/>
                <a:gd name="connsiteX16" fmla="*/ 0 w 2450516"/>
                <a:gd name="connsiteY16" fmla="*/ 606031 h 606030"/>
                <a:gd name="connsiteX17" fmla="*/ 150532 w 2450516"/>
                <a:gd name="connsiteY17" fmla="*/ 449633 h 60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50516" h="606030">
                  <a:moveTo>
                    <a:pt x="150532" y="449633"/>
                  </a:moveTo>
                  <a:cubicBezTo>
                    <a:pt x="249118" y="430922"/>
                    <a:pt x="320195" y="504931"/>
                    <a:pt x="324943" y="509539"/>
                  </a:cubicBezTo>
                  <a:cubicBezTo>
                    <a:pt x="329272" y="494318"/>
                    <a:pt x="372281" y="354678"/>
                    <a:pt x="511503" y="305245"/>
                  </a:cubicBezTo>
                  <a:cubicBezTo>
                    <a:pt x="599616" y="273826"/>
                    <a:pt x="677256" y="296169"/>
                    <a:pt x="703927" y="305245"/>
                  </a:cubicBezTo>
                  <a:cubicBezTo>
                    <a:pt x="686193" y="257628"/>
                    <a:pt x="695688" y="204565"/>
                    <a:pt x="728085" y="166582"/>
                  </a:cubicBezTo>
                  <a:cubicBezTo>
                    <a:pt x="763135" y="125807"/>
                    <a:pt x="819829" y="109190"/>
                    <a:pt x="872473" y="124690"/>
                  </a:cubicBezTo>
                  <a:cubicBezTo>
                    <a:pt x="932100" y="32667"/>
                    <a:pt x="1041438" y="-14950"/>
                    <a:pt x="1148961" y="4181"/>
                  </a:cubicBezTo>
                  <a:cubicBezTo>
                    <a:pt x="1255088" y="23311"/>
                    <a:pt x="1340268" y="103884"/>
                    <a:pt x="1365543" y="208893"/>
                  </a:cubicBezTo>
                  <a:cubicBezTo>
                    <a:pt x="1397661" y="160857"/>
                    <a:pt x="1455472" y="136699"/>
                    <a:pt x="1509931" y="148569"/>
                  </a:cubicBezTo>
                  <a:cubicBezTo>
                    <a:pt x="1558666" y="159042"/>
                    <a:pt x="1597626" y="196186"/>
                    <a:pt x="1612428" y="244921"/>
                  </a:cubicBezTo>
                  <a:cubicBezTo>
                    <a:pt x="1678896" y="175659"/>
                    <a:pt x="1779577" y="149686"/>
                    <a:pt x="1870902" y="178871"/>
                  </a:cubicBezTo>
                  <a:cubicBezTo>
                    <a:pt x="1952312" y="204425"/>
                    <a:pt x="2014452" y="270056"/>
                    <a:pt x="2037214" y="351466"/>
                  </a:cubicBezTo>
                  <a:cubicBezTo>
                    <a:pt x="2102565" y="299799"/>
                    <a:pt x="2190539" y="280250"/>
                    <a:pt x="2272368" y="306083"/>
                  </a:cubicBezTo>
                  <a:cubicBezTo>
                    <a:pt x="2394833" y="344624"/>
                    <a:pt x="2471914" y="474489"/>
                    <a:pt x="2445243" y="606031"/>
                  </a:cubicBezTo>
                  <a:cubicBezTo>
                    <a:pt x="2311188" y="606031"/>
                    <a:pt x="2177133" y="606031"/>
                    <a:pt x="2043079" y="606031"/>
                  </a:cubicBezTo>
                  <a:lnTo>
                    <a:pt x="1875929" y="606031"/>
                  </a:lnTo>
                  <a:lnTo>
                    <a:pt x="0" y="606031"/>
                  </a:lnTo>
                  <a:cubicBezTo>
                    <a:pt x="14802" y="526156"/>
                    <a:pt x="75406" y="463737"/>
                    <a:pt x="150532" y="449633"/>
                  </a:cubicBezTo>
                  <a:close/>
                </a:path>
              </a:pathLst>
            </a:custGeom>
            <a:solidFill>
              <a:srgbClr val="00C9FF"/>
            </a:solidFill>
            <a:ln w="1394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89" name="Graphic 1">
            <a:extLst>
              <a:ext uri="{FF2B5EF4-FFF2-40B4-BE49-F238E27FC236}">
                <a16:creationId xmlns:a16="http://schemas.microsoft.com/office/drawing/2014/main" id="{3A712697-7794-4876-B5EA-214414E7331A}"/>
              </a:ext>
            </a:extLst>
          </p:cNvPr>
          <p:cNvGrpSpPr/>
          <p:nvPr userDrawn="1"/>
        </p:nvGrpSpPr>
        <p:grpSpPr>
          <a:xfrm>
            <a:off x="3460362" y="4689041"/>
            <a:ext cx="4474910" cy="2185522"/>
            <a:chOff x="-90906" y="4218565"/>
            <a:chExt cx="3156916" cy="1769623"/>
          </a:xfrm>
        </p:grpSpPr>
        <p:grpSp>
          <p:nvGrpSpPr>
            <p:cNvPr id="490" name="Graphic 1">
              <a:extLst>
                <a:ext uri="{FF2B5EF4-FFF2-40B4-BE49-F238E27FC236}">
                  <a16:creationId xmlns:a16="http://schemas.microsoft.com/office/drawing/2014/main" id="{65090925-FC92-470F-AEC4-C2CB072CB48A}"/>
                </a:ext>
              </a:extLst>
            </p:cNvPr>
            <p:cNvGrpSpPr/>
            <p:nvPr/>
          </p:nvGrpSpPr>
          <p:grpSpPr>
            <a:xfrm>
              <a:off x="-90906" y="4881999"/>
              <a:ext cx="1573845" cy="1053245"/>
              <a:chOff x="-90906" y="4881999"/>
              <a:chExt cx="1573845" cy="1053245"/>
            </a:xfrm>
          </p:grpSpPr>
          <p:sp>
            <p:nvSpPr>
              <p:cNvPr id="495" name="Freeform: Shape 494">
                <a:extLst>
                  <a:ext uri="{FF2B5EF4-FFF2-40B4-BE49-F238E27FC236}">
                    <a16:creationId xmlns:a16="http://schemas.microsoft.com/office/drawing/2014/main" id="{CD6C252E-E62C-4606-915F-F72C47D3CEE5}"/>
                  </a:ext>
                </a:extLst>
              </p:cNvPr>
              <p:cNvSpPr/>
              <p:nvPr/>
            </p:nvSpPr>
            <p:spPr>
              <a:xfrm>
                <a:off x="513145" y="5328153"/>
                <a:ext cx="380814" cy="574994"/>
              </a:xfrm>
              <a:custGeom>
                <a:avLst/>
                <a:gdLst>
                  <a:gd name="connsiteX0" fmla="*/ 376464 w 380814"/>
                  <a:gd name="connsiteY0" fmla="*/ 574995 h 574994"/>
                  <a:gd name="connsiteX1" fmla="*/ 210710 w 380814"/>
                  <a:gd name="connsiteY1" fmla="*/ 574995 h 574994"/>
                  <a:gd name="connsiteX2" fmla="*/ 108354 w 380814"/>
                  <a:gd name="connsiteY2" fmla="*/ 323921 h 574994"/>
                  <a:gd name="connsiteX3" fmla="*/ 104165 w 380814"/>
                  <a:gd name="connsiteY3" fmla="*/ 316800 h 574994"/>
                  <a:gd name="connsiteX4" fmla="*/ 2926 w 380814"/>
                  <a:gd name="connsiteY4" fmla="*/ 115438 h 574994"/>
                  <a:gd name="connsiteX5" fmla="*/ 8232 w 380814"/>
                  <a:gd name="connsiteY5" fmla="*/ 49667 h 574994"/>
                  <a:gd name="connsiteX6" fmla="*/ 64786 w 380814"/>
                  <a:gd name="connsiteY6" fmla="*/ 8893 h 574994"/>
                  <a:gd name="connsiteX7" fmla="*/ 376464 w 380814"/>
                  <a:gd name="connsiteY7" fmla="*/ 574995 h 574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0814" h="574994">
                    <a:moveTo>
                      <a:pt x="376464" y="574995"/>
                    </a:moveTo>
                    <a:lnTo>
                      <a:pt x="210710" y="574995"/>
                    </a:lnTo>
                    <a:cubicBezTo>
                      <a:pt x="210710" y="486183"/>
                      <a:pt x="152201" y="398489"/>
                      <a:pt x="108354" y="323921"/>
                    </a:cubicBezTo>
                    <a:cubicBezTo>
                      <a:pt x="106958" y="321547"/>
                      <a:pt x="105561" y="319173"/>
                      <a:pt x="104165" y="316800"/>
                    </a:cubicBezTo>
                    <a:cubicBezTo>
                      <a:pt x="66462" y="251727"/>
                      <a:pt x="17448" y="191263"/>
                      <a:pt x="2926" y="115438"/>
                    </a:cubicBezTo>
                    <a:cubicBezTo>
                      <a:pt x="-1264" y="93375"/>
                      <a:pt x="-2102" y="69497"/>
                      <a:pt x="8232" y="49667"/>
                    </a:cubicBezTo>
                    <a:cubicBezTo>
                      <a:pt x="19263" y="28442"/>
                      <a:pt x="41606" y="14757"/>
                      <a:pt x="64786" y="8893"/>
                    </a:cubicBezTo>
                    <a:cubicBezTo>
                      <a:pt x="340995" y="-62045"/>
                      <a:pt x="398806" y="306606"/>
                      <a:pt x="376464" y="574995"/>
                    </a:cubicBezTo>
                    <a:close/>
                  </a:path>
                </a:pathLst>
              </a:custGeom>
              <a:solidFill>
                <a:srgbClr val="0254E4">
                  <a:lumMod val="75000"/>
                </a:srgbClr>
              </a:solidFill>
              <a:ln w="139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6" name="Freeform: Shape 495">
                <a:extLst>
                  <a:ext uri="{FF2B5EF4-FFF2-40B4-BE49-F238E27FC236}">
                    <a16:creationId xmlns:a16="http://schemas.microsoft.com/office/drawing/2014/main" id="{A7F16D1A-0D3B-4756-BA57-CCBBCC93EBE6}"/>
                  </a:ext>
                </a:extLst>
              </p:cNvPr>
              <p:cNvSpPr/>
              <p:nvPr/>
            </p:nvSpPr>
            <p:spPr>
              <a:xfrm>
                <a:off x="635338" y="5415768"/>
                <a:ext cx="183607" cy="487378"/>
              </a:xfrm>
              <a:custGeom>
                <a:avLst/>
                <a:gdLst>
                  <a:gd name="connsiteX0" fmla="*/ 183054 w 183607"/>
                  <a:gd name="connsiteY0" fmla="*/ 487379 h 487378"/>
                  <a:gd name="connsiteX1" fmla="*/ 175932 w 183607"/>
                  <a:gd name="connsiteY1" fmla="*/ 487379 h 487378"/>
                  <a:gd name="connsiteX2" fmla="*/ 165320 w 183607"/>
                  <a:gd name="connsiteY2" fmla="*/ 375248 h 487378"/>
                  <a:gd name="connsiteX3" fmla="*/ 132504 w 183607"/>
                  <a:gd name="connsiteY3" fmla="*/ 243427 h 487378"/>
                  <a:gd name="connsiteX4" fmla="*/ 2080 w 183607"/>
                  <a:gd name="connsiteY4" fmla="*/ 6597 h 487378"/>
                  <a:gd name="connsiteX5" fmla="*/ 6549 w 183607"/>
                  <a:gd name="connsiteY5" fmla="*/ 2687 h 487378"/>
                  <a:gd name="connsiteX6" fmla="*/ 146887 w 183607"/>
                  <a:gd name="connsiteY6" fmla="*/ 238679 h 487378"/>
                  <a:gd name="connsiteX7" fmla="*/ 177748 w 183607"/>
                  <a:gd name="connsiteY7" fmla="*/ 373572 h 487378"/>
                  <a:gd name="connsiteX8" fmla="*/ 183054 w 183607"/>
                  <a:gd name="connsiteY8" fmla="*/ 487379 h 487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3607" h="487378">
                    <a:moveTo>
                      <a:pt x="183054" y="487379"/>
                    </a:moveTo>
                    <a:lnTo>
                      <a:pt x="175932" y="487379"/>
                    </a:lnTo>
                    <a:cubicBezTo>
                      <a:pt x="175374" y="449815"/>
                      <a:pt x="171324" y="412252"/>
                      <a:pt x="165320" y="375248"/>
                    </a:cubicBezTo>
                    <a:cubicBezTo>
                      <a:pt x="157919" y="330423"/>
                      <a:pt x="146887" y="286436"/>
                      <a:pt x="132504" y="243427"/>
                    </a:cubicBezTo>
                    <a:cubicBezTo>
                      <a:pt x="103738" y="157548"/>
                      <a:pt x="59752" y="76976"/>
                      <a:pt x="2080" y="6597"/>
                    </a:cubicBezTo>
                    <a:cubicBezTo>
                      <a:pt x="-2668" y="592"/>
                      <a:pt x="1522" y="-2619"/>
                      <a:pt x="6549" y="2687"/>
                    </a:cubicBezTo>
                    <a:cubicBezTo>
                      <a:pt x="69666" y="69435"/>
                      <a:pt x="117702" y="150985"/>
                      <a:pt x="146887" y="238679"/>
                    </a:cubicBezTo>
                    <a:cubicBezTo>
                      <a:pt x="161550" y="282526"/>
                      <a:pt x="172023" y="327770"/>
                      <a:pt x="177748" y="373572"/>
                    </a:cubicBezTo>
                    <a:cubicBezTo>
                      <a:pt x="182496" y="411275"/>
                      <a:pt x="184730" y="449397"/>
                      <a:pt x="183054" y="487379"/>
                    </a:cubicBezTo>
                    <a:close/>
                  </a:path>
                </a:pathLst>
              </a:custGeom>
              <a:solidFill>
                <a:srgbClr val="00C9FF"/>
              </a:solidFill>
              <a:ln w="139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7" name="Freeform: Shape 496">
                <a:extLst>
                  <a:ext uri="{FF2B5EF4-FFF2-40B4-BE49-F238E27FC236}">
                    <a16:creationId xmlns:a16="http://schemas.microsoft.com/office/drawing/2014/main" id="{A3E4FB1D-9460-490F-9233-6AFA7C07D880}"/>
                  </a:ext>
                </a:extLst>
              </p:cNvPr>
              <p:cNvSpPr/>
              <p:nvPr/>
            </p:nvSpPr>
            <p:spPr>
              <a:xfrm>
                <a:off x="1185227" y="5450172"/>
                <a:ext cx="297712" cy="452974"/>
              </a:xfrm>
              <a:custGeom>
                <a:avLst/>
                <a:gdLst>
                  <a:gd name="connsiteX0" fmla="*/ 0 w 297712"/>
                  <a:gd name="connsiteY0" fmla="*/ 452975 h 452974"/>
                  <a:gd name="connsiteX1" fmla="*/ 168686 w 297712"/>
                  <a:gd name="connsiteY1" fmla="*/ 452975 h 452974"/>
                  <a:gd name="connsiteX2" fmla="*/ 228871 w 297712"/>
                  <a:gd name="connsiteY2" fmla="*/ 1238 h 452974"/>
                  <a:gd name="connsiteX3" fmla="*/ 82946 w 297712"/>
                  <a:gd name="connsiteY3" fmla="*/ 79018 h 452974"/>
                  <a:gd name="connsiteX4" fmla="*/ 0 w 297712"/>
                  <a:gd name="connsiteY4" fmla="*/ 452975 h 45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712" h="452974">
                    <a:moveTo>
                      <a:pt x="0" y="452975"/>
                    </a:moveTo>
                    <a:lnTo>
                      <a:pt x="168686" y="452975"/>
                    </a:lnTo>
                    <a:cubicBezTo>
                      <a:pt x="168686" y="236672"/>
                      <a:pt x="413336" y="24279"/>
                      <a:pt x="228871" y="1238"/>
                    </a:cubicBezTo>
                    <a:cubicBezTo>
                      <a:pt x="163240" y="-7001"/>
                      <a:pt x="116320" y="26653"/>
                      <a:pt x="82946" y="79018"/>
                    </a:cubicBezTo>
                    <a:cubicBezTo>
                      <a:pt x="0" y="208744"/>
                      <a:pt x="0" y="452975"/>
                      <a:pt x="0" y="452975"/>
                    </a:cubicBezTo>
                    <a:close/>
                  </a:path>
                </a:pathLst>
              </a:custGeom>
              <a:solidFill>
                <a:srgbClr val="0254E4"/>
              </a:solidFill>
              <a:ln w="139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8" name="Freeform: Shape 497">
                <a:extLst>
                  <a:ext uri="{FF2B5EF4-FFF2-40B4-BE49-F238E27FC236}">
                    <a16:creationId xmlns:a16="http://schemas.microsoft.com/office/drawing/2014/main" id="{9035767D-1E20-47C4-B470-64C39B5382BF}"/>
                  </a:ext>
                </a:extLst>
              </p:cNvPr>
              <p:cNvSpPr/>
              <p:nvPr/>
            </p:nvSpPr>
            <p:spPr>
              <a:xfrm>
                <a:off x="667835" y="4881999"/>
                <a:ext cx="551799" cy="1021148"/>
              </a:xfrm>
              <a:custGeom>
                <a:avLst/>
                <a:gdLst>
                  <a:gd name="connsiteX0" fmla="*/ 332787 w 551799"/>
                  <a:gd name="connsiteY0" fmla="*/ 1021148 h 1021148"/>
                  <a:gd name="connsiteX1" fmla="*/ 539874 w 551799"/>
                  <a:gd name="connsiteY1" fmla="*/ 1021148 h 1021148"/>
                  <a:gd name="connsiteX2" fmla="*/ 113273 w 551799"/>
                  <a:gd name="connsiteY2" fmla="*/ 5264 h 1021148"/>
                  <a:gd name="connsiteX3" fmla="*/ 332787 w 551799"/>
                  <a:gd name="connsiteY3" fmla="*/ 1021148 h 1021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1799" h="1021148">
                    <a:moveTo>
                      <a:pt x="332787" y="1021148"/>
                    </a:moveTo>
                    <a:lnTo>
                      <a:pt x="539874" y="1021148"/>
                    </a:lnTo>
                    <a:cubicBezTo>
                      <a:pt x="573667" y="709611"/>
                      <a:pt x="564451" y="-71398"/>
                      <a:pt x="113273" y="5264"/>
                    </a:cubicBezTo>
                    <a:cubicBezTo>
                      <a:pt x="-232896" y="64053"/>
                      <a:pt x="323990" y="514114"/>
                      <a:pt x="332787" y="1021148"/>
                    </a:cubicBezTo>
                    <a:close/>
                  </a:path>
                </a:pathLst>
              </a:custGeom>
              <a:solidFill>
                <a:srgbClr val="0254E4">
                  <a:lumMod val="75000"/>
                </a:srgbClr>
              </a:solidFill>
              <a:ln w="139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9" name="Freeform: Shape 498">
                <a:extLst>
                  <a:ext uri="{FF2B5EF4-FFF2-40B4-BE49-F238E27FC236}">
                    <a16:creationId xmlns:a16="http://schemas.microsoft.com/office/drawing/2014/main" id="{6838FAF8-31B1-4FB5-AD4B-8F563250B31A}"/>
                  </a:ext>
                </a:extLst>
              </p:cNvPr>
              <p:cNvSpPr/>
              <p:nvPr/>
            </p:nvSpPr>
            <p:spPr>
              <a:xfrm>
                <a:off x="-90906" y="5383876"/>
                <a:ext cx="228086" cy="551368"/>
              </a:xfrm>
              <a:custGeom>
                <a:avLst/>
                <a:gdLst>
                  <a:gd name="connsiteX0" fmla="*/ 4056 w 236383"/>
                  <a:gd name="connsiteY0" fmla="*/ 10738 h 854585"/>
                  <a:gd name="connsiteX1" fmla="*/ 73877 w 236383"/>
                  <a:gd name="connsiteY1" fmla="*/ 111559 h 854585"/>
                  <a:gd name="connsiteX2" fmla="*/ 124706 w 236383"/>
                  <a:gd name="connsiteY2" fmla="*/ 223271 h 854585"/>
                  <a:gd name="connsiteX3" fmla="*/ 161292 w 236383"/>
                  <a:gd name="connsiteY3" fmla="*/ 340709 h 854585"/>
                  <a:gd name="connsiteX4" fmla="*/ 186985 w 236383"/>
                  <a:gd name="connsiteY4" fmla="*/ 461079 h 854585"/>
                  <a:gd name="connsiteX5" fmla="*/ 215332 w 236383"/>
                  <a:gd name="connsiteY5" fmla="*/ 706008 h 854585"/>
                  <a:gd name="connsiteX6" fmla="*/ 220918 w 236383"/>
                  <a:gd name="connsiteY6" fmla="*/ 854585 h 854585"/>
                  <a:gd name="connsiteX7" fmla="*/ 235022 w 236383"/>
                  <a:gd name="connsiteY7" fmla="*/ 854585 h 854585"/>
                  <a:gd name="connsiteX8" fmla="*/ 235022 w 236383"/>
                  <a:gd name="connsiteY8" fmla="*/ 705030 h 854585"/>
                  <a:gd name="connsiteX9" fmla="*/ 209467 w 236383"/>
                  <a:gd name="connsiteY9" fmla="*/ 456890 h 854585"/>
                  <a:gd name="connsiteX10" fmla="*/ 182238 w 236383"/>
                  <a:gd name="connsiteY10" fmla="*/ 334844 h 854585"/>
                  <a:gd name="connsiteX11" fmla="*/ 142300 w 236383"/>
                  <a:gd name="connsiteY11" fmla="*/ 216149 h 854585"/>
                  <a:gd name="connsiteX12" fmla="*/ 116746 w 236383"/>
                  <a:gd name="connsiteY12" fmla="*/ 158897 h 854585"/>
                  <a:gd name="connsiteX13" fmla="*/ 86305 w 236383"/>
                  <a:gd name="connsiteY13" fmla="*/ 104158 h 854585"/>
                  <a:gd name="connsiteX14" fmla="*/ 10201 w 236383"/>
                  <a:gd name="connsiteY14" fmla="*/ 4874 h 854585"/>
                  <a:gd name="connsiteX15" fmla="*/ 4056 w 236383"/>
                  <a:gd name="connsiteY15" fmla="*/ 10738 h 854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36383" h="854585">
                    <a:moveTo>
                      <a:pt x="4056" y="10738"/>
                    </a:moveTo>
                    <a:cubicBezTo>
                      <a:pt x="31286" y="41320"/>
                      <a:pt x="53908" y="75811"/>
                      <a:pt x="73877" y="111559"/>
                    </a:cubicBezTo>
                    <a:cubicBezTo>
                      <a:pt x="93845" y="147307"/>
                      <a:pt x="110602" y="184730"/>
                      <a:pt x="124706" y="223271"/>
                    </a:cubicBezTo>
                    <a:cubicBezTo>
                      <a:pt x="138949" y="261672"/>
                      <a:pt x="151237" y="300772"/>
                      <a:pt x="161292" y="340709"/>
                    </a:cubicBezTo>
                    <a:cubicBezTo>
                      <a:pt x="171485" y="380506"/>
                      <a:pt x="180143" y="420583"/>
                      <a:pt x="186985" y="461079"/>
                    </a:cubicBezTo>
                    <a:cubicBezTo>
                      <a:pt x="201229" y="541930"/>
                      <a:pt x="209886" y="623899"/>
                      <a:pt x="215332" y="706008"/>
                    </a:cubicBezTo>
                    <a:cubicBezTo>
                      <a:pt x="218404" y="755580"/>
                      <a:pt x="220499" y="805013"/>
                      <a:pt x="220918" y="854585"/>
                    </a:cubicBezTo>
                    <a:lnTo>
                      <a:pt x="235022" y="854585"/>
                    </a:lnTo>
                    <a:cubicBezTo>
                      <a:pt x="236837" y="804734"/>
                      <a:pt x="236837" y="754882"/>
                      <a:pt x="235022" y="705030"/>
                    </a:cubicBezTo>
                    <a:cubicBezTo>
                      <a:pt x="231810" y="622084"/>
                      <a:pt x="223990" y="538998"/>
                      <a:pt x="209467" y="456890"/>
                    </a:cubicBezTo>
                    <a:cubicBezTo>
                      <a:pt x="202346" y="415835"/>
                      <a:pt x="193130" y="375060"/>
                      <a:pt x="182238" y="334844"/>
                    </a:cubicBezTo>
                    <a:cubicBezTo>
                      <a:pt x="171485" y="294488"/>
                      <a:pt x="158080" y="254969"/>
                      <a:pt x="142300" y="216149"/>
                    </a:cubicBezTo>
                    <a:cubicBezTo>
                      <a:pt x="134760" y="196739"/>
                      <a:pt x="125683" y="177748"/>
                      <a:pt x="116746" y="158897"/>
                    </a:cubicBezTo>
                    <a:cubicBezTo>
                      <a:pt x="106971" y="140325"/>
                      <a:pt x="97616" y="121753"/>
                      <a:pt x="86305" y="104158"/>
                    </a:cubicBezTo>
                    <a:cubicBezTo>
                      <a:pt x="64521" y="68549"/>
                      <a:pt x="39804" y="34477"/>
                      <a:pt x="10201" y="4874"/>
                    </a:cubicBezTo>
                    <a:cubicBezTo>
                      <a:pt x="1543" y="-4482"/>
                      <a:pt x="-4322" y="824"/>
                      <a:pt x="4056" y="10738"/>
                    </a:cubicBezTo>
                    <a:close/>
                  </a:path>
                </a:pathLst>
              </a:custGeom>
              <a:solidFill>
                <a:srgbClr val="00C9FF"/>
              </a:solidFill>
              <a:ln w="139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0" name="Freeform: Shape 499">
                <a:extLst>
                  <a:ext uri="{FF2B5EF4-FFF2-40B4-BE49-F238E27FC236}">
                    <a16:creationId xmlns:a16="http://schemas.microsoft.com/office/drawing/2014/main" id="{3DF89054-88AF-4BB2-B4E0-C8B6978A6661}"/>
                  </a:ext>
                </a:extLst>
              </p:cNvPr>
              <p:cNvSpPr/>
              <p:nvPr/>
            </p:nvSpPr>
            <p:spPr>
              <a:xfrm>
                <a:off x="765606" y="5541199"/>
                <a:ext cx="248682" cy="361948"/>
              </a:xfrm>
              <a:custGeom>
                <a:avLst/>
                <a:gdLst>
                  <a:gd name="connsiteX0" fmla="*/ 72196 w 248682"/>
                  <a:gd name="connsiteY0" fmla="*/ 361948 h 361948"/>
                  <a:gd name="connsiteX1" fmla="*/ 244093 w 248682"/>
                  <a:gd name="connsiteY1" fmla="*/ 361948 h 361948"/>
                  <a:gd name="connsiteX2" fmla="*/ 94818 w 248682"/>
                  <a:gd name="connsiteY2" fmla="*/ 0 h 361948"/>
                  <a:gd name="connsiteX3" fmla="*/ 72196 w 248682"/>
                  <a:gd name="connsiteY3" fmla="*/ 361948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8682" h="361948">
                    <a:moveTo>
                      <a:pt x="72196" y="361948"/>
                    </a:moveTo>
                    <a:lnTo>
                      <a:pt x="244093" y="361948"/>
                    </a:lnTo>
                    <a:cubicBezTo>
                      <a:pt x="244093" y="361948"/>
                      <a:pt x="289476" y="-279"/>
                      <a:pt x="94818" y="0"/>
                    </a:cubicBezTo>
                    <a:cubicBezTo>
                      <a:pt x="-82107" y="140"/>
                      <a:pt x="36029" y="223983"/>
                      <a:pt x="72196" y="361948"/>
                    </a:cubicBezTo>
                    <a:close/>
                  </a:path>
                </a:pathLst>
              </a:custGeom>
              <a:solidFill>
                <a:srgbClr val="0254E4"/>
              </a:solidFill>
              <a:ln w="139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1" name="Freeform: Shape 500">
                <a:extLst>
                  <a:ext uri="{FF2B5EF4-FFF2-40B4-BE49-F238E27FC236}">
                    <a16:creationId xmlns:a16="http://schemas.microsoft.com/office/drawing/2014/main" id="{E12A56CF-D21A-42FC-89DE-22C2BE0A25F8}"/>
                  </a:ext>
                </a:extLst>
              </p:cNvPr>
              <p:cNvSpPr/>
              <p:nvPr/>
            </p:nvSpPr>
            <p:spPr>
              <a:xfrm>
                <a:off x="888519" y="5624740"/>
                <a:ext cx="59039" cy="278267"/>
              </a:xfrm>
              <a:custGeom>
                <a:avLst/>
                <a:gdLst>
                  <a:gd name="connsiteX0" fmla="*/ 530 w 59039"/>
                  <a:gd name="connsiteY0" fmla="*/ 5830 h 278267"/>
                  <a:gd name="connsiteX1" fmla="*/ 42981 w 59039"/>
                  <a:gd name="connsiteY1" fmla="*/ 257601 h 278267"/>
                  <a:gd name="connsiteX2" fmla="*/ 44098 w 59039"/>
                  <a:gd name="connsiteY2" fmla="*/ 278268 h 278267"/>
                  <a:gd name="connsiteX3" fmla="*/ 59040 w 59039"/>
                  <a:gd name="connsiteY3" fmla="*/ 278268 h 278267"/>
                  <a:gd name="connsiteX4" fmla="*/ 57922 w 59039"/>
                  <a:gd name="connsiteY4" fmla="*/ 256484 h 278267"/>
                  <a:gd name="connsiteX5" fmla="*/ 5697 w 59039"/>
                  <a:gd name="connsiteY5" fmla="*/ 3735 h 278267"/>
                  <a:gd name="connsiteX6" fmla="*/ 530 w 59039"/>
                  <a:gd name="connsiteY6" fmla="*/ 5830 h 27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9039" h="278267">
                    <a:moveTo>
                      <a:pt x="530" y="5830"/>
                    </a:moveTo>
                    <a:cubicBezTo>
                      <a:pt x="26084" y="87240"/>
                      <a:pt x="36976" y="172700"/>
                      <a:pt x="42981" y="257601"/>
                    </a:cubicBezTo>
                    <a:cubicBezTo>
                      <a:pt x="43400" y="264444"/>
                      <a:pt x="43679" y="271426"/>
                      <a:pt x="44098" y="278268"/>
                    </a:cubicBezTo>
                    <a:lnTo>
                      <a:pt x="59040" y="278268"/>
                    </a:lnTo>
                    <a:cubicBezTo>
                      <a:pt x="58760" y="270867"/>
                      <a:pt x="58481" y="263745"/>
                      <a:pt x="57922" y="256484"/>
                    </a:cubicBezTo>
                    <a:cubicBezTo>
                      <a:pt x="51639" y="170605"/>
                      <a:pt x="37256" y="84307"/>
                      <a:pt x="5697" y="3735"/>
                    </a:cubicBezTo>
                    <a:cubicBezTo>
                      <a:pt x="3044" y="-2409"/>
                      <a:pt x="-1564" y="-454"/>
                      <a:pt x="530" y="5830"/>
                    </a:cubicBezTo>
                    <a:close/>
                  </a:path>
                </a:pathLst>
              </a:custGeom>
              <a:solidFill>
                <a:srgbClr val="00C9FF"/>
              </a:solidFill>
              <a:ln w="139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2" name="Freeform: Shape 501">
                <a:extLst>
                  <a:ext uri="{FF2B5EF4-FFF2-40B4-BE49-F238E27FC236}">
                    <a16:creationId xmlns:a16="http://schemas.microsoft.com/office/drawing/2014/main" id="{3D4FCC80-161E-47B8-BB9D-4F9E27CE8739}"/>
                  </a:ext>
                </a:extLst>
              </p:cNvPr>
              <p:cNvSpPr/>
              <p:nvPr/>
            </p:nvSpPr>
            <p:spPr>
              <a:xfrm>
                <a:off x="1249881" y="5541101"/>
                <a:ext cx="125286" cy="362046"/>
              </a:xfrm>
              <a:custGeom>
                <a:avLst/>
                <a:gdLst>
                  <a:gd name="connsiteX0" fmla="*/ 0 w 125286"/>
                  <a:gd name="connsiteY0" fmla="*/ 362046 h 362046"/>
                  <a:gd name="connsiteX1" fmla="*/ 10752 w 125286"/>
                  <a:gd name="connsiteY1" fmla="*/ 362046 h 362046"/>
                  <a:gd name="connsiteX2" fmla="*/ 25833 w 125286"/>
                  <a:gd name="connsiteY2" fmla="*/ 263879 h 362046"/>
                  <a:gd name="connsiteX3" fmla="*/ 62280 w 125286"/>
                  <a:gd name="connsiteY3" fmla="*/ 130103 h 362046"/>
                  <a:gd name="connsiteX4" fmla="*/ 75127 w 125286"/>
                  <a:gd name="connsiteY4" fmla="*/ 97986 h 362046"/>
                  <a:gd name="connsiteX5" fmla="*/ 81829 w 125286"/>
                  <a:gd name="connsiteY5" fmla="*/ 81927 h 362046"/>
                  <a:gd name="connsiteX6" fmla="*/ 89509 w 125286"/>
                  <a:gd name="connsiteY6" fmla="*/ 66427 h 362046"/>
                  <a:gd name="connsiteX7" fmla="*/ 97190 w 125286"/>
                  <a:gd name="connsiteY7" fmla="*/ 50788 h 362046"/>
                  <a:gd name="connsiteX8" fmla="*/ 105428 w 125286"/>
                  <a:gd name="connsiteY8" fmla="*/ 35567 h 362046"/>
                  <a:gd name="connsiteX9" fmla="*/ 123582 w 125286"/>
                  <a:gd name="connsiteY9" fmla="*/ 5963 h 362046"/>
                  <a:gd name="connsiteX10" fmla="*/ 120091 w 125286"/>
                  <a:gd name="connsiteY10" fmla="*/ 3589 h 362046"/>
                  <a:gd name="connsiteX11" fmla="*/ 100401 w 125286"/>
                  <a:gd name="connsiteY11" fmla="*/ 32495 h 362046"/>
                  <a:gd name="connsiteX12" fmla="*/ 91464 w 125286"/>
                  <a:gd name="connsiteY12" fmla="*/ 47576 h 362046"/>
                  <a:gd name="connsiteX13" fmla="*/ 82946 w 125286"/>
                  <a:gd name="connsiteY13" fmla="*/ 62936 h 362046"/>
                  <a:gd name="connsiteX14" fmla="*/ 74568 w 125286"/>
                  <a:gd name="connsiteY14" fmla="*/ 78436 h 362046"/>
                  <a:gd name="connsiteX15" fmla="*/ 67307 w 125286"/>
                  <a:gd name="connsiteY15" fmla="*/ 94355 h 362046"/>
                  <a:gd name="connsiteX16" fmla="*/ 53343 w 125286"/>
                  <a:gd name="connsiteY16" fmla="*/ 126612 h 362046"/>
                  <a:gd name="connsiteX17" fmla="*/ 14523 w 125286"/>
                  <a:gd name="connsiteY17" fmla="*/ 261645 h 362046"/>
                  <a:gd name="connsiteX18" fmla="*/ 0 w 125286"/>
                  <a:gd name="connsiteY18" fmla="*/ 362046 h 362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25286" h="362046">
                    <a:moveTo>
                      <a:pt x="0" y="362046"/>
                    </a:moveTo>
                    <a:lnTo>
                      <a:pt x="10752" y="362046"/>
                    </a:lnTo>
                    <a:cubicBezTo>
                      <a:pt x="14662" y="329231"/>
                      <a:pt x="19689" y="296415"/>
                      <a:pt x="25833" y="263879"/>
                    </a:cubicBezTo>
                    <a:cubicBezTo>
                      <a:pt x="35189" y="218496"/>
                      <a:pt x="46919" y="173671"/>
                      <a:pt x="62280" y="130103"/>
                    </a:cubicBezTo>
                    <a:cubicBezTo>
                      <a:pt x="66329" y="119211"/>
                      <a:pt x="70937" y="108599"/>
                      <a:pt x="75127" y="97986"/>
                    </a:cubicBezTo>
                    <a:cubicBezTo>
                      <a:pt x="77361" y="92680"/>
                      <a:pt x="79316" y="87234"/>
                      <a:pt x="81829" y="81927"/>
                    </a:cubicBezTo>
                    <a:lnTo>
                      <a:pt x="89509" y="66427"/>
                    </a:lnTo>
                    <a:lnTo>
                      <a:pt x="97190" y="50788"/>
                    </a:lnTo>
                    <a:cubicBezTo>
                      <a:pt x="99703" y="45621"/>
                      <a:pt x="102217" y="40315"/>
                      <a:pt x="105428" y="35567"/>
                    </a:cubicBezTo>
                    <a:lnTo>
                      <a:pt x="123582" y="5963"/>
                    </a:lnTo>
                    <a:cubicBezTo>
                      <a:pt x="127352" y="-181"/>
                      <a:pt x="124280" y="-2555"/>
                      <a:pt x="120091" y="3589"/>
                    </a:cubicBezTo>
                    <a:lnTo>
                      <a:pt x="100401" y="32495"/>
                    </a:lnTo>
                    <a:cubicBezTo>
                      <a:pt x="96910" y="37242"/>
                      <a:pt x="94257" y="42409"/>
                      <a:pt x="91464" y="47576"/>
                    </a:cubicBezTo>
                    <a:lnTo>
                      <a:pt x="82946" y="62936"/>
                    </a:lnTo>
                    <a:lnTo>
                      <a:pt x="74568" y="78436"/>
                    </a:lnTo>
                    <a:cubicBezTo>
                      <a:pt x="71915" y="83603"/>
                      <a:pt x="69820" y="89049"/>
                      <a:pt x="67307" y="94355"/>
                    </a:cubicBezTo>
                    <a:cubicBezTo>
                      <a:pt x="62699" y="105108"/>
                      <a:pt x="57671" y="115720"/>
                      <a:pt x="53343" y="126612"/>
                    </a:cubicBezTo>
                    <a:cubicBezTo>
                      <a:pt x="36586" y="170459"/>
                      <a:pt x="24018" y="215703"/>
                      <a:pt x="14523" y="261645"/>
                    </a:cubicBezTo>
                    <a:cubicBezTo>
                      <a:pt x="8239" y="295019"/>
                      <a:pt x="3351" y="328532"/>
                      <a:pt x="0" y="362046"/>
                    </a:cubicBezTo>
                    <a:close/>
                  </a:path>
                </a:pathLst>
              </a:custGeom>
              <a:solidFill>
                <a:srgbClr val="00C9FF"/>
              </a:solidFill>
              <a:ln w="139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91" name="Graphic 1">
              <a:extLst>
                <a:ext uri="{FF2B5EF4-FFF2-40B4-BE49-F238E27FC236}">
                  <a16:creationId xmlns:a16="http://schemas.microsoft.com/office/drawing/2014/main" id="{7BCA7126-0A36-4819-9AB7-27F11B99882C}"/>
                </a:ext>
              </a:extLst>
            </p:cNvPr>
            <p:cNvGrpSpPr/>
            <p:nvPr/>
          </p:nvGrpSpPr>
          <p:grpSpPr>
            <a:xfrm>
              <a:off x="869351" y="4218565"/>
              <a:ext cx="1046892" cy="1531954"/>
              <a:chOff x="869351" y="4218565"/>
              <a:chExt cx="1046892" cy="1531954"/>
            </a:xfrm>
          </p:grpSpPr>
          <p:sp>
            <p:nvSpPr>
              <p:cNvPr id="493" name="Freeform: Shape 492">
                <a:extLst>
                  <a:ext uri="{FF2B5EF4-FFF2-40B4-BE49-F238E27FC236}">
                    <a16:creationId xmlns:a16="http://schemas.microsoft.com/office/drawing/2014/main" id="{A9CE66D7-BED1-423D-A306-5616EECE18B9}"/>
                  </a:ext>
                </a:extLst>
              </p:cNvPr>
              <p:cNvSpPr/>
              <p:nvPr/>
            </p:nvSpPr>
            <p:spPr>
              <a:xfrm>
                <a:off x="869351" y="4218565"/>
                <a:ext cx="960395" cy="1390578"/>
              </a:xfrm>
              <a:custGeom>
                <a:avLst/>
                <a:gdLst>
                  <a:gd name="connsiteX0" fmla="*/ 908091 w 960395"/>
                  <a:gd name="connsiteY0" fmla="*/ 784181 h 1390578"/>
                  <a:gd name="connsiteX1" fmla="*/ 732005 w 960395"/>
                  <a:gd name="connsiteY1" fmla="*/ 903433 h 1390578"/>
                  <a:gd name="connsiteX2" fmla="*/ 782834 w 960395"/>
                  <a:gd name="connsiteY2" fmla="*/ 449742 h 1390578"/>
                  <a:gd name="connsiteX3" fmla="*/ 576306 w 960395"/>
                  <a:gd name="connsiteY3" fmla="*/ 584355 h 1390578"/>
                  <a:gd name="connsiteX4" fmla="*/ 604932 w 960395"/>
                  <a:gd name="connsiteY4" fmla="*/ 150353 h 1390578"/>
                  <a:gd name="connsiteX5" fmla="*/ 443647 w 960395"/>
                  <a:gd name="connsiteY5" fmla="*/ 339007 h 1390578"/>
                  <a:gd name="connsiteX6" fmla="*/ 261835 w 960395"/>
                  <a:gd name="connsiteY6" fmla="*/ 3311 h 1390578"/>
                  <a:gd name="connsiteX7" fmla="*/ 236700 w 960395"/>
                  <a:gd name="connsiteY7" fmla="*/ 404498 h 1390578"/>
                  <a:gd name="connsiteX8" fmla="*/ 16348 w 960395"/>
                  <a:gd name="connsiteY8" fmla="*/ 320574 h 1390578"/>
                  <a:gd name="connsiteX9" fmla="*/ 284038 w 960395"/>
                  <a:gd name="connsiteY9" fmla="*/ 708635 h 1390578"/>
                  <a:gd name="connsiteX10" fmla="*/ 67316 w 960395"/>
                  <a:gd name="connsiteY10" fmla="*/ 771613 h 1390578"/>
                  <a:gd name="connsiteX11" fmla="*/ 451607 w 960395"/>
                  <a:gd name="connsiteY11" fmla="*/ 1068069 h 1390578"/>
                  <a:gd name="connsiteX12" fmla="*/ 407201 w 960395"/>
                  <a:gd name="connsiteY12" fmla="*/ 1344697 h 1390578"/>
                  <a:gd name="connsiteX13" fmla="*/ 843996 w 960395"/>
                  <a:gd name="connsiteY13" fmla="*/ 1318584 h 1390578"/>
                  <a:gd name="connsiteX14" fmla="*/ 908091 w 960395"/>
                  <a:gd name="connsiteY14" fmla="*/ 784181 h 1390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60395" h="1390578">
                    <a:moveTo>
                      <a:pt x="908091" y="784181"/>
                    </a:moveTo>
                    <a:cubicBezTo>
                      <a:pt x="834640" y="745221"/>
                      <a:pt x="732005" y="903433"/>
                      <a:pt x="732005" y="903433"/>
                    </a:cubicBezTo>
                    <a:cubicBezTo>
                      <a:pt x="767334" y="795631"/>
                      <a:pt x="886168" y="518445"/>
                      <a:pt x="782834" y="449742"/>
                    </a:cubicBezTo>
                    <a:cubicBezTo>
                      <a:pt x="698910" y="394025"/>
                      <a:pt x="607166" y="501269"/>
                      <a:pt x="576306" y="584355"/>
                    </a:cubicBezTo>
                    <a:cubicBezTo>
                      <a:pt x="601022" y="488562"/>
                      <a:pt x="703658" y="190150"/>
                      <a:pt x="604932" y="150353"/>
                    </a:cubicBezTo>
                    <a:cubicBezTo>
                      <a:pt x="518774" y="115582"/>
                      <a:pt x="455656" y="257038"/>
                      <a:pt x="443647" y="339007"/>
                    </a:cubicBezTo>
                    <a:cubicBezTo>
                      <a:pt x="433593" y="254106"/>
                      <a:pt x="420607" y="-33973"/>
                      <a:pt x="261835" y="3311"/>
                    </a:cubicBezTo>
                    <a:cubicBezTo>
                      <a:pt x="108929" y="42830"/>
                      <a:pt x="196344" y="307867"/>
                      <a:pt x="236700" y="404498"/>
                    </a:cubicBezTo>
                    <a:cubicBezTo>
                      <a:pt x="190898" y="347106"/>
                      <a:pt x="75974" y="229529"/>
                      <a:pt x="16348" y="320574"/>
                    </a:cubicBezTo>
                    <a:cubicBezTo>
                      <a:pt x="-80423" y="468314"/>
                      <a:pt x="284038" y="708635"/>
                      <a:pt x="284038" y="708635"/>
                    </a:cubicBezTo>
                    <a:cubicBezTo>
                      <a:pt x="284038" y="708635"/>
                      <a:pt x="65641" y="637698"/>
                      <a:pt x="67316" y="771613"/>
                    </a:cubicBezTo>
                    <a:cubicBezTo>
                      <a:pt x="69690" y="960965"/>
                      <a:pt x="289763" y="1057736"/>
                      <a:pt x="451607" y="1068069"/>
                    </a:cubicBezTo>
                    <a:cubicBezTo>
                      <a:pt x="220223" y="1047822"/>
                      <a:pt x="242565" y="1261192"/>
                      <a:pt x="407201" y="1344697"/>
                    </a:cubicBezTo>
                    <a:cubicBezTo>
                      <a:pt x="545585" y="1414936"/>
                      <a:pt x="714270" y="1403206"/>
                      <a:pt x="843996" y="1318584"/>
                    </a:cubicBezTo>
                    <a:cubicBezTo>
                      <a:pt x="930992" y="1226003"/>
                      <a:pt x="1019664" y="843388"/>
                      <a:pt x="908091" y="784181"/>
                    </a:cubicBezTo>
                    <a:close/>
                  </a:path>
                </a:pathLst>
              </a:custGeom>
              <a:solidFill>
                <a:srgbClr val="0254E4"/>
              </a:solidFill>
              <a:ln w="139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4" name="Freeform: Shape 493">
                <a:extLst>
                  <a:ext uri="{FF2B5EF4-FFF2-40B4-BE49-F238E27FC236}">
                    <a16:creationId xmlns:a16="http://schemas.microsoft.com/office/drawing/2014/main" id="{3310D196-459B-4E21-BF83-10233A76931C}"/>
                  </a:ext>
                </a:extLst>
              </p:cNvPr>
              <p:cNvSpPr/>
              <p:nvPr/>
            </p:nvSpPr>
            <p:spPr>
              <a:xfrm>
                <a:off x="920608" y="4309850"/>
                <a:ext cx="995635" cy="1440669"/>
              </a:xfrm>
              <a:custGeom>
                <a:avLst/>
                <a:gdLst>
                  <a:gd name="connsiteX0" fmla="*/ 767883 w 995635"/>
                  <a:gd name="connsiteY0" fmla="*/ 944248 h 1440669"/>
                  <a:gd name="connsiteX1" fmla="*/ 736184 w 995635"/>
                  <a:gd name="connsiteY1" fmla="*/ 1029988 h 1440669"/>
                  <a:gd name="connsiteX2" fmla="*/ 705463 w 995635"/>
                  <a:gd name="connsiteY2" fmla="*/ 1092546 h 1440669"/>
                  <a:gd name="connsiteX3" fmla="*/ 510665 w 995635"/>
                  <a:gd name="connsiteY3" fmla="*/ 799302 h 1440669"/>
                  <a:gd name="connsiteX4" fmla="*/ 562192 w 995635"/>
                  <a:gd name="connsiteY4" fmla="*/ 718310 h 1440669"/>
                  <a:gd name="connsiteX5" fmla="*/ 609670 w 995635"/>
                  <a:gd name="connsiteY5" fmla="*/ 622657 h 1440669"/>
                  <a:gd name="connsiteX6" fmla="*/ 648071 w 995635"/>
                  <a:gd name="connsiteY6" fmla="*/ 523233 h 1440669"/>
                  <a:gd name="connsiteX7" fmla="*/ 677116 w 995635"/>
                  <a:gd name="connsiteY7" fmla="*/ 421435 h 1440669"/>
                  <a:gd name="connsiteX8" fmla="*/ 644580 w 995635"/>
                  <a:gd name="connsiteY8" fmla="*/ 521557 h 1440669"/>
                  <a:gd name="connsiteX9" fmla="*/ 602828 w 995635"/>
                  <a:gd name="connsiteY9" fmla="*/ 618467 h 1440669"/>
                  <a:gd name="connsiteX10" fmla="*/ 552417 w 995635"/>
                  <a:gd name="connsiteY10" fmla="*/ 710490 h 1440669"/>
                  <a:gd name="connsiteX11" fmla="*/ 501728 w 995635"/>
                  <a:gd name="connsiteY11" fmla="*/ 783243 h 1440669"/>
                  <a:gd name="connsiteX12" fmla="*/ 380939 w 995635"/>
                  <a:gd name="connsiteY12" fmla="*/ 534962 h 1440669"/>
                  <a:gd name="connsiteX13" fmla="*/ 426462 w 995635"/>
                  <a:gd name="connsiteY13" fmla="*/ 439309 h 1440669"/>
                  <a:gd name="connsiteX14" fmla="*/ 446710 w 995635"/>
                  <a:gd name="connsiteY14" fmla="*/ 387642 h 1440669"/>
                  <a:gd name="connsiteX15" fmla="*/ 464304 w 995635"/>
                  <a:gd name="connsiteY15" fmla="*/ 334997 h 1440669"/>
                  <a:gd name="connsiteX16" fmla="*/ 494048 w 995635"/>
                  <a:gd name="connsiteY16" fmla="*/ 228312 h 1440669"/>
                  <a:gd name="connsiteX17" fmla="*/ 515552 w 995635"/>
                  <a:gd name="connsiteY17" fmla="*/ 120370 h 1440669"/>
                  <a:gd name="connsiteX18" fmla="*/ 490417 w 995635"/>
                  <a:gd name="connsiteY18" fmla="*/ 227055 h 1440669"/>
                  <a:gd name="connsiteX19" fmla="*/ 457183 w 995635"/>
                  <a:gd name="connsiteY19" fmla="*/ 331646 h 1440669"/>
                  <a:gd name="connsiteX20" fmla="*/ 437912 w 995635"/>
                  <a:gd name="connsiteY20" fmla="*/ 382894 h 1440669"/>
                  <a:gd name="connsiteX21" fmla="*/ 416128 w 995635"/>
                  <a:gd name="connsiteY21" fmla="*/ 432885 h 1440669"/>
                  <a:gd name="connsiteX22" fmla="*/ 372840 w 995635"/>
                  <a:gd name="connsiteY22" fmla="*/ 515971 h 1440669"/>
                  <a:gd name="connsiteX23" fmla="*/ 223425 w 995635"/>
                  <a:gd name="connsiteY23" fmla="*/ 0 h 1440669"/>
                  <a:gd name="connsiteX24" fmla="*/ 359714 w 995635"/>
                  <a:gd name="connsiteY24" fmla="*/ 521836 h 1440669"/>
                  <a:gd name="connsiteX25" fmla="*/ 273556 w 995635"/>
                  <a:gd name="connsiteY25" fmla="*/ 492093 h 1440669"/>
                  <a:gd name="connsiteX26" fmla="*/ 177204 w 995635"/>
                  <a:gd name="connsiteY26" fmla="*/ 439309 h 1440669"/>
                  <a:gd name="connsiteX27" fmla="*/ 85460 w 995635"/>
                  <a:gd name="connsiteY27" fmla="*/ 370047 h 1440669"/>
                  <a:gd name="connsiteX28" fmla="*/ 0 w 995635"/>
                  <a:gd name="connsiteY28" fmla="*/ 285565 h 1440669"/>
                  <a:gd name="connsiteX29" fmla="*/ 83505 w 995635"/>
                  <a:gd name="connsiteY29" fmla="*/ 373817 h 1440669"/>
                  <a:gd name="connsiteX30" fmla="*/ 174271 w 995635"/>
                  <a:gd name="connsiteY30" fmla="*/ 447408 h 1440669"/>
                  <a:gd name="connsiteX31" fmla="*/ 270763 w 995635"/>
                  <a:gd name="connsiteY31" fmla="*/ 504800 h 1440669"/>
                  <a:gd name="connsiteX32" fmla="*/ 366975 w 995635"/>
                  <a:gd name="connsiteY32" fmla="*/ 541246 h 1440669"/>
                  <a:gd name="connsiteX33" fmla="*/ 482876 w 995635"/>
                  <a:gd name="connsiteY33" fmla="*/ 796369 h 1440669"/>
                  <a:gd name="connsiteX34" fmla="*/ 397556 w 995635"/>
                  <a:gd name="connsiteY34" fmla="*/ 805586 h 1440669"/>
                  <a:gd name="connsiteX35" fmla="*/ 294083 w 995635"/>
                  <a:gd name="connsiteY35" fmla="*/ 790504 h 1440669"/>
                  <a:gd name="connsiteX36" fmla="*/ 190051 w 995635"/>
                  <a:gd name="connsiteY36" fmla="*/ 753639 h 1440669"/>
                  <a:gd name="connsiteX37" fmla="*/ 88113 w 995635"/>
                  <a:gd name="connsiteY37" fmla="*/ 697783 h 1440669"/>
                  <a:gd name="connsiteX38" fmla="*/ 189352 w 995635"/>
                  <a:gd name="connsiteY38" fmla="*/ 757968 h 1440669"/>
                  <a:gd name="connsiteX39" fmla="*/ 293803 w 995635"/>
                  <a:gd name="connsiteY39" fmla="*/ 799441 h 1440669"/>
                  <a:gd name="connsiteX40" fmla="*/ 399232 w 995635"/>
                  <a:gd name="connsiteY40" fmla="*/ 818991 h 1440669"/>
                  <a:gd name="connsiteX41" fmla="*/ 491255 w 995635"/>
                  <a:gd name="connsiteY41" fmla="*/ 812288 h 1440669"/>
                  <a:gd name="connsiteX42" fmla="*/ 679769 w 995635"/>
                  <a:gd name="connsiteY42" fmla="*/ 1113074 h 1440669"/>
                  <a:gd name="connsiteX43" fmla="*/ 601850 w 995635"/>
                  <a:gd name="connsiteY43" fmla="*/ 1128853 h 1440669"/>
                  <a:gd name="connsiteX44" fmla="*/ 499354 w 995635"/>
                  <a:gd name="connsiteY44" fmla="*/ 1134578 h 1440669"/>
                  <a:gd name="connsiteX45" fmla="*/ 393507 w 995635"/>
                  <a:gd name="connsiteY45" fmla="*/ 1126339 h 1440669"/>
                  <a:gd name="connsiteX46" fmla="*/ 285704 w 995635"/>
                  <a:gd name="connsiteY46" fmla="*/ 1103857 h 1440669"/>
                  <a:gd name="connsiteX47" fmla="*/ 394065 w 995635"/>
                  <a:gd name="connsiteY47" fmla="*/ 1130948 h 1440669"/>
                  <a:gd name="connsiteX48" fmla="*/ 501169 w 995635"/>
                  <a:gd name="connsiteY48" fmla="*/ 1143515 h 1440669"/>
                  <a:gd name="connsiteX49" fmla="*/ 605620 w 995635"/>
                  <a:gd name="connsiteY49" fmla="*/ 1141840 h 1440669"/>
                  <a:gd name="connsiteX50" fmla="*/ 690661 w 995635"/>
                  <a:gd name="connsiteY50" fmla="*/ 1127596 h 1440669"/>
                  <a:gd name="connsiteX51" fmla="*/ 965613 w 995635"/>
                  <a:gd name="connsiteY51" fmla="*/ 1440670 h 1440669"/>
                  <a:gd name="connsiteX52" fmla="*/ 995636 w 995635"/>
                  <a:gd name="connsiteY52" fmla="*/ 1408134 h 1440669"/>
                  <a:gd name="connsiteX53" fmla="*/ 716634 w 995635"/>
                  <a:gd name="connsiteY53" fmla="*/ 1106929 h 1440669"/>
                  <a:gd name="connsiteX54" fmla="*/ 747355 w 995635"/>
                  <a:gd name="connsiteY54" fmla="*/ 1036411 h 1440669"/>
                  <a:gd name="connsiteX55" fmla="*/ 775563 w 995635"/>
                  <a:gd name="connsiteY55" fmla="*/ 947739 h 1440669"/>
                  <a:gd name="connsiteX56" fmla="*/ 797766 w 995635"/>
                  <a:gd name="connsiteY56" fmla="*/ 857532 h 1440669"/>
                  <a:gd name="connsiteX57" fmla="*/ 815360 w 995635"/>
                  <a:gd name="connsiteY57" fmla="*/ 767184 h 1440669"/>
                  <a:gd name="connsiteX58" fmla="*/ 794135 w 995635"/>
                  <a:gd name="connsiteY58" fmla="*/ 856275 h 1440669"/>
                  <a:gd name="connsiteX59" fmla="*/ 767883 w 995635"/>
                  <a:gd name="connsiteY59" fmla="*/ 944248 h 1440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995635" h="1440669">
                    <a:moveTo>
                      <a:pt x="767883" y="944248"/>
                    </a:moveTo>
                    <a:cubicBezTo>
                      <a:pt x="758527" y="973433"/>
                      <a:pt x="747774" y="1002060"/>
                      <a:pt x="736184" y="1029988"/>
                    </a:cubicBezTo>
                    <a:cubicBezTo>
                      <a:pt x="727107" y="1051632"/>
                      <a:pt x="716634" y="1072438"/>
                      <a:pt x="705463" y="1092546"/>
                    </a:cubicBezTo>
                    <a:cubicBezTo>
                      <a:pt x="633688" y="999546"/>
                      <a:pt x="568476" y="901518"/>
                      <a:pt x="510665" y="799302"/>
                    </a:cubicBezTo>
                    <a:cubicBezTo>
                      <a:pt x="528958" y="773189"/>
                      <a:pt x="546692" y="746099"/>
                      <a:pt x="562192" y="718310"/>
                    </a:cubicBezTo>
                    <a:cubicBezTo>
                      <a:pt x="579228" y="687729"/>
                      <a:pt x="595287" y="655193"/>
                      <a:pt x="609670" y="622657"/>
                    </a:cubicBezTo>
                    <a:cubicBezTo>
                      <a:pt x="623913" y="590120"/>
                      <a:pt x="636760" y="556746"/>
                      <a:pt x="648071" y="523233"/>
                    </a:cubicBezTo>
                    <a:cubicBezTo>
                      <a:pt x="659382" y="489719"/>
                      <a:pt x="669576" y="455786"/>
                      <a:pt x="677116" y="421435"/>
                    </a:cubicBezTo>
                    <a:cubicBezTo>
                      <a:pt x="668459" y="455367"/>
                      <a:pt x="657148" y="488741"/>
                      <a:pt x="644580" y="521557"/>
                    </a:cubicBezTo>
                    <a:cubicBezTo>
                      <a:pt x="632152" y="554512"/>
                      <a:pt x="618188" y="586909"/>
                      <a:pt x="602828" y="618467"/>
                    </a:cubicBezTo>
                    <a:cubicBezTo>
                      <a:pt x="587467" y="650026"/>
                      <a:pt x="570291" y="681306"/>
                      <a:pt x="552417" y="710490"/>
                    </a:cubicBezTo>
                    <a:cubicBezTo>
                      <a:pt x="536917" y="735626"/>
                      <a:pt x="519602" y="759923"/>
                      <a:pt x="501728" y="783243"/>
                    </a:cubicBezTo>
                    <a:cubicBezTo>
                      <a:pt x="456764" y="703648"/>
                      <a:pt x="415849" y="619445"/>
                      <a:pt x="380939" y="534962"/>
                    </a:cubicBezTo>
                    <a:cubicBezTo>
                      <a:pt x="397277" y="503683"/>
                      <a:pt x="413336" y="472403"/>
                      <a:pt x="426462" y="439309"/>
                    </a:cubicBezTo>
                    <a:cubicBezTo>
                      <a:pt x="434002" y="422552"/>
                      <a:pt x="439867" y="404678"/>
                      <a:pt x="446710" y="387642"/>
                    </a:cubicBezTo>
                    <a:cubicBezTo>
                      <a:pt x="452575" y="369907"/>
                      <a:pt x="458998" y="352452"/>
                      <a:pt x="464304" y="334997"/>
                    </a:cubicBezTo>
                    <a:cubicBezTo>
                      <a:pt x="475057" y="300087"/>
                      <a:pt x="485530" y="264060"/>
                      <a:pt x="494048" y="228312"/>
                    </a:cubicBezTo>
                    <a:cubicBezTo>
                      <a:pt x="502566" y="192564"/>
                      <a:pt x="510246" y="156537"/>
                      <a:pt x="515552" y="120370"/>
                    </a:cubicBezTo>
                    <a:cubicBezTo>
                      <a:pt x="508989" y="156397"/>
                      <a:pt x="500192" y="191866"/>
                      <a:pt x="490417" y="227055"/>
                    </a:cubicBezTo>
                    <a:cubicBezTo>
                      <a:pt x="480642" y="262245"/>
                      <a:pt x="469052" y="297434"/>
                      <a:pt x="457183" y="331646"/>
                    </a:cubicBezTo>
                    <a:cubicBezTo>
                      <a:pt x="451178" y="348822"/>
                      <a:pt x="444196" y="365718"/>
                      <a:pt x="437912" y="382894"/>
                    </a:cubicBezTo>
                    <a:cubicBezTo>
                      <a:pt x="430511" y="399372"/>
                      <a:pt x="424088" y="416687"/>
                      <a:pt x="416128" y="432885"/>
                    </a:cubicBezTo>
                    <a:cubicBezTo>
                      <a:pt x="403421" y="461791"/>
                      <a:pt x="388340" y="489021"/>
                      <a:pt x="372840" y="515971"/>
                    </a:cubicBezTo>
                    <a:cubicBezTo>
                      <a:pt x="307349" y="346727"/>
                      <a:pt x="258474" y="178042"/>
                      <a:pt x="223425" y="0"/>
                    </a:cubicBezTo>
                    <a:cubicBezTo>
                      <a:pt x="253866" y="179578"/>
                      <a:pt x="298412" y="350218"/>
                      <a:pt x="359714" y="521836"/>
                    </a:cubicBezTo>
                    <a:cubicBezTo>
                      <a:pt x="330808" y="514435"/>
                      <a:pt x="302042" y="504940"/>
                      <a:pt x="273556" y="492093"/>
                    </a:cubicBezTo>
                    <a:cubicBezTo>
                      <a:pt x="240880" y="477291"/>
                      <a:pt x="208483" y="459975"/>
                      <a:pt x="177204" y="439309"/>
                    </a:cubicBezTo>
                    <a:cubicBezTo>
                      <a:pt x="145924" y="418642"/>
                      <a:pt x="115064" y="395601"/>
                      <a:pt x="85460" y="370047"/>
                    </a:cubicBezTo>
                    <a:cubicBezTo>
                      <a:pt x="55856" y="344353"/>
                      <a:pt x="27090" y="316425"/>
                      <a:pt x="0" y="285565"/>
                    </a:cubicBezTo>
                    <a:cubicBezTo>
                      <a:pt x="26252" y="317682"/>
                      <a:pt x="54460" y="346867"/>
                      <a:pt x="83505" y="373817"/>
                    </a:cubicBezTo>
                    <a:cubicBezTo>
                      <a:pt x="112690" y="400768"/>
                      <a:pt x="143271" y="425345"/>
                      <a:pt x="174271" y="447408"/>
                    </a:cubicBezTo>
                    <a:cubicBezTo>
                      <a:pt x="205411" y="469471"/>
                      <a:pt x="237808" y="488462"/>
                      <a:pt x="270763" y="504800"/>
                    </a:cubicBezTo>
                    <a:cubicBezTo>
                      <a:pt x="302182" y="520440"/>
                      <a:pt x="334439" y="532030"/>
                      <a:pt x="366975" y="541246"/>
                    </a:cubicBezTo>
                    <a:cubicBezTo>
                      <a:pt x="402863" y="628521"/>
                      <a:pt x="440705" y="711887"/>
                      <a:pt x="482876" y="796369"/>
                    </a:cubicBezTo>
                    <a:cubicBezTo>
                      <a:pt x="455507" y="802793"/>
                      <a:pt x="426601" y="806423"/>
                      <a:pt x="397556" y="805586"/>
                    </a:cubicBezTo>
                    <a:cubicBezTo>
                      <a:pt x="363903" y="804608"/>
                      <a:pt x="328713" y="799441"/>
                      <a:pt x="294083" y="790504"/>
                    </a:cubicBezTo>
                    <a:cubicBezTo>
                      <a:pt x="259452" y="781567"/>
                      <a:pt x="224402" y="769139"/>
                      <a:pt x="190051" y="753639"/>
                    </a:cubicBezTo>
                    <a:cubicBezTo>
                      <a:pt x="155699" y="738139"/>
                      <a:pt x="121348" y="719846"/>
                      <a:pt x="88113" y="697783"/>
                    </a:cubicBezTo>
                    <a:cubicBezTo>
                      <a:pt x="120929" y="721243"/>
                      <a:pt x="155001" y="741072"/>
                      <a:pt x="189352" y="757968"/>
                    </a:cubicBezTo>
                    <a:cubicBezTo>
                      <a:pt x="223704" y="774865"/>
                      <a:pt x="258754" y="788968"/>
                      <a:pt x="293803" y="799441"/>
                    </a:cubicBezTo>
                    <a:cubicBezTo>
                      <a:pt x="328713" y="809914"/>
                      <a:pt x="364601" y="816617"/>
                      <a:pt x="399232" y="818991"/>
                    </a:cubicBezTo>
                    <a:cubicBezTo>
                      <a:pt x="430232" y="821085"/>
                      <a:pt x="461372" y="818432"/>
                      <a:pt x="491255" y="812288"/>
                    </a:cubicBezTo>
                    <a:cubicBezTo>
                      <a:pt x="546971" y="916879"/>
                      <a:pt x="609949" y="1017420"/>
                      <a:pt x="679769" y="1113074"/>
                    </a:cubicBezTo>
                    <a:cubicBezTo>
                      <a:pt x="654495" y="1119916"/>
                      <a:pt x="628521" y="1125502"/>
                      <a:pt x="601850" y="1128853"/>
                    </a:cubicBezTo>
                    <a:cubicBezTo>
                      <a:pt x="568476" y="1133042"/>
                      <a:pt x="534124" y="1135276"/>
                      <a:pt x="499354" y="1134578"/>
                    </a:cubicBezTo>
                    <a:cubicBezTo>
                      <a:pt x="464584" y="1133880"/>
                      <a:pt x="429115" y="1131366"/>
                      <a:pt x="393507" y="1126339"/>
                    </a:cubicBezTo>
                    <a:cubicBezTo>
                      <a:pt x="357898" y="1121312"/>
                      <a:pt x="321871" y="1114051"/>
                      <a:pt x="285704" y="1103857"/>
                    </a:cubicBezTo>
                    <a:cubicBezTo>
                      <a:pt x="321871" y="1115587"/>
                      <a:pt x="358178" y="1124384"/>
                      <a:pt x="394065" y="1130948"/>
                    </a:cubicBezTo>
                    <a:cubicBezTo>
                      <a:pt x="429953" y="1137511"/>
                      <a:pt x="465840" y="1141560"/>
                      <a:pt x="501169" y="1143515"/>
                    </a:cubicBezTo>
                    <a:cubicBezTo>
                      <a:pt x="536498" y="1145610"/>
                      <a:pt x="571408" y="1144632"/>
                      <a:pt x="605620" y="1141840"/>
                    </a:cubicBezTo>
                    <a:cubicBezTo>
                      <a:pt x="634666" y="1139326"/>
                      <a:pt x="662873" y="1134299"/>
                      <a:pt x="690661" y="1127596"/>
                    </a:cubicBezTo>
                    <a:cubicBezTo>
                      <a:pt x="773887" y="1238750"/>
                      <a:pt x="865072" y="1344737"/>
                      <a:pt x="965613" y="1440670"/>
                    </a:cubicBezTo>
                    <a:cubicBezTo>
                      <a:pt x="977622" y="1427683"/>
                      <a:pt x="983627" y="1421120"/>
                      <a:pt x="995636" y="1408134"/>
                    </a:cubicBezTo>
                    <a:cubicBezTo>
                      <a:pt x="894117" y="1316250"/>
                      <a:pt x="801396" y="1214313"/>
                      <a:pt x="716634" y="1106929"/>
                    </a:cubicBezTo>
                    <a:cubicBezTo>
                      <a:pt x="728085" y="1084028"/>
                      <a:pt x="738558" y="1060569"/>
                      <a:pt x="747355" y="1036411"/>
                    </a:cubicBezTo>
                    <a:cubicBezTo>
                      <a:pt x="757828" y="1007226"/>
                      <a:pt x="767464" y="977622"/>
                      <a:pt x="775563" y="947739"/>
                    </a:cubicBezTo>
                    <a:cubicBezTo>
                      <a:pt x="783662" y="917856"/>
                      <a:pt x="791202" y="887694"/>
                      <a:pt x="797766" y="857532"/>
                    </a:cubicBezTo>
                    <a:cubicBezTo>
                      <a:pt x="804329" y="827509"/>
                      <a:pt x="810473" y="797347"/>
                      <a:pt x="815360" y="767184"/>
                    </a:cubicBezTo>
                    <a:cubicBezTo>
                      <a:pt x="809216" y="797067"/>
                      <a:pt x="801955" y="826811"/>
                      <a:pt x="794135" y="856275"/>
                    </a:cubicBezTo>
                    <a:cubicBezTo>
                      <a:pt x="786036" y="885599"/>
                      <a:pt x="777238" y="915064"/>
                      <a:pt x="767883" y="944248"/>
                    </a:cubicBezTo>
                    <a:close/>
                  </a:path>
                </a:pathLst>
              </a:custGeom>
              <a:solidFill>
                <a:srgbClr val="00C9FF"/>
              </a:solidFill>
              <a:ln w="139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9C9D4D72-A8DA-4D97-BAA2-DB9D4A0D03DC}"/>
                </a:ext>
              </a:extLst>
            </p:cNvPr>
            <p:cNvSpPr/>
            <p:nvPr/>
          </p:nvSpPr>
          <p:spPr>
            <a:xfrm>
              <a:off x="615494" y="5382158"/>
              <a:ext cx="2450516" cy="606030"/>
            </a:xfrm>
            <a:custGeom>
              <a:avLst/>
              <a:gdLst>
                <a:gd name="connsiteX0" fmla="*/ 150532 w 2450516"/>
                <a:gd name="connsiteY0" fmla="*/ 449633 h 606030"/>
                <a:gd name="connsiteX1" fmla="*/ 324943 w 2450516"/>
                <a:gd name="connsiteY1" fmla="*/ 509539 h 606030"/>
                <a:gd name="connsiteX2" fmla="*/ 511503 w 2450516"/>
                <a:gd name="connsiteY2" fmla="*/ 305245 h 606030"/>
                <a:gd name="connsiteX3" fmla="*/ 703927 w 2450516"/>
                <a:gd name="connsiteY3" fmla="*/ 305245 h 606030"/>
                <a:gd name="connsiteX4" fmla="*/ 728085 w 2450516"/>
                <a:gd name="connsiteY4" fmla="*/ 166582 h 606030"/>
                <a:gd name="connsiteX5" fmla="*/ 872473 w 2450516"/>
                <a:gd name="connsiteY5" fmla="*/ 124690 h 606030"/>
                <a:gd name="connsiteX6" fmla="*/ 1148961 w 2450516"/>
                <a:gd name="connsiteY6" fmla="*/ 4181 h 606030"/>
                <a:gd name="connsiteX7" fmla="*/ 1365543 w 2450516"/>
                <a:gd name="connsiteY7" fmla="*/ 208893 h 606030"/>
                <a:gd name="connsiteX8" fmla="*/ 1509931 w 2450516"/>
                <a:gd name="connsiteY8" fmla="*/ 148569 h 606030"/>
                <a:gd name="connsiteX9" fmla="*/ 1612428 w 2450516"/>
                <a:gd name="connsiteY9" fmla="*/ 244921 h 606030"/>
                <a:gd name="connsiteX10" fmla="*/ 1870902 w 2450516"/>
                <a:gd name="connsiteY10" fmla="*/ 178871 h 606030"/>
                <a:gd name="connsiteX11" fmla="*/ 2037214 w 2450516"/>
                <a:gd name="connsiteY11" fmla="*/ 351466 h 606030"/>
                <a:gd name="connsiteX12" fmla="*/ 2272368 w 2450516"/>
                <a:gd name="connsiteY12" fmla="*/ 306083 h 606030"/>
                <a:gd name="connsiteX13" fmla="*/ 2445243 w 2450516"/>
                <a:gd name="connsiteY13" fmla="*/ 606031 h 606030"/>
                <a:gd name="connsiteX14" fmla="*/ 2043079 w 2450516"/>
                <a:gd name="connsiteY14" fmla="*/ 606031 h 606030"/>
                <a:gd name="connsiteX15" fmla="*/ 1875929 w 2450516"/>
                <a:gd name="connsiteY15" fmla="*/ 606031 h 606030"/>
                <a:gd name="connsiteX16" fmla="*/ 0 w 2450516"/>
                <a:gd name="connsiteY16" fmla="*/ 606031 h 606030"/>
                <a:gd name="connsiteX17" fmla="*/ 150532 w 2450516"/>
                <a:gd name="connsiteY17" fmla="*/ 449633 h 60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50516" h="606030">
                  <a:moveTo>
                    <a:pt x="150532" y="449633"/>
                  </a:moveTo>
                  <a:cubicBezTo>
                    <a:pt x="249118" y="430922"/>
                    <a:pt x="320195" y="504931"/>
                    <a:pt x="324943" y="509539"/>
                  </a:cubicBezTo>
                  <a:cubicBezTo>
                    <a:pt x="329272" y="494318"/>
                    <a:pt x="372281" y="354678"/>
                    <a:pt x="511503" y="305245"/>
                  </a:cubicBezTo>
                  <a:cubicBezTo>
                    <a:pt x="599616" y="273826"/>
                    <a:pt x="677256" y="296169"/>
                    <a:pt x="703927" y="305245"/>
                  </a:cubicBezTo>
                  <a:cubicBezTo>
                    <a:pt x="686193" y="257628"/>
                    <a:pt x="695688" y="204565"/>
                    <a:pt x="728085" y="166582"/>
                  </a:cubicBezTo>
                  <a:cubicBezTo>
                    <a:pt x="763135" y="125807"/>
                    <a:pt x="819829" y="109190"/>
                    <a:pt x="872473" y="124690"/>
                  </a:cubicBezTo>
                  <a:cubicBezTo>
                    <a:pt x="932100" y="32667"/>
                    <a:pt x="1041438" y="-14950"/>
                    <a:pt x="1148961" y="4181"/>
                  </a:cubicBezTo>
                  <a:cubicBezTo>
                    <a:pt x="1255088" y="23311"/>
                    <a:pt x="1340268" y="103884"/>
                    <a:pt x="1365543" y="208893"/>
                  </a:cubicBezTo>
                  <a:cubicBezTo>
                    <a:pt x="1397661" y="160857"/>
                    <a:pt x="1455472" y="136699"/>
                    <a:pt x="1509931" y="148569"/>
                  </a:cubicBezTo>
                  <a:cubicBezTo>
                    <a:pt x="1558666" y="159042"/>
                    <a:pt x="1597626" y="196186"/>
                    <a:pt x="1612428" y="244921"/>
                  </a:cubicBezTo>
                  <a:cubicBezTo>
                    <a:pt x="1678896" y="175659"/>
                    <a:pt x="1779577" y="149686"/>
                    <a:pt x="1870902" y="178871"/>
                  </a:cubicBezTo>
                  <a:cubicBezTo>
                    <a:pt x="1952312" y="204425"/>
                    <a:pt x="2014452" y="270056"/>
                    <a:pt x="2037214" y="351466"/>
                  </a:cubicBezTo>
                  <a:cubicBezTo>
                    <a:pt x="2102565" y="299799"/>
                    <a:pt x="2190539" y="280250"/>
                    <a:pt x="2272368" y="306083"/>
                  </a:cubicBezTo>
                  <a:cubicBezTo>
                    <a:pt x="2394833" y="344624"/>
                    <a:pt x="2471914" y="474489"/>
                    <a:pt x="2445243" y="606031"/>
                  </a:cubicBezTo>
                  <a:cubicBezTo>
                    <a:pt x="2311188" y="606031"/>
                    <a:pt x="2177133" y="606031"/>
                    <a:pt x="2043079" y="606031"/>
                  </a:cubicBezTo>
                  <a:lnTo>
                    <a:pt x="1875929" y="606031"/>
                  </a:lnTo>
                  <a:lnTo>
                    <a:pt x="0" y="606031"/>
                  </a:lnTo>
                  <a:cubicBezTo>
                    <a:pt x="14802" y="526156"/>
                    <a:pt x="75406" y="463737"/>
                    <a:pt x="150532" y="449633"/>
                  </a:cubicBezTo>
                  <a:close/>
                </a:path>
              </a:pathLst>
            </a:custGeom>
            <a:solidFill>
              <a:srgbClr val="00C9FF"/>
            </a:solidFill>
            <a:ln w="1394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0B9D59C-9073-4171-A506-0FE626263A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14204" y="2178399"/>
            <a:ext cx="523875" cy="409575"/>
          </a:xfrm>
          <a:prstGeom prst="rect">
            <a:avLst/>
          </a:prstGeom>
        </p:spPr>
      </p:pic>
      <p:grpSp>
        <p:nvGrpSpPr>
          <p:cNvPr id="87" name="Graphic 1">
            <a:extLst>
              <a:ext uri="{FF2B5EF4-FFF2-40B4-BE49-F238E27FC236}">
                <a16:creationId xmlns:a16="http://schemas.microsoft.com/office/drawing/2014/main" id="{7A919407-2BBD-4ABD-AB5A-04A8556CC24E}"/>
              </a:ext>
            </a:extLst>
          </p:cNvPr>
          <p:cNvGrpSpPr/>
          <p:nvPr userDrawn="1"/>
        </p:nvGrpSpPr>
        <p:grpSpPr>
          <a:xfrm>
            <a:off x="992113" y="4624571"/>
            <a:ext cx="2845122" cy="2120135"/>
            <a:chOff x="-90906" y="4218565"/>
            <a:chExt cx="2007149" cy="1716679"/>
          </a:xfrm>
        </p:grpSpPr>
        <p:grpSp>
          <p:nvGrpSpPr>
            <p:cNvPr id="88" name="Graphic 1">
              <a:extLst>
                <a:ext uri="{FF2B5EF4-FFF2-40B4-BE49-F238E27FC236}">
                  <a16:creationId xmlns:a16="http://schemas.microsoft.com/office/drawing/2014/main" id="{292C2025-0158-4232-A887-32FF1A36C2F7}"/>
                </a:ext>
              </a:extLst>
            </p:cNvPr>
            <p:cNvGrpSpPr/>
            <p:nvPr/>
          </p:nvGrpSpPr>
          <p:grpSpPr>
            <a:xfrm>
              <a:off x="-90906" y="4881999"/>
              <a:ext cx="1573845" cy="1053245"/>
              <a:chOff x="-90906" y="4881999"/>
              <a:chExt cx="1573845" cy="1053245"/>
            </a:xfrm>
          </p:grpSpPr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25FD475B-AB0B-4DAB-9D7F-D6E2E157F96D}"/>
                  </a:ext>
                </a:extLst>
              </p:cNvPr>
              <p:cNvSpPr/>
              <p:nvPr/>
            </p:nvSpPr>
            <p:spPr>
              <a:xfrm>
                <a:off x="513145" y="5328153"/>
                <a:ext cx="380814" cy="574994"/>
              </a:xfrm>
              <a:custGeom>
                <a:avLst/>
                <a:gdLst>
                  <a:gd name="connsiteX0" fmla="*/ 376464 w 380814"/>
                  <a:gd name="connsiteY0" fmla="*/ 574995 h 574994"/>
                  <a:gd name="connsiteX1" fmla="*/ 210710 w 380814"/>
                  <a:gd name="connsiteY1" fmla="*/ 574995 h 574994"/>
                  <a:gd name="connsiteX2" fmla="*/ 108354 w 380814"/>
                  <a:gd name="connsiteY2" fmla="*/ 323921 h 574994"/>
                  <a:gd name="connsiteX3" fmla="*/ 104165 w 380814"/>
                  <a:gd name="connsiteY3" fmla="*/ 316800 h 574994"/>
                  <a:gd name="connsiteX4" fmla="*/ 2926 w 380814"/>
                  <a:gd name="connsiteY4" fmla="*/ 115438 h 574994"/>
                  <a:gd name="connsiteX5" fmla="*/ 8232 w 380814"/>
                  <a:gd name="connsiteY5" fmla="*/ 49667 h 574994"/>
                  <a:gd name="connsiteX6" fmla="*/ 64786 w 380814"/>
                  <a:gd name="connsiteY6" fmla="*/ 8893 h 574994"/>
                  <a:gd name="connsiteX7" fmla="*/ 376464 w 380814"/>
                  <a:gd name="connsiteY7" fmla="*/ 574995 h 574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0814" h="574994">
                    <a:moveTo>
                      <a:pt x="376464" y="574995"/>
                    </a:moveTo>
                    <a:lnTo>
                      <a:pt x="210710" y="574995"/>
                    </a:lnTo>
                    <a:cubicBezTo>
                      <a:pt x="210710" y="486183"/>
                      <a:pt x="152201" y="398489"/>
                      <a:pt x="108354" y="323921"/>
                    </a:cubicBezTo>
                    <a:cubicBezTo>
                      <a:pt x="106958" y="321547"/>
                      <a:pt x="105561" y="319173"/>
                      <a:pt x="104165" y="316800"/>
                    </a:cubicBezTo>
                    <a:cubicBezTo>
                      <a:pt x="66462" y="251727"/>
                      <a:pt x="17448" y="191263"/>
                      <a:pt x="2926" y="115438"/>
                    </a:cubicBezTo>
                    <a:cubicBezTo>
                      <a:pt x="-1264" y="93375"/>
                      <a:pt x="-2102" y="69497"/>
                      <a:pt x="8232" y="49667"/>
                    </a:cubicBezTo>
                    <a:cubicBezTo>
                      <a:pt x="19263" y="28442"/>
                      <a:pt x="41606" y="14757"/>
                      <a:pt x="64786" y="8893"/>
                    </a:cubicBezTo>
                    <a:cubicBezTo>
                      <a:pt x="340995" y="-62045"/>
                      <a:pt x="398806" y="306606"/>
                      <a:pt x="376464" y="574995"/>
                    </a:cubicBezTo>
                    <a:close/>
                  </a:path>
                </a:pathLst>
              </a:custGeom>
              <a:solidFill>
                <a:srgbClr val="0254E4">
                  <a:lumMod val="75000"/>
                </a:srgbClr>
              </a:solidFill>
              <a:ln w="139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878C6249-4811-4A7A-97B7-EEA58A9898CA}"/>
                  </a:ext>
                </a:extLst>
              </p:cNvPr>
              <p:cNvSpPr/>
              <p:nvPr/>
            </p:nvSpPr>
            <p:spPr>
              <a:xfrm>
                <a:off x="635338" y="5415768"/>
                <a:ext cx="183607" cy="487378"/>
              </a:xfrm>
              <a:custGeom>
                <a:avLst/>
                <a:gdLst>
                  <a:gd name="connsiteX0" fmla="*/ 183054 w 183607"/>
                  <a:gd name="connsiteY0" fmla="*/ 487379 h 487378"/>
                  <a:gd name="connsiteX1" fmla="*/ 175932 w 183607"/>
                  <a:gd name="connsiteY1" fmla="*/ 487379 h 487378"/>
                  <a:gd name="connsiteX2" fmla="*/ 165320 w 183607"/>
                  <a:gd name="connsiteY2" fmla="*/ 375248 h 487378"/>
                  <a:gd name="connsiteX3" fmla="*/ 132504 w 183607"/>
                  <a:gd name="connsiteY3" fmla="*/ 243427 h 487378"/>
                  <a:gd name="connsiteX4" fmla="*/ 2080 w 183607"/>
                  <a:gd name="connsiteY4" fmla="*/ 6597 h 487378"/>
                  <a:gd name="connsiteX5" fmla="*/ 6549 w 183607"/>
                  <a:gd name="connsiteY5" fmla="*/ 2687 h 487378"/>
                  <a:gd name="connsiteX6" fmla="*/ 146887 w 183607"/>
                  <a:gd name="connsiteY6" fmla="*/ 238679 h 487378"/>
                  <a:gd name="connsiteX7" fmla="*/ 177748 w 183607"/>
                  <a:gd name="connsiteY7" fmla="*/ 373572 h 487378"/>
                  <a:gd name="connsiteX8" fmla="*/ 183054 w 183607"/>
                  <a:gd name="connsiteY8" fmla="*/ 487379 h 487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3607" h="487378">
                    <a:moveTo>
                      <a:pt x="183054" y="487379"/>
                    </a:moveTo>
                    <a:lnTo>
                      <a:pt x="175932" y="487379"/>
                    </a:lnTo>
                    <a:cubicBezTo>
                      <a:pt x="175374" y="449815"/>
                      <a:pt x="171324" y="412252"/>
                      <a:pt x="165320" y="375248"/>
                    </a:cubicBezTo>
                    <a:cubicBezTo>
                      <a:pt x="157919" y="330423"/>
                      <a:pt x="146887" y="286436"/>
                      <a:pt x="132504" y="243427"/>
                    </a:cubicBezTo>
                    <a:cubicBezTo>
                      <a:pt x="103738" y="157548"/>
                      <a:pt x="59752" y="76976"/>
                      <a:pt x="2080" y="6597"/>
                    </a:cubicBezTo>
                    <a:cubicBezTo>
                      <a:pt x="-2668" y="592"/>
                      <a:pt x="1522" y="-2619"/>
                      <a:pt x="6549" y="2687"/>
                    </a:cubicBezTo>
                    <a:cubicBezTo>
                      <a:pt x="69666" y="69435"/>
                      <a:pt x="117702" y="150985"/>
                      <a:pt x="146887" y="238679"/>
                    </a:cubicBezTo>
                    <a:cubicBezTo>
                      <a:pt x="161550" y="282526"/>
                      <a:pt x="172023" y="327770"/>
                      <a:pt x="177748" y="373572"/>
                    </a:cubicBezTo>
                    <a:cubicBezTo>
                      <a:pt x="182496" y="411275"/>
                      <a:pt x="184730" y="449397"/>
                      <a:pt x="183054" y="487379"/>
                    </a:cubicBezTo>
                    <a:close/>
                  </a:path>
                </a:pathLst>
              </a:custGeom>
              <a:solidFill>
                <a:srgbClr val="00C9FF"/>
              </a:solidFill>
              <a:ln w="139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1DD32F09-0193-4FEC-8F8E-0A19C9AB5F83}"/>
                  </a:ext>
                </a:extLst>
              </p:cNvPr>
              <p:cNvSpPr/>
              <p:nvPr/>
            </p:nvSpPr>
            <p:spPr>
              <a:xfrm>
                <a:off x="1185227" y="5450172"/>
                <a:ext cx="297712" cy="452974"/>
              </a:xfrm>
              <a:custGeom>
                <a:avLst/>
                <a:gdLst>
                  <a:gd name="connsiteX0" fmla="*/ 0 w 297712"/>
                  <a:gd name="connsiteY0" fmla="*/ 452975 h 452974"/>
                  <a:gd name="connsiteX1" fmla="*/ 168686 w 297712"/>
                  <a:gd name="connsiteY1" fmla="*/ 452975 h 452974"/>
                  <a:gd name="connsiteX2" fmla="*/ 228871 w 297712"/>
                  <a:gd name="connsiteY2" fmla="*/ 1238 h 452974"/>
                  <a:gd name="connsiteX3" fmla="*/ 82946 w 297712"/>
                  <a:gd name="connsiteY3" fmla="*/ 79018 h 452974"/>
                  <a:gd name="connsiteX4" fmla="*/ 0 w 297712"/>
                  <a:gd name="connsiteY4" fmla="*/ 452975 h 45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712" h="452974">
                    <a:moveTo>
                      <a:pt x="0" y="452975"/>
                    </a:moveTo>
                    <a:lnTo>
                      <a:pt x="168686" y="452975"/>
                    </a:lnTo>
                    <a:cubicBezTo>
                      <a:pt x="168686" y="236672"/>
                      <a:pt x="413336" y="24279"/>
                      <a:pt x="228871" y="1238"/>
                    </a:cubicBezTo>
                    <a:cubicBezTo>
                      <a:pt x="163240" y="-7001"/>
                      <a:pt x="116320" y="26653"/>
                      <a:pt x="82946" y="79018"/>
                    </a:cubicBezTo>
                    <a:cubicBezTo>
                      <a:pt x="0" y="208744"/>
                      <a:pt x="0" y="452975"/>
                      <a:pt x="0" y="452975"/>
                    </a:cubicBezTo>
                    <a:close/>
                  </a:path>
                </a:pathLst>
              </a:custGeom>
              <a:solidFill>
                <a:srgbClr val="0254E4"/>
              </a:solidFill>
              <a:ln w="139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2A9C8129-C225-40E3-8DCB-8361C78FCAA8}"/>
                  </a:ext>
                </a:extLst>
              </p:cNvPr>
              <p:cNvSpPr/>
              <p:nvPr/>
            </p:nvSpPr>
            <p:spPr>
              <a:xfrm>
                <a:off x="667835" y="4881999"/>
                <a:ext cx="551799" cy="1021148"/>
              </a:xfrm>
              <a:custGeom>
                <a:avLst/>
                <a:gdLst>
                  <a:gd name="connsiteX0" fmla="*/ 332787 w 551799"/>
                  <a:gd name="connsiteY0" fmla="*/ 1021148 h 1021148"/>
                  <a:gd name="connsiteX1" fmla="*/ 539874 w 551799"/>
                  <a:gd name="connsiteY1" fmla="*/ 1021148 h 1021148"/>
                  <a:gd name="connsiteX2" fmla="*/ 113273 w 551799"/>
                  <a:gd name="connsiteY2" fmla="*/ 5264 h 1021148"/>
                  <a:gd name="connsiteX3" fmla="*/ 332787 w 551799"/>
                  <a:gd name="connsiteY3" fmla="*/ 1021148 h 1021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1799" h="1021148">
                    <a:moveTo>
                      <a:pt x="332787" y="1021148"/>
                    </a:moveTo>
                    <a:lnTo>
                      <a:pt x="539874" y="1021148"/>
                    </a:lnTo>
                    <a:cubicBezTo>
                      <a:pt x="573667" y="709611"/>
                      <a:pt x="564451" y="-71398"/>
                      <a:pt x="113273" y="5264"/>
                    </a:cubicBezTo>
                    <a:cubicBezTo>
                      <a:pt x="-232896" y="64053"/>
                      <a:pt x="323990" y="514114"/>
                      <a:pt x="332787" y="1021148"/>
                    </a:cubicBezTo>
                    <a:close/>
                  </a:path>
                </a:pathLst>
              </a:custGeom>
              <a:solidFill>
                <a:srgbClr val="0254E4">
                  <a:lumMod val="75000"/>
                </a:srgbClr>
              </a:solidFill>
              <a:ln w="139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79FFEA01-50AA-4956-AE4B-DF833DFEBE77}"/>
                  </a:ext>
                </a:extLst>
              </p:cNvPr>
              <p:cNvSpPr/>
              <p:nvPr/>
            </p:nvSpPr>
            <p:spPr>
              <a:xfrm>
                <a:off x="-90906" y="5383876"/>
                <a:ext cx="228086" cy="551368"/>
              </a:xfrm>
              <a:custGeom>
                <a:avLst/>
                <a:gdLst>
                  <a:gd name="connsiteX0" fmla="*/ 4056 w 236383"/>
                  <a:gd name="connsiteY0" fmla="*/ 10738 h 854585"/>
                  <a:gd name="connsiteX1" fmla="*/ 73877 w 236383"/>
                  <a:gd name="connsiteY1" fmla="*/ 111559 h 854585"/>
                  <a:gd name="connsiteX2" fmla="*/ 124706 w 236383"/>
                  <a:gd name="connsiteY2" fmla="*/ 223271 h 854585"/>
                  <a:gd name="connsiteX3" fmla="*/ 161292 w 236383"/>
                  <a:gd name="connsiteY3" fmla="*/ 340709 h 854585"/>
                  <a:gd name="connsiteX4" fmla="*/ 186985 w 236383"/>
                  <a:gd name="connsiteY4" fmla="*/ 461079 h 854585"/>
                  <a:gd name="connsiteX5" fmla="*/ 215332 w 236383"/>
                  <a:gd name="connsiteY5" fmla="*/ 706008 h 854585"/>
                  <a:gd name="connsiteX6" fmla="*/ 220918 w 236383"/>
                  <a:gd name="connsiteY6" fmla="*/ 854585 h 854585"/>
                  <a:gd name="connsiteX7" fmla="*/ 235022 w 236383"/>
                  <a:gd name="connsiteY7" fmla="*/ 854585 h 854585"/>
                  <a:gd name="connsiteX8" fmla="*/ 235022 w 236383"/>
                  <a:gd name="connsiteY8" fmla="*/ 705030 h 854585"/>
                  <a:gd name="connsiteX9" fmla="*/ 209467 w 236383"/>
                  <a:gd name="connsiteY9" fmla="*/ 456890 h 854585"/>
                  <a:gd name="connsiteX10" fmla="*/ 182238 w 236383"/>
                  <a:gd name="connsiteY10" fmla="*/ 334844 h 854585"/>
                  <a:gd name="connsiteX11" fmla="*/ 142300 w 236383"/>
                  <a:gd name="connsiteY11" fmla="*/ 216149 h 854585"/>
                  <a:gd name="connsiteX12" fmla="*/ 116746 w 236383"/>
                  <a:gd name="connsiteY12" fmla="*/ 158897 h 854585"/>
                  <a:gd name="connsiteX13" fmla="*/ 86305 w 236383"/>
                  <a:gd name="connsiteY13" fmla="*/ 104158 h 854585"/>
                  <a:gd name="connsiteX14" fmla="*/ 10201 w 236383"/>
                  <a:gd name="connsiteY14" fmla="*/ 4874 h 854585"/>
                  <a:gd name="connsiteX15" fmla="*/ 4056 w 236383"/>
                  <a:gd name="connsiteY15" fmla="*/ 10738 h 854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36383" h="854585">
                    <a:moveTo>
                      <a:pt x="4056" y="10738"/>
                    </a:moveTo>
                    <a:cubicBezTo>
                      <a:pt x="31286" y="41320"/>
                      <a:pt x="53908" y="75811"/>
                      <a:pt x="73877" y="111559"/>
                    </a:cubicBezTo>
                    <a:cubicBezTo>
                      <a:pt x="93845" y="147307"/>
                      <a:pt x="110602" y="184730"/>
                      <a:pt x="124706" y="223271"/>
                    </a:cubicBezTo>
                    <a:cubicBezTo>
                      <a:pt x="138949" y="261672"/>
                      <a:pt x="151237" y="300772"/>
                      <a:pt x="161292" y="340709"/>
                    </a:cubicBezTo>
                    <a:cubicBezTo>
                      <a:pt x="171485" y="380506"/>
                      <a:pt x="180143" y="420583"/>
                      <a:pt x="186985" y="461079"/>
                    </a:cubicBezTo>
                    <a:cubicBezTo>
                      <a:pt x="201229" y="541930"/>
                      <a:pt x="209886" y="623899"/>
                      <a:pt x="215332" y="706008"/>
                    </a:cubicBezTo>
                    <a:cubicBezTo>
                      <a:pt x="218404" y="755580"/>
                      <a:pt x="220499" y="805013"/>
                      <a:pt x="220918" y="854585"/>
                    </a:cubicBezTo>
                    <a:lnTo>
                      <a:pt x="235022" y="854585"/>
                    </a:lnTo>
                    <a:cubicBezTo>
                      <a:pt x="236837" y="804734"/>
                      <a:pt x="236837" y="754882"/>
                      <a:pt x="235022" y="705030"/>
                    </a:cubicBezTo>
                    <a:cubicBezTo>
                      <a:pt x="231810" y="622084"/>
                      <a:pt x="223990" y="538998"/>
                      <a:pt x="209467" y="456890"/>
                    </a:cubicBezTo>
                    <a:cubicBezTo>
                      <a:pt x="202346" y="415835"/>
                      <a:pt x="193130" y="375060"/>
                      <a:pt x="182238" y="334844"/>
                    </a:cubicBezTo>
                    <a:cubicBezTo>
                      <a:pt x="171485" y="294488"/>
                      <a:pt x="158080" y="254969"/>
                      <a:pt x="142300" y="216149"/>
                    </a:cubicBezTo>
                    <a:cubicBezTo>
                      <a:pt x="134760" y="196739"/>
                      <a:pt x="125683" y="177748"/>
                      <a:pt x="116746" y="158897"/>
                    </a:cubicBezTo>
                    <a:cubicBezTo>
                      <a:pt x="106971" y="140325"/>
                      <a:pt x="97616" y="121753"/>
                      <a:pt x="86305" y="104158"/>
                    </a:cubicBezTo>
                    <a:cubicBezTo>
                      <a:pt x="64521" y="68549"/>
                      <a:pt x="39804" y="34477"/>
                      <a:pt x="10201" y="4874"/>
                    </a:cubicBezTo>
                    <a:cubicBezTo>
                      <a:pt x="1543" y="-4482"/>
                      <a:pt x="-4322" y="824"/>
                      <a:pt x="4056" y="10738"/>
                    </a:cubicBezTo>
                    <a:close/>
                  </a:path>
                </a:pathLst>
              </a:custGeom>
              <a:solidFill>
                <a:srgbClr val="00C9FF"/>
              </a:solidFill>
              <a:ln w="139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E93EA5F6-9437-4BEC-80A7-245FB1DC9FE8}"/>
                  </a:ext>
                </a:extLst>
              </p:cNvPr>
              <p:cNvSpPr/>
              <p:nvPr/>
            </p:nvSpPr>
            <p:spPr>
              <a:xfrm>
                <a:off x="765606" y="5541199"/>
                <a:ext cx="248682" cy="361948"/>
              </a:xfrm>
              <a:custGeom>
                <a:avLst/>
                <a:gdLst>
                  <a:gd name="connsiteX0" fmla="*/ 72196 w 248682"/>
                  <a:gd name="connsiteY0" fmla="*/ 361948 h 361948"/>
                  <a:gd name="connsiteX1" fmla="*/ 244093 w 248682"/>
                  <a:gd name="connsiteY1" fmla="*/ 361948 h 361948"/>
                  <a:gd name="connsiteX2" fmla="*/ 94818 w 248682"/>
                  <a:gd name="connsiteY2" fmla="*/ 0 h 361948"/>
                  <a:gd name="connsiteX3" fmla="*/ 72196 w 248682"/>
                  <a:gd name="connsiteY3" fmla="*/ 361948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8682" h="361948">
                    <a:moveTo>
                      <a:pt x="72196" y="361948"/>
                    </a:moveTo>
                    <a:lnTo>
                      <a:pt x="244093" y="361948"/>
                    </a:lnTo>
                    <a:cubicBezTo>
                      <a:pt x="244093" y="361948"/>
                      <a:pt x="289476" y="-279"/>
                      <a:pt x="94818" y="0"/>
                    </a:cubicBezTo>
                    <a:cubicBezTo>
                      <a:pt x="-82107" y="140"/>
                      <a:pt x="36029" y="223983"/>
                      <a:pt x="72196" y="361948"/>
                    </a:cubicBezTo>
                    <a:close/>
                  </a:path>
                </a:pathLst>
              </a:custGeom>
              <a:solidFill>
                <a:srgbClr val="0254E4"/>
              </a:solidFill>
              <a:ln w="139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E73BB21-586F-40B9-AA1C-8130AC8890E6}"/>
                  </a:ext>
                </a:extLst>
              </p:cNvPr>
              <p:cNvSpPr/>
              <p:nvPr/>
            </p:nvSpPr>
            <p:spPr>
              <a:xfrm>
                <a:off x="888519" y="5624740"/>
                <a:ext cx="59039" cy="278267"/>
              </a:xfrm>
              <a:custGeom>
                <a:avLst/>
                <a:gdLst>
                  <a:gd name="connsiteX0" fmla="*/ 530 w 59039"/>
                  <a:gd name="connsiteY0" fmla="*/ 5830 h 278267"/>
                  <a:gd name="connsiteX1" fmla="*/ 42981 w 59039"/>
                  <a:gd name="connsiteY1" fmla="*/ 257601 h 278267"/>
                  <a:gd name="connsiteX2" fmla="*/ 44098 w 59039"/>
                  <a:gd name="connsiteY2" fmla="*/ 278268 h 278267"/>
                  <a:gd name="connsiteX3" fmla="*/ 59040 w 59039"/>
                  <a:gd name="connsiteY3" fmla="*/ 278268 h 278267"/>
                  <a:gd name="connsiteX4" fmla="*/ 57922 w 59039"/>
                  <a:gd name="connsiteY4" fmla="*/ 256484 h 278267"/>
                  <a:gd name="connsiteX5" fmla="*/ 5697 w 59039"/>
                  <a:gd name="connsiteY5" fmla="*/ 3735 h 278267"/>
                  <a:gd name="connsiteX6" fmla="*/ 530 w 59039"/>
                  <a:gd name="connsiteY6" fmla="*/ 5830 h 27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9039" h="278267">
                    <a:moveTo>
                      <a:pt x="530" y="5830"/>
                    </a:moveTo>
                    <a:cubicBezTo>
                      <a:pt x="26084" y="87240"/>
                      <a:pt x="36976" y="172700"/>
                      <a:pt x="42981" y="257601"/>
                    </a:cubicBezTo>
                    <a:cubicBezTo>
                      <a:pt x="43400" y="264444"/>
                      <a:pt x="43679" y="271426"/>
                      <a:pt x="44098" y="278268"/>
                    </a:cubicBezTo>
                    <a:lnTo>
                      <a:pt x="59040" y="278268"/>
                    </a:lnTo>
                    <a:cubicBezTo>
                      <a:pt x="58760" y="270867"/>
                      <a:pt x="58481" y="263745"/>
                      <a:pt x="57922" y="256484"/>
                    </a:cubicBezTo>
                    <a:cubicBezTo>
                      <a:pt x="51639" y="170605"/>
                      <a:pt x="37256" y="84307"/>
                      <a:pt x="5697" y="3735"/>
                    </a:cubicBezTo>
                    <a:cubicBezTo>
                      <a:pt x="3044" y="-2409"/>
                      <a:pt x="-1564" y="-454"/>
                      <a:pt x="530" y="5830"/>
                    </a:cubicBezTo>
                    <a:close/>
                  </a:path>
                </a:pathLst>
              </a:custGeom>
              <a:solidFill>
                <a:srgbClr val="00C9FF"/>
              </a:solidFill>
              <a:ln w="139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DE134D56-CFE8-4BC9-BDA6-ED9D5C4840A9}"/>
                  </a:ext>
                </a:extLst>
              </p:cNvPr>
              <p:cNvSpPr/>
              <p:nvPr/>
            </p:nvSpPr>
            <p:spPr>
              <a:xfrm>
                <a:off x="1249881" y="5541101"/>
                <a:ext cx="125286" cy="362046"/>
              </a:xfrm>
              <a:custGeom>
                <a:avLst/>
                <a:gdLst>
                  <a:gd name="connsiteX0" fmla="*/ 0 w 125286"/>
                  <a:gd name="connsiteY0" fmla="*/ 362046 h 362046"/>
                  <a:gd name="connsiteX1" fmla="*/ 10752 w 125286"/>
                  <a:gd name="connsiteY1" fmla="*/ 362046 h 362046"/>
                  <a:gd name="connsiteX2" fmla="*/ 25833 w 125286"/>
                  <a:gd name="connsiteY2" fmla="*/ 263879 h 362046"/>
                  <a:gd name="connsiteX3" fmla="*/ 62280 w 125286"/>
                  <a:gd name="connsiteY3" fmla="*/ 130103 h 362046"/>
                  <a:gd name="connsiteX4" fmla="*/ 75127 w 125286"/>
                  <a:gd name="connsiteY4" fmla="*/ 97986 h 362046"/>
                  <a:gd name="connsiteX5" fmla="*/ 81829 w 125286"/>
                  <a:gd name="connsiteY5" fmla="*/ 81927 h 362046"/>
                  <a:gd name="connsiteX6" fmla="*/ 89509 w 125286"/>
                  <a:gd name="connsiteY6" fmla="*/ 66427 h 362046"/>
                  <a:gd name="connsiteX7" fmla="*/ 97190 w 125286"/>
                  <a:gd name="connsiteY7" fmla="*/ 50788 h 362046"/>
                  <a:gd name="connsiteX8" fmla="*/ 105428 w 125286"/>
                  <a:gd name="connsiteY8" fmla="*/ 35567 h 362046"/>
                  <a:gd name="connsiteX9" fmla="*/ 123582 w 125286"/>
                  <a:gd name="connsiteY9" fmla="*/ 5963 h 362046"/>
                  <a:gd name="connsiteX10" fmla="*/ 120091 w 125286"/>
                  <a:gd name="connsiteY10" fmla="*/ 3589 h 362046"/>
                  <a:gd name="connsiteX11" fmla="*/ 100401 w 125286"/>
                  <a:gd name="connsiteY11" fmla="*/ 32495 h 362046"/>
                  <a:gd name="connsiteX12" fmla="*/ 91464 w 125286"/>
                  <a:gd name="connsiteY12" fmla="*/ 47576 h 362046"/>
                  <a:gd name="connsiteX13" fmla="*/ 82946 w 125286"/>
                  <a:gd name="connsiteY13" fmla="*/ 62936 h 362046"/>
                  <a:gd name="connsiteX14" fmla="*/ 74568 w 125286"/>
                  <a:gd name="connsiteY14" fmla="*/ 78436 h 362046"/>
                  <a:gd name="connsiteX15" fmla="*/ 67307 w 125286"/>
                  <a:gd name="connsiteY15" fmla="*/ 94355 h 362046"/>
                  <a:gd name="connsiteX16" fmla="*/ 53343 w 125286"/>
                  <a:gd name="connsiteY16" fmla="*/ 126612 h 362046"/>
                  <a:gd name="connsiteX17" fmla="*/ 14523 w 125286"/>
                  <a:gd name="connsiteY17" fmla="*/ 261645 h 362046"/>
                  <a:gd name="connsiteX18" fmla="*/ 0 w 125286"/>
                  <a:gd name="connsiteY18" fmla="*/ 362046 h 362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25286" h="362046">
                    <a:moveTo>
                      <a:pt x="0" y="362046"/>
                    </a:moveTo>
                    <a:lnTo>
                      <a:pt x="10752" y="362046"/>
                    </a:lnTo>
                    <a:cubicBezTo>
                      <a:pt x="14662" y="329231"/>
                      <a:pt x="19689" y="296415"/>
                      <a:pt x="25833" y="263879"/>
                    </a:cubicBezTo>
                    <a:cubicBezTo>
                      <a:pt x="35189" y="218496"/>
                      <a:pt x="46919" y="173671"/>
                      <a:pt x="62280" y="130103"/>
                    </a:cubicBezTo>
                    <a:cubicBezTo>
                      <a:pt x="66329" y="119211"/>
                      <a:pt x="70937" y="108599"/>
                      <a:pt x="75127" y="97986"/>
                    </a:cubicBezTo>
                    <a:cubicBezTo>
                      <a:pt x="77361" y="92680"/>
                      <a:pt x="79316" y="87234"/>
                      <a:pt x="81829" y="81927"/>
                    </a:cubicBezTo>
                    <a:lnTo>
                      <a:pt x="89509" y="66427"/>
                    </a:lnTo>
                    <a:lnTo>
                      <a:pt x="97190" y="50788"/>
                    </a:lnTo>
                    <a:cubicBezTo>
                      <a:pt x="99703" y="45621"/>
                      <a:pt x="102217" y="40315"/>
                      <a:pt x="105428" y="35567"/>
                    </a:cubicBezTo>
                    <a:lnTo>
                      <a:pt x="123582" y="5963"/>
                    </a:lnTo>
                    <a:cubicBezTo>
                      <a:pt x="127352" y="-181"/>
                      <a:pt x="124280" y="-2555"/>
                      <a:pt x="120091" y="3589"/>
                    </a:cubicBezTo>
                    <a:lnTo>
                      <a:pt x="100401" y="32495"/>
                    </a:lnTo>
                    <a:cubicBezTo>
                      <a:pt x="96910" y="37242"/>
                      <a:pt x="94257" y="42409"/>
                      <a:pt x="91464" y="47576"/>
                    </a:cubicBezTo>
                    <a:lnTo>
                      <a:pt x="82946" y="62936"/>
                    </a:lnTo>
                    <a:lnTo>
                      <a:pt x="74568" y="78436"/>
                    </a:lnTo>
                    <a:cubicBezTo>
                      <a:pt x="71915" y="83603"/>
                      <a:pt x="69820" y="89049"/>
                      <a:pt x="67307" y="94355"/>
                    </a:cubicBezTo>
                    <a:cubicBezTo>
                      <a:pt x="62699" y="105108"/>
                      <a:pt x="57671" y="115720"/>
                      <a:pt x="53343" y="126612"/>
                    </a:cubicBezTo>
                    <a:cubicBezTo>
                      <a:pt x="36586" y="170459"/>
                      <a:pt x="24018" y="215703"/>
                      <a:pt x="14523" y="261645"/>
                    </a:cubicBezTo>
                    <a:cubicBezTo>
                      <a:pt x="8239" y="295019"/>
                      <a:pt x="3351" y="328532"/>
                      <a:pt x="0" y="362046"/>
                    </a:cubicBezTo>
                    <a:close/>
                  </a:path>
                </a:pathLst>
              </a:custGeom>
              <a:solidFill>
                <a:srgbClr val="00C9FF"/>
              </a:solidFill>
              <a:ln w="139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9" name="Graphic 1">
              <a:extLst>
                <a:ext uri="{FF2B5EF4-FFF2-40B4-BE49-F238E27FC236}">
                  <a16:creationId xmlns:a16="http://schemas.microsoft.com/office/drawing/2014/main" id="{EA7987F3-B702-4537-85A9-541CE3FBE7D4}"/>
                </a:ext>
              </a:extLst>
            </p:cNvPr>
            <p:cNvGrpSpPr/>
            <p:nvPr/>
          </p:nvGrpSpPr>
          <p:grpSpPr>
            <a:xfrm>
              <a:off x="869351" y="4218565"/>
              <a:ext cx="1046892" cy="1531954"/>
              <a:chOff x="869351" y="4218565"/>
              <a:chExt cx="1046892" cy="153195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08844872-40F8-42AE-A5BB-FD763B4A4E25}"/>
                  </a:ext>
                </a:extLst>
              </p:cNvPr>
              <p:cNvSpPr/>
              <p:nvPr/>
            </p:nvSpPr>
            <p:spPr>
              <a:xfrm>
                <a:off x="869351" y="4218565"/>
                <a:ext cx="960395" cy="1390578"/>
              </a:xfrm>
              <a:custGeom>
                <a:avLst/>
                <a:gdLst>
                  <a:gd name="connsiteX0" fmla="*/ 908091 w 960395"/>
                  <a:gd name="connsiteY0" fmla="*/ 784181 h 1390578"/>
                  <a:gd name="connsiteX1" fmla="*/ 732005 w 960395"/>
                  <a:gd name="connsiteY1" fmla="*/ 903433 h 1390578"/>
                  <a:gd name="connsiteX2" fmla="*/ 782834 w 960395"/>
                  <a:gd name="connsiteY2" fmla="*/ 449742 h 1390578"/>
                  <a:gd name="connsiteX3" fmla="*/ 576306 w 960395"/>
                  <a:gd name="connsiteY3" fmla="*/ 584355 h 1390578"/>
                  <a:gd name="connsiteX4" fmla="*/ 604932 w 960395"/>
                  <a:gd name="connsiteY4" fmla="*/ 150353 h 1390578"/>
                  <a:gd name="connsiteX5" fmla="*/ 443647 w 960395"/>
                  <a:gd name="connsiteY5" fmla="*/ 339007 h 1390578"/>
                  <a:gd name="connsiteX6" fmla="*/ 261835 w 960395"/>
                  <a:gd name="connsiteY6" fmla="*/ 3311 h 1390578"/>
                  <a:gd name="connsiteX7" fmla="*/ 236700 w 960395"/>
                  <a:gd name="connsiteY7" fmla="*/ 404498 h 1390578"/>
                  <a:gd name="connsiteX8" fmla="*/ 16348 w 960395"/>
                  <a:gd name="connsiteY8" fmla="*/ 320574 h 1390578"/>
                  <a:gd name="connsiteX9" fmla="*/ 284038 w 960395"/>
                  <a:gd name="connsiteY9" fmla="*/ 708635 h 1390578"/>
                  <a:gd name="connsiteX10" fmla="*/ 67316 w 960395"/>
                  <a:gd name="connsiteY10" fmla="*/ 771613 h 1390578"/>
                  <a:gd name="connsiteX11" fmla="*/ 451607 w 960395"/>
                  <a:gd name="connsiteY11" fmla="*/ 1068069 h 1390578"/>
                  <a:gd name="connsiteX12" fmla="*/ 407201 w 960395"/>
                  <a:gd name="connsiteY12" fmla="*/ 1344697 h 1390578"/>
                  <a:gd name="connsiteX13" fmla="*/ 843996 w 960395"/>
                  <a:gd name="connsiteY13" fmla="*/ 1318584 h 1390578"/>
                  <a:gd name="connsiteX14" fmla="*/ 908091 w 960395"/>
                  <a:gd name="connsiteY14" fmla="*/ 784181 h 1390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60395" h="1390578">
                    <a:moveTo>
                      <a:pt x="908091" y="784181"/>
                    </a:moveTo>
                    <a:cubicBezTo>
                      <a:pt x="834640" y="745221"/>
                      <a:pt x="732005" y="903433"/>
                      <a:pt x="732005" y="903433"/>
                    </a:cubicBezTo>
                    <a:cubicBezTo>
                      <a:pt x="767334" y="795631"/>
                      <a:pt x="886168" y="518445"/>
                      <a:pt x="782834" y="449742"/>
                    </a:cubicBezTo>
                    <a:cubicBezTo>
                      <a:pt x="698910" y="394025"/>
                      <a:pt x="607166" y="501269"/>
                      <a:pt x="576306" y="584355"/>
                    </a:cubicBezTo>
                    <a:cubicBezTo>
                      <a:pt x="601022" y="488562"/>
                      <a:pt x="703658" y="190150"/>
                      <a:pt x="604932" y="150353"/>
                    </a:cubicBezTo>
                    <a:cubicBezTo>
                      <a:pt x="518774" y="115582"/>
                      <a:pt x="455656" y="257038"/>
                      <a:pt x="443647" y="339007"/>
                    </a:cubicBezTo>
                    <a:cubicBezTo>
                      <a:pt x="433593" y="254106"/>
                      <a:pt x="420607" y="-33973"/>
                      <a:pt x="261835" y="3311"/>
                    </a:cubicBezTo>
                    <a:cubicBezTo>
                      <a:pt x="108929" y="42830"/>
                      <a:pt x="196344" y="307867"/>
                      <a:pt x="236700" y="404498"/>
                    </a:cubicBezTo>
                    <a:cubicBezTo>
                      <a:pt x="190898" y="347106"/>
                      <a:pt x="75974" y="229529"/>
                      <a:pt x="16348" y="320574"/>
                    </a:cubicBezTo>
                    <a:cubicBezTo>
                      <a:pt x="-80423" y="468314"/>
                      <a:pt x="284038" y="708635"/>
                      <a:pt x="284038" y="708635"/>
                    </a:cubicBezTo>
                    <a:cubicBezTo>
                      <a:pt x="284038" y="708635"/>
                      <a:pt x="65641" y="637698"/>
                      <a:pt x="67316" y="771613"/>
                    </a:cubicBezTo>
                    <a:cubicBezTo>
                      <a:pt x="69690" y="960965"/>
                      <a:pt x="289763" y="1057736"/>
                      <a:pt x="451607" y="1068069"/>
                    </a:cubicBezTo>
                    <a:cubicBezTo>
                      <a:pt x="220223" y="1047822"/>
                      <a:pt x="242565" y="1261192"/>
                      <a:pt x="407201" y="1344697"/>
                    </a:cubicBezTo>
                    <a:cubicBezTo>
                      <a:pt x="545585" y="1414936"/>
                      <a:pt x="714270" y="1403206"/>
                      <a:pt x="843996" y="1318584"/>
                    </a:cubicBezTo>
                    <a:cubicBezTo>
                      <a:pt x="930992" y="1226003"/>
                      <a:pt x="1019664" y="843388"/>
                      <a:pt x="908091" y="784181"/>
                    </a:cubicBezTo>
                    <a:close/>
                  </a:path>
                </a:pathLst>
              </a:custGeom>
              <a:solidFill>
                <a:srgbClr val="0254E4"/>
              </a:solidFill>
              <a:ln w="139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1BE6F1FD-4D3C-4F87-BD06-BABF3EE3C64C}"/>
                  </a:ext>
                </a:extLst>
              </p:cNvPr>
              <p:cNvSpPr/>
              <p:nvPr/>
            </p:nvSpPr>
            <p:spPr>
              <a:xfrm>
                <a:off x="920608" y="4309850"/>
                <a:ext cx="995635" cy="1440669"/>
              </a:xfrm>
              <a:custGeom>
                <a:avLst/>
                <a:gdLst>
                  <a:gd name="connsiteX0" fmla="*/ 767883 w 995635"/>
                  <a:gd name="connsiteY0" fmla="*/ 944248 h 1440669"/>
                  <a:gd name="connsiteX1" fmla="*/ 736184 w 995635"/>
                  <a:gd name="connsiteY1" fmla="*/ 1029988 h 1440669"/>
                  <a:gd name="connsiteX2" fmla="*/ 705463 w 995635"/>
                  <a:gd name="connsiteY2" fmla="*/ 1092546 h 1440669"/>
                  <a:gd name="connsiteX3" fmla="*/ 510665 w 995635"/>
                  <a:gd name="connsiteY3" fmla="*/ 799302 h 1440669"/>
                  <a:gd name="connsiteX4" fmla="*/ 562192 w 995635"/>
                  <a:gd name="connsiteY4" fmla="*/ 718310 h 1440669"/>
                  <a:gd name="connsiteX5" fmla="*/ 609670 w 995635"/>
                  <a:gd name="connsiteY5" fmla="*/ 622657 h 1440669"/>
                  <a:gd name="connsiteX6" fmla="*/ 648071 w 995635"/>
                  <a:gd name="connsiteY6" fmla="*/ 523233 h 1440669"/>
                  <a:gd name="connsiteX7" fmla="*/ 677116 w 995635"/>
                  <a:gd name="connsiteY7" fmla="*/ 421435 h 1440669"/>
                  <a:gd name="connsiteX8" fmla="*/ 644580 w 995635"/>
                  <a:gd name="connsiteY8" fmla="*/ 521557 h 1440669"/>
                  <a:gd name="connsiteX9" fmla="*/ 602828 w 995635"/>
                  <a:gd name="connsiteY9" fmla="*/ 618467 h 1440669"/>
                  <a:gd name="connsiteX10" fmla="*/ 552417 w 995635"/>
                  <a:gd name="connsiteY10" fmla="*/ 710490 h 1440669"/>
                  <a:gd name="connsiteX11" fmla="*/ 501728 w 995635"/>
                  <a:gd name="connsiteY11" fmla="*/ 783243 h 1440669"/>
                  <a:gd name="connsiteX12" fmla="*/ 380939 w 995635"/>
                  <a:gd name="connsiteY12" fmla="*/ 534962 h 1440669"/>
                  <a:gd name="connsiteX13" fmla="*/ 426462 w 995635"/>
                  <a:gd name="connsiteY13" fmla="*/ 439309 h 1440669"/>
                  <a:gd name="connsiteX14" fmla="*/ 446710 w 995635"/>
                  <a:gd name="connsiteY14" fmla="*/ 387642 h 1440669"/>
                  <a:gd name="connsiteX15" fmla="*/ 464304 w 995635"/>
                  <a:gd name="connsiteY15" fmla="*/ 334997 h 1440669"/>
                  <a:gd name="connsiteX16" fmla="*/ 494048 w 995635"/>
                  <a:gd name="connsiteY16" fmla="*/ 228312 h 1440669"/>
                  <a:gd name="connsiteX17" fmla="*/ 515552 w 995635"/>
                  <a:gd name="connsiteY17" fmla="*/ 120370 h 1440669"/>
                  <a:gd name="connsiteX18" fmla="*/ 490417 w 995635"/>
                  <a:gd name="connsiteY18" fmla="*/ 227055 h 1440669"/>
                  <a:gd name="connsiteX19" fmla="*/ 457183 w 995635"/>
                  <a:gd name="connsiteY19" fmla="*/ 331646 h 1440669"/>
                  <a:gd name="connsiteX20" fmla="*/ 437912 w 995635"/>
                  <a:gd name="connsiteY20" fmla="*/ 382894 h 1440669"/>
                  <a:gd name="connsiteX21" fmla="*/ 416128 w 995635"/>
                  <a:gd name="connsiteY21" fmla="*/ 432885 h 1440669"/>
                  <a:gd name="connsiteX22" fmla="*/ 372840 w 995635"/>
                  <a:gd name="connsiteY22" fmla="*/ 515971 h 1440669"/>
                  <a:gd name="connsiteX23" fmla="*/ 223425 w 995635"/>
                  <a:gd name="connsiteY23" fmla="*/ 0 h 1440669"/>
                  <a:gd name="connsiteX24" fmla="*/ 359714 w 995635"/>
                  <a:gd name="connsiteY24" fmla="*/ 521836 h 1440669"/>
                  <a:gd name="connsiteX25" fmla="*/ 273556 w 995635"/>
                  <a:gd name="connsiteY25" fmla="*/ 492093 h 1440669"/>
                  <a:gd name="connsiteX26" fmla="*/ 177204 w 995635"/>
                  <a:gd name="connsiteY26" fmla="*/ 439309 h 1440669"/>
                  <a:gd name="connsiteX27" fmla="*/ 85460 w 995635"/>
                  <a:gd name="connsiteY27" fmla="*/ 370047 h 1440669"/>
                  <a:gd name="connsiteX28" fmla="*/ 0 w 995635"/>
                  <a:gd name="connsiteY28" fmla="*/ 285565 h 1440669"/>
                  <a:gd name="connsiteX29" fmla="*/ 83505 w 995635"/>
                  <a:gd name="connsiteY29" fmla="*/ 373817 h 1440669"/>
                  <a:gd name="connsiteX30" fmla="*/ 174271 w 995635"/>
                  <a:gd name="connsiteY30" fmla="*/ 447408 h 1440669"/>
                  <a:gd name="connsiteX31" fmla="*/ 270763 w 995635"/>
                  <a:gd name="connsiteY31" fmla="*/ 504800 h 1440669"/>
                  <a:gd name="connsiteX32" fmla="*/ 366975 w 995635"/>
                  <a:gd name="connsiteY32" fmla="*/ 541246 h 1440669"/>
                  <a:gd name="connsiteX33" fmla="*/ 482876 w 995635"/>
                  <a:gd name="connsiteY33" fmla="*/ 796369 h 1440669"/>
                  <a:gd name="connsiteX34" fmla="*/ 397556 w 995635"/>
                  <a:gd name="connsiteY34" fmla="*/ 805586 h 1440669"/>
                  <a:gd name="connsiteX35" fmla="*/ 294083 w 995635"/>
                  <a:gd name="connsiteY35" fmla="*/ 790504 h 1440669"/>
                  <a:gd name="connsiteX36" fmla="*/ 190051 w 995635"/>
                  <a:gd name="connsiteY36" fmla="*/ 753639 h 1440669"/>
                  <a:gd name="connsiteX37" fmla="*/ 88113 w 995635"/>
                  <a:gd name="connsiteY37" fmla="*/ 697783 h 1440669"/>
                  <a:gd name="connsiteX38" fmla="*/ 189352 w 995635"/>
                  <a:gd name="connsiteY38" fmla="*/ 757968 h 1440669"/>
                  <a:gd name="connsiteX39" fmla="*/ 293803 w 995635"/>
                  <a:gd name="connsiteY39" fmla="*/ 799441 h 1440669"/>
                  <a:gd name="connsiteX40" fmla="*/ 399232 w 995635"/>
                  <a:gd name="connsiteY40" fmla="*/ 818991 h 1440669"/>
                  <a:gd name="connsiteX41" fmla="*/ 491255 w 995635"/>
                  <a:gd name="connsiteY41" fmla="*/ 812288 h 1440669"/>
                  <a:gd name="connsiteX42" fmla="*/ 679769 w 995635"/>
                  <a:gd name="connsiteY42" fmla="*/ 1113074 h 1440669"/>
                  <a:gd name="connsiteX43" fmla="*/ 601850 w 995635"/>
                  <a:gd name="connsiteY43" fmla="*/ 1128853 h 1440669"/>
                  <a:gd name="connsiteX44" fmla="*/ 499354 w 995635"/>
                  <a:gd name="connsiteY44" fmla="*/ 1134578 h 1440669"/>
                  <a:gd name="connsiteX45" fmla="*/ 393507 w 995635"/>
                  <a:gd name="connsiteY45" fmla="*/ 1126339 h 1440669"/>
                  <a:gd name="connsiteX46" fmla="*/ 285704 w 995635"/>
                  <a:gd name="connsiteY46" fmla="*/ 1103857 h 1440669"/>
                  <a:gd name="connsiteX47" fmla="*/ 394065 w 995635"/>
                  <a:gd name="connsiteY47" fmla="*/ 1130948 h 1440669"/>
                  <a:gd name="connsiteX48" fmla="*/ 501169 w 995635"/>
                  <a:gd name="connsiteY48" fmla="*/ 1143515 h 1440669"/>
                  <a:gd name="connsiteX49" fmla="*/ 605620 w 995635"/>
                  <a:gd name="connsiteY49" fmla="*/ 1141840 h 1440669"/>
                  <a:gd name="connsiteX50" fmla="*/ 690661 w 995635"/>
                  <a:gd name="connsiteY50" fmla="*/ 1127596 h 1440669"/>
                  <a:gd name="connsiteX51" fmla="*/ 965613 w 995635"/>
                  <a:gd name="connsiteY51" fmla="*/ 1440670 h 1440669"/>
                  <a:gd name="connsiteX52" fmla="*/ 995636 w 995635"/>
                  <a:gd name="connsiteY52" fmla="*/ 1408134 h 1440669"/>
                  <a:gd name="connsiteX53" fmla="*/ 716634 w 995635"/>
                  <a:gd name="connsiteY53" fmla="*/ 1106929 h 1440669"/>
                  <a:gd name="connsiteX54" fmla="*/ 747355 w 995635"/>
                  <a:gd name="connsiteY54" fmla="*/ 1036411 h 1440669"/>
                  <a:gd name="connsiteX55" fmla="*/ 775563 w 995635"/>
                  <a:gd name="connsiteY55" fmla="*/ 947739 h 1440669"/>
                  <a:gd name="connsiteX56" fmla="*/ 797766 w 995635"/>
                  <a:gd name="connsiteY56" fmla="*/ 857532 h 1440669"/>
                  <a:gd name="connsiteX57" fmla="*/ 815360 w 995635"/>
                  <a:gd name="connsiteY57" fmla="*/ 767184 h 1440669"/>
                  <a:gd name="connsiteX58" fmla="*/ 794135 w 995635"/>
                  <a:gd name="connsiteY58" fmla="*/ 856275 h 1440669"/>
                  <a:gd name="connsiteX59" fmla="*/ 767883 w 995635"/>
                  <a:gd name="connsiteY59" fmla="*/ 944248 h 1440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995635" h="1440669">
                    <a:moveTo>
                      <a:pt x="767883" y="944248"/>
                    </a:moveTo>
                    <a:cubicBezTo>
                      <a:pt x="758527" y="973433"/>
                      <a:pt x="747774" y="1002060"/>
                      <a:pt x="736184" y="1029988"/>
                    </a:cubicBezTo>
                    <a:cubicBezTo>
                      <a:pt x="727107" y="1051632"/>
                      <a:pt x="716634" y="1072438"/>
                      <a:pt x="705463" y="1092546"/>
                    </a:cubicBezTo>
                    <a:cubicBezTo>
                      <a:pt x="633688" y="999546"/>
                      <a:pt x="568476" y="901518"/>
                      <a:pt x="510665" y="799302"/>
                    </a:cubicBezTo>
                    <a:cubicBezTo>
                      <a:pt x="528958" y="773189"/>
                      <a:pt x="546692" y="746099"/>
                      <a:pt x="562192" y="718310"/>
                    </a:cubicBezTo>
                    <a:cubicBezTo>
                      <a:pt x="579228" y="687729"/>
                      <a:pt x="595287" y="655193"/>
                      <a:pt x="609670" y="622657"/>
                    </a:cubicBezTo>
                    <a:cubicBezTo>
                      <a:pt x="623913" y="590120"/>
                      <a:pt x="636760" y="556746"/>
                      <a:pt x="648071" y="523233"/>
                    </a:cubicBezTo>
                    <a:cubicBezTo>
                      <a:pt x="659382" y="489719"/>
                      <a:pt x="669576" y="455786"/>
                      <a:pt x="677116" y="421435"/>
                    </a:cubicBezTo>
                    <a:cubicBezTo>
                      <a:pt x="668459" y="455367"/>
                      <a:pt x="657148" y="488741"/>
                      <a:pt x="644580" y="521557"/>
                    </a:cubicBezTo>
                    <a:cubicBezTo>
                      <a:pt x="632152" y="554512"/>
                      <a:pt x="618188" y="586909"/>
                      <a:pt x="602828" y="618467"/>
                    </a:cubicBezTo>
                    <a:cubicBezTo>
                      <a:pt x="587467" y="650026"/>
                      <a:pt x="570291" y="681306"/>
                      <a:pt x="552417" y="710490"/>
                    </a:cubicBezTo>
                    <a:cubicBezTo>
                      <a:pt x="536917" y="735626"/>
                      <a:pt x="519602" y="759923"/>
                      <a:pt x="501728" y="783243"/>
                    </a:cubicBezTo>
                    <a:cubicBezTo>
                      <a:pt x="456764" y="703648"/>
                      <a:pt x="415849" y="619445"/>
                      <a:pt x="380939" y="534962"/>
                    </a:cubicBezTo>
                    <a:cubicBezTo>
                      <a:pt x="397277" y="503683"/>
                      <a:pt x="413336" y="472403"/>
                      <a:pt x="426462" y="439309"/>
                    </a:cubicBezTo>
                    <a:cubicBezTo>
                      <a:pt x="434002" y="422552"/>
                      <a:pt x="439867" y="404678"/>
                      <a:pt x="446710" y="387642"/>
                    </a:cubicBezTo>
                    <a:cubicBezTo>
                      <a:pt x="452575" y="369907"/>
                      <a:pt x="458998" y="352452"/>
                      <a:pt x="464304" y="334997"/>
                    </a:cubicBezTo>
                    <a:cubicBezTo>
                      <a:pt x="475057" y="300087"/>
                      <a:pt x="485530" y="264060"/>
                      <a:pt x="494048" y="228312"/>
                    </a:cubicBezTo>
                    <a:cubicBezTo>
                      <a:pt x="502566" y="192564"/>
                      <a:pt x="510246" y="156537"/>
                      <a:pt x="515552" y="120370"/>
                    </a:cubicBezTo>
                    <a:cubicBezTo>
                      <a:pt x="508989" y="156397"/>
                      <a:pt x="500192" y="191866"/>
                      <a:pt x="490417" y="227055"/>
                    </a:cubicBezTo>
                    <a:cubicBezTo>
                      <a:pt x="480642" y="262245"/>
                      <a:pt x="469052" y="297434"/>
                      <a:pt x="457183" y="331646"/>
                    </a:cubicBezTo>
                    <a:cubicBezTo>
                      <a:pt x="451178" y="348822"/>
                      <a:pt x="444196" y="365718"/>
                      <a:pt x="437912" y="382894"/>
                    </a:cubicBezTo>
                    <a:cubicBezTo>
                      <a:pt x="430511" y="399372"/>
                      <a:pt x="424088" y="416687"/>
                      <a:pt x="416128" y="432885"/>
                    </a:cubicBezTo>
                    <a:cubicBezTo>
                      <a:pt x="403421" y="461791"/>
                      <a:pt x="388340" y="489021"/>
                      <a:pt x="372840" y="515971"/>
                    </a:cubicBezTo>
                    <a:cubicBezTo>
                      <a:pt x="307349" y="346727"/>
                      <a:pt x="258474" y="178042"/>
                      <a:pt x="223425" y="0"/>
                    </a:cubicBezTo>
                    <a:cubicBezTo>
                      <a:pt x="253866" y="179578"/>
                      <a:pt x="298412" y="350218"/>
                      <a:pt x="359714" y="521836"/>
                    </a:cubicBezTo>
                    <a:cubicBezTo>
                      <a:pt x="330808" y="514435"/>
                      <a:pt x="302042" y="504940"/>
                      <a:pt x="273556" y="492093"/>
                    </a:cubicBezTo>
                    <a:cubicBezTo>
                      <a:pt x="240880" y="477291"/>
                      <a:pt x="208483" y="459975"/>
                      <a:pt x="177204" y="439309"/>
                    </a:cubicBezTo>
                    <a:cubicBezTo>
                      <a:pt x="145924" y="418642"/>
                      <a:pt x="115064" y="395601"/>
                      <a:pt x="85460" y="370047"/>
                    </a:cubicBezTo>
                    <a:cubicBezTo>
                      <a:pt x="55856" y="344353"/>
                      <a:pt x="27090" y="316425"/>
                      <a:pt x="0" y="285565"/>
                    </a:cubicBezTo>
                    <a:cubicBezTo>
                      <a:pt x="26252" y="317682"/>
                      <a:pt x="54460" y="346867"/>
                      <a:pt x="83505" y="373817"/>
                    </a:cubicBezTo>
                    <a:cubicBezTo>
                      <a:pt x="112690" y="400768"/>
                      <a:pt x="143271" y="425345"/>
                      <a:pt x="174271" y="447408"/>
                    </a:cubicBezTo>
                    <a:cubicBezTo>
                      <a:pt x="205411" y="469471"/>
                      <a:pt x="237808" y="488462"/>
                      <a:pt x="270763" y="504800"/>
                    </a:cubicBezTo>
                    <a:cubicBezTo>
                      <a:pt x="302182" y="520440"/>
                      <a:pt x="334439" y="532030"/>
                      <a:pt x="366975" y="541246"/>
                    </a:cubicBezTo>
                    <a:cubicBezTo>
                      <a:pt x="402863" y="628521"/>
                      <a:pt x="440705" y="711887"/>
                      <a:pt x="482876" y="796369"/>
                    </a:cubicBezTo>
                    <a:cubicBezTo>
                      <a:pt x="455507" y="802793"/>
                      <a:pt x="426601" y="806423"/>
                      <a:pt x="397556" y="805586"/>
                    </a:cubicBezTo>
                    <a:cubicBezTo>
                      <a:pt x="363903" y="804608"/>
                      <a:pt x="328713" y="799441"/>
                      <a:pt x="294083" y="790504"/>
                    </a:cubicBezTo>
                    <a:cubicBezTo>
                      <a:pt x="259452" y="781567"/>
                      <a:pt x="224402" y="769139"/>
                      <a:pt x="190051" y="753639"/>
                    </a:cubicBezTo>
                    <a:cubicBezTo>
                      <a:pt x="155699" y="738139"/>
                      <a:pt x="121348" y="719846"/>
                      <a:pt x="88113" y="697783"/>
                    </a:cubicBezTo>
                    <a:cubicBezTo>
                      <a:pt x="120929" y="721243"/>
                      <a:pt x="155001" y="741072"/>
                      <a:pt x="189352" y="757968"/>
                    </a:cubicBezTo>
                    <a:cubicBezTo>
                      <a:pt x="223704" y="774865"/>
                      <a:pt x="258754" y="788968"/>
                      <a:pt x="293803" y="799441"/>
                    </a:cubicBezTo>
                    <a:cubicBezTo>
                      <a:pt x="328713" y="809914"/>
                      <a:pt x="364601" y="816617"/>
                      <a:pt x="399232" y="818991"/>
                    </a:cubicBezTo>
                    <a:cubicBezTo>
                      <a:pt x="430232" y="821085"/>
                      <a:pt x="461372" y="818432"/>
                      <a:pt x="491255" y="812288"/>
                    </a:cubicBezTo>
                    <a:cubicBezTo>
                      <a:pt x="546971" y="916879"/>
                      <a:pt x="609949" y="1017420"/>
                      <a:pt x="679769" y="1113074"/>
                    </a:cubicBezTo>
                    <a:cubicBezTo>
                      <a:pt x="654495" y="1119916"/>
                      <a:pt x="628521" y="1125502"/>
                      <a:pt x="601850" y="1128853"/>
                    </a:cubicBezTo>
                    <a:cubicBezTo>
                      <a:pt x="568476" y="1133042"/>
                      <a:pt x="534124" y="1135276"/>
                      <a:pt x="499354" y="1134578"/>
                    </a:cubicBezTo>
                    <a:cubicBezTo>
                      <a:pt x="464584" y="1133880"/>
                      <a:pt x="429115" y="1131366"/>
                      <a:pt x="393507" y="1126339"/>
                    </a:cubicBezTo>
                    <a:cubicBezTo>
                      <a:pt x="357898" y="1121312"/>
                      <a:pt x="321871" y="1114051"/>
                      <a:pt x="285704" y="1103857"/>
                    </a:cubicBezTo>
                    <a:cubicBezTo>
                      <a:pt x="321871" y="1115587"/>
                      <a:pt x="358178" y="1124384"/>
                      <a:pt x="394065" y="1130948"/>
                    </a:cubicBezTo>
                    <a:cubicBezTo>
                      <a:pt x="429953" y="1137511"/>
                      <a:pt x="465840" y="1141560"/>
                      <a:pt x="501169" y="1143515"/>
                    </a:cubicBezTo>
                    <a:cubicBezTo>
                      <a:pt x="536498" y="1145610"/>
                      <a:pt x="571408" y="1144632"/>
                      <a:pt x="605620" y="1141840"/>
                    </a:cubicBezTo>
                    <a:cubicBezTo>
                      <a:pt x="634666" y="1139326"/>
                      <a:pt x="662873" y="1134299"/>
                      <a:pt x="690661" y="1127596"/>
                    </a:cubicBezTo>
                    <a:cubicBezTo>
                      <a:pt x="773887" y="1238750"/>
                      <a:pt x="865072" y="1344737"/>
                      <a:pt x="965613" y="1440670"/>
                    </a:cubicBezTo>
                    <a:cubicBezTo>
                      <a:pt x="977622" y="1427683"/>
                      <a:pt x="983627" y="1421120"/>
                      <a:pt x="995636" y="1408134"/>
                    </a:cubicBezTo>
                    <a:cubicBezTo>
                      <a:pt x="894117" y="1316250"/>
                      <a:pt x="801396" y="1214313"/>
                      <a:pt x="716634" y="1106929"/>
                    </a:cubicBezTo>
                    <a:cubicBezTo>
                      <a:pt x="728085" y="1084028"/>
                      <a:pt x="738558" y="1060569"/>
                      <a:pt x="747355" y="1036411"/>
                    </a:cubicBezTo>
                    <a:cubicBezTo>
                      <a:pt x="757828" y="1007226"/>
                      <a:pt x="767464" y="977622"/>
                      <a:pt x="775563" y="947739"/>
                    </a:cubicBezTo>
                    <a:cubicBezTo>
                      <a:pt x="783662" y="917856"/>
                      <a:pt x="791202" y="887694"/>
                      <a:pt x="797766" y="857532"/>
                    </a:cubicBezTo>
                    <a:cubicBezTo>
                      <a:pt x="804329" y="827509"/>
                      <a:pt x="810473" y="797347"/>
                      <a:pt x="815360" y="767184"/>
                    </a:cubicBezTo>
                    <a:cubicBezTo>
                      <a:pt x="809216" y="797067"/>
                      <a:pt x="801955" y="826811"/>
                      <a:pt x="794135" y="856275"/>
                    </a:cubicBezTo>
                    <a:cubicBezTo>
                      <a:pt x="786036" y="885599"/>
                      <a:pt x="777238" y="915064"/>
                      <a:pt x="767883" y="944248"/>
                    </a:cubicBezTo>
                    <a:close/>
                  </a:path>
                </a:pathLst>
              </a:custGeom>
              <a:solidFill>
                <a:srgbClr val="00C9FF"/>
              </a:solidFill>
              <a:ln w="139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336B1E0F-97B4-4917-BF9C-F36121A8524D}"/>
              </a:ext>
            </a:extLst>
          </p:cNvPr>
          <p:cNvSpPr/>
          <p:nvPr userDrawn="1"/>
        </p:nvSpPr>
        <p:spPr>
          <a:xfrm>
            <a:off x="5261381" y="4312120"/>
            <a:ext cx="150130" cy="103846"/>
          </a:xfrm>
          <a:custGeom>
            <a:avLst/>
            <a:gdLst>
              <a:gd name="connsiteX0" fmla="*/ 157621 w 162572"/>
              <a:gd name="connsiteY0" fmla="*/ 73326 h 112452"/>
              <a:gd name="connsiteX1" fmla="*/ 122050 w 162572"/>
              <a:gd name="connsiteY1" fmla="*/ 84244 h 112452"/>
              <a:gd name="connsiteX2" fmla="*/ 98132 w 162572"/>
              <a:gd name="connsiteY2" fmla="*/ 28919 h 112452"/>
              <a:gd name="connsiteX3" fmla="*/ 44128 w 162572"/>
              <a:gd name="connsiteY3" fmla="*/ 38466 h 112452"/>
              <a:gd name="connsiteX4" fmla="*/ 19474 w 162572"/>
              <a:gd name="connsiteY4" fmla="*/ 0 h 112452"/>
              <a:gd name="connsiteX5" fmla="*/ 0 w 162572"/>
              <a:gd name="connsiteY5" fmla="*/ 12466 h 112452"/>
              <a:gd name="connsiteX6" fmla="*/ 32982 w 162572"/>
              <a:gd name="connsiteY6" fmla="*/ 63932 h 112452"/>
              <a:gd name="connsiteX7" fmla="*/ 84143 w 162572"/>
              <a:gd name="connsiteY7" fmla="*/ 54893 h 112452"/>
              <a:gd name="connsiteX8" fmla="*/ 109025 w 162572"/>
              <a:gd name="connsiteY8" fmla="*/ 112452 h 112452"/>
              <a:gd name="connsiteX9" fmla="*/ 162572 w 162572"/>
              <a:gd name="connsiteY9" fmla="*/ 96000 h 112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2572" h="112452">
                <a:moveTo>
                  <a:pt x="157621" y="73326"/>
                </a:moveTo>
                <a:lnTo>
                  <a:pt x="122050" y="84244"/>
                </a:lnTo>
                <a:lnTo>
                  <a:pt x="98132" y="28919"/>
                </a:lnTo>
                <a:lnTo>
                  <a:pt x="44128" y="38466"/>
                </a:lnTo>
                <a:lnTo>
                  <a:pt x="19474" y="0"/>
                </a:lnTo>
                <a:lnTo>
                  <a:pt x="0" y="12466"/>
                </a:lnTo>
                <a:lnTo>
                  <a:pt x="32982" y="63932"/>
                </a:lnTo>
                <a:lnTo>
                  <a:pt x="84143" y="54893"/>
                </a:lnTo>
                <a:lnTo>
                  <a:pt x="109025" y="112452"/>
                </a:lnTo>
                <a:lnTo>
                  <a:pt x="162572" y="96000"/>
                </a:lnTo>
                <a:close/>
              </a:path>
            </a:pathLst>
          </a:custGeom>
          <a:solidFill>
            <a:srgbClr val="50BFA5"/>
          </a:solidFill>
          <a:ln w="253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16D7967A-5492-4AC0-9198-FF034C850796}"/>
              </a:ext>
            </a:extLst>
          </p:cNvPr>
          <p:cNvSpPr/>
          <p:nvPr userDrawn="1"/>
        </p:nvSpPr>
        <p:spPr>
          <a:xfrm>
            <a:off x="5148837" y="2559846"/>
            <a:ext cx="219017" cy="145675"/>
          </a:xfrm>
          <a:custGeom>
            <a:avLst/>
            <a:gdLst>
              <a:gd name="connsiteX0" fmla="*/ 203729 w 237168"/>
              <a:gd name="connsiteY0" fmla="*/ 0 h 157748"/>
              <a:gd name="connsiteX1" fmla="*/ 190095 w 237168"/>
              <a:gd name="connsiteY1" fmla="*/ 54944 h 157748"/>
              <a:gd name="connsiteX2" fmla="*/ 99301 w 237168"/>
              <a:gd name="connsiteY2" fmla="*/ 42757 h 157748"/>
              <a:gd name="connsiteX3" fmla="*/ 69442 w 237168"/>
              <a:gd name="connsiteY3" fmla="*/ 120603 h 157748"/>
              <a:gd name="connsiteX4" fmla="*/ 0 w 237168"/>
              <a:gd name="connsiteY4" fmla="*/ 122608 h 157748"/>
              <a:gd name="connsiteX5" fmla="*/ 1016 w 237168"/>
              <a:gd name="connsiteY5" fmla="*/ 157748 h 157748"/>
              <a:gd name="connsiteX6" fmla="*/ 93893 w 237168"/>
              <a:gd name="connsiteY6" fmla="*/ 155082 h 157748"/>
              <a:gd name="connsiteX7" fmla="*/ 122177 w 237168"/>
              <a:gd name="connsiteY7" fmla="*/ 81299 h 157748"/>
              <a:gd name="connsiteX8" fmla="*/ 216628 w 237168"/>
              <a:gd name="connsiteY8" fmla="*/ 93994 h 157748"/>
              <a:gd name="connsiteX9" fmla="*/ 237168 w 237168"/>
              <a:gd name="connsiteY9" fmla="*/ 11324 h 15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7168" h="157748">
                <a:moveTo>
                  <a:pt x="203729" y="0"/>
                </a:moveTo>
                <a:lnTo>
                  <a:pt x="190095" y="54944"/>
                </a:lnTo>
                <a:lnTo>
                  <a:pt x="99301" y="42757"/>
                </a:lnTo>
                <a:lnTo>
                  <a:pt x="69442" y="120603"/>
                </a:lnTo>
                <a:lnTo>
                  <a:pt x="0" y="122608"/>
                </a:lnTo>
                <a:lnTo>
                  <a:pt x="1016" y="157748"/>
                </a:lnTo>
                <a:lnTo>
                  <a:pt x="93893" y="155082"/>
                </a:lnTo>
                <a:lnTo>
                  <a:pt x="122177" y="81299"/>
                </a:lnTo>
                <a:lnTo>
                  <a:pt x="216628" y="93994"/>
                </a:lnTo>
                <a:lnTo>
                  <a:pt x="237168" y="11324"/>
                </a:lnTo>
                <a:close/>
              </a:path>
            </a:pathLst>
          </a:custGeom>
          <a:solidFill>
            <a:srgbClr val="F48C7F"/>
          </a:solidFill>
          <a:ln w="253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17A8E973-D4AA-464B-8511-58355DE47987}"/>
              </a:ext>
            </a:extLst>
          </p:cNvPr>
          <p:cNvSpPr/>
          <p:nvPr userDrawn="1"/>
        </p:nvSpPr>
        <p:spPr>
          <a:xfrm>
            <a:off x="3427260" y="5174001"/>
            <a:ext cx="3125940" cy="260552"/>
          </a:xfrm>
          <a:custGeom>
            <a:avLst/>
            <a:gdLst>
              <a:gd name="connsiteX0" fmla="*/ 1706538 w 1706538"/>
              <a:gd name="connsiteY0" fmla="*/ 297038 h 297037"/>
              <a:gd name="connsiteX1" fmla="*/ 110396 w 1706538"/>
              <a:gd name="connsiteY1" fmla="*/ 297038 h 297037"/>
              <a:gd name="connsiteX2" fmla="*/ 0 w 1706538"/>
              <a:gd name="connsiteY2" fmla="*/ 182554 h 297037"/>
              <a:gd name="connsiteX3" fmla="*/ 0 w 1706538"/>
              <a:gd name="connsiteY3" fmla="*/ 114483 h 297037"/>
              <a:gd name="connsiteX4" fmla="*/ 110396 w 1706538"/>
              <a:gd name="connsiteY4" fmla="*/ 0 h 297037"/>
              <a:gd name="connsiteX5" fmla="*/ 1706538 w 1706538"/>
              <a:gd name="connsiteY5" fmla="*/ 0 h 297037"/>
              <a:gd name="connsiteX6" fmla="*/ 1706538 w 1706538"/>
              <a:gd name="connsiteY6" fmla="*/ 0 h 297037"/>
              <a:gd name="connsiteX7" fmla="*/ 1703593 w 1706538"/>
              <a:gd name="connsiteY7" fmla="*/ 293610 h 297037"/>
              <a:gd name="connsiteX8" fmla="*/ 1706538 w 1706538"/>
              <a:gd name="connsiteY8" fmla="*/ 297038 h 297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6538" h="297037">
                <a:moveTo>
                  <a:pt x="1706538" y="297038"/>
                </a:moveTo>
                <a:lnTo>
                  <a:pt x="110396" y="297038"/>
                </a:lnTo>
                <a:cubicBezTo>
                  <a:pt x="49434" y="297038"/>
                  <a:pt x="0" y="245775"/>
                  <a:pt x="0" y="182554"/>
                </a:cubicBezTo>
                <a:lnTo>
                  <a:pt x="0" y="114483"/>
                </a:lnTo>
                <a:cubicBezTo>
                  <a:pt x="0" y="51237"/>
                  <a:pt x="49434" y="0"/>
                  <a:pt x="110396" y="0"/>
                </a:cubicBezTo>
                <a:lnTo>
                  <a:pt x="1706538" y="0"/>
                </a:lnTo>
                <a:lnTo>
                  <a:pt x="1706538" y="0"/>
                </a:lnTo>
                <a:cubicBezTo>
                  <a:pt x="1633517" y="82771"/>
                  <a:pt x="1632273" y="209290"/>
                  <a:pt x="1703593" y="293610"/>
                </a:cubicBezTo>
                <a:lnTo>
                  <a:pt x="1706538" y="297038"/>
                </a:lnTo>
                <a:close/>
              </a:path>
            </a:pathLst>
          </a:custGeom>
          <a:solidFill>
            <a:srgbClr val="B75742"/>
          </a:solidFill>
          <a:ln w="253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64FF0ACE-65DC-4F12-A1D7-5BE3E327FADA}"/>
              </a:ext>
            </a:extLst>
          </p:cNvPr>
          <p:cNvSpPr/>
          <p:nvPr userDrawn="1"/>
        </p:nvSpPr>
        <p:spPr>
          <a:xfrm>
            <a:off x="4097564" y="5241883"/>
            <a:ext cx="919560" cy="211466"/>
          </a:xfrm>
          <a:custGeom>
            <a:avLst/>
            <a:gdLst>
              <a:gd name="connsiteX0" fmla="*/ 995694 w 995770"/>
              <a:gd name="connsiteY0" fmla="*/ 0 h 228992"/>
              <a:gd name="connsiteX1" fmla="*/ 110396 w 995770"/>
              <a:gd name="connsiteY1" fmla="*/ 0 h 228992"/>
              <a:gd name="connsiteX2" fmla="*/ 0 w 995770"/>
              <a:gd name="connsiteY2" fmla="*/ 114509 h 228992"/>
              <a:gd name="connsiteX3" fmla="*/ 0 w 995770"/>
              <a:gd name="connsiteY3" fmla="*/ 114509 h 228992"/>
              <a:gd name="connsiteX4" fmla="*/ 110396 w 995770"/>
              <a:gd name="connsiteY4" fmla="*/ 228992 h 228992"/>
              <a:gd name="connsiteX5" fmla="*/ 995771 w 995770"/>
              <a:gd name="connsiteY5" fmla="*/ 228992 h 228992"/>
              <a:gd name="connsiteX6" fmla="*/ 995694 w 995770"/>
              <a:gd name="connsiteY6" fmla="*/ 0 h 22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5770" h="228992">
                <a:moveTo>
                  <a:pt x="995694" y="0"/>
                </a:moveTo>
                <a:lnTo>
                  <a:pt x="110396" y="0"/>
                </a:lnTo>
                <a:cubicBezTo>
                  <a:pt x="49434" y="0"/>
                  <a:pt x="0" y="51262"/>
                  <a:pt x="0" y="114509"/>
                </a:cubicBezTo>
                <a:lnTo>
                  <a:pt x="0" y="114509"/>
                </a:lnTo>
                <a:cubicBezTo>
                  <a:pt x="0" y="177730"/>
                  <a:pt x="49409" y="228992"/>
                  <a:pt x="110396" y="228992"/>
                </a:cubicBezTo>
                <a:lnTo>
                  <a:pt x="995771" y="228992"/>
                </a:lnTo>
                <a:cubicBezTo>
                  <a:pt x="954410" y="158763"/>
                  <a:pt x="954486" y="70076"/>
                  <a:pt x="995694" y="0"/>
                </a:cubicBezTo>
                <a:close/>
              </a:path>
            </a:pathLst>
          </a:custGeom>
          <a:solidFill>
            <a:srgbClr val="FAE0B2"/>
          </a:solidFill>
          <a:ln w="253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DD7ADC3E-4BDC-42D2-ACE5-CECEB0B67705}"/>
              </a:ext>
            </a:extLst>
          </p:cNvPr>
          <p:cNvSpPr/>
          <p:nvPr userDrawn="1"/>
        </p:nvSpPr>
        <p:spPr>
          <a:xfrm>
            <a:off x="3588645" y="4974774"/>
            <a:ext cx="897597" cy="199251"/>
          </a:xfrm>
          <a:custGeom>
            <a:avLst/>
            <a:gdLst>
              <a:gd name="connsiteX0" fmla="*/ 971015 w 971987"/>
              <a:gd name="connsiteY0" fmla="*/ 9394 h 215764"/>
              <a:gd name="connsiteX1" fmla="*/ 964439 w 971987"/>
              <a:gd name="connsiteY1" fmla="*/ 0 h 215764"/>
              <a:gd name="connsiteX2" fmla="*/ 119866 w 971987"/>
              <a:gd name="connsiteY2" fmla="*/ 0 h 215764"/>
              <a:gd name="connsiteX3" fmla="*/ 0 w 971987"/>
              <a:gd name="connsiteY3" fmla="*/ 107882 h 215764"/>
              <a:gd name="connsiteX4" fmla="*/ 0 w 971987"/>
              <a:gd name="connsiteY4" fmla="*/ 107882 h 215764"/>
              <a:gd name="connsiteX5" fmla="*/ 119866 w 971987"/>
              <a:gd name="connsiteY5" fmla="*/ 215764 h 215764"/>
              <a:gd name="connsiteX6" fmla="*/ 964668 w 971987"/>
              <a:gd name="connsiteY6" fmla="*/ 215764 h 215764"/>
              <a:gd name="connsiteX7" fmla="*/ 971244 w 971987"/>
              <a:gd name="connsiteY7" fmla="*/ 206319 h 215764"/>
              <a:gd name="connsiteX8" fmla="*/ 971244 w 971987"/>
              <a:gd name="connsiteY8" fmla="*/ 206319 h 215764"/>
              <a:gd name="connsiteX9" fmla="*/ 971015 w 971987"/>
              <a:gd name="connsiteY9" fmla="*/ 9394 h 215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1987" h="215764">
                <a:moveTo>
                  <a:pt x="971015" y="9394"/>
                </a:moveTo>
                <a:cubicBezTo>
                  <a:pt x="973326" y="5053"/>
                  <a:pt x="969797" y="0"/>
                  <a:pt x="964439" y="0"/>
                </a:cubicBezTo>
                <a:lnTo>
                  <a:pt x="119866" y="0"/>
                </a:lnTo>
                <a:cubicBezTo>
                  <a:pt x="53674" y="0"/>
                  <a:pt x="0" y="48292"/>
                  <a:pt x="0" y="107882"/>
                </a:cubicBezTo>
                <a:lnTo>
                  <a:pt x="0" y="107882"/>
                </a:lnTo>
                <a:cubicBezTo>
                  <a:pt x="0" y="167447"/>
                  <a:pt x="53674" y="215764"/>
                  <a:pt x="119866" y="215764"/>
                </a:cubicBezTo>
                <a:lnTo>
                  <a:pt x="964668" y="215764"/>
                </a:lnTo>
                <a:cubicBezTo>
                  <a:pt x="970051" y="215764"/>
                  <a:pt x="973605" y="210686"/>
                  <a:pt x="971244" y="206319"/>
                </a:cubicBezTo>
                <a:lnTo>
                  <a:pt x="971244" y="206319"/>
                </a:lnTo>
                <a:cubicBezTo>
                  <a:pt x="937831" y="143961"/>
                  <a:pt x="937907" y="71473"/>
                  <a:pt x="971015" y="9394"/>
                </a:cubicBezTo>
                <a:close/>
              </a:path>
            </a:pathLst>
          </a:custGeom>
          <a:solidFill>
            <a:srgbClr val="86B1F2"/>
          </a:solidFill>
          <a:ln w="253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22DFA4B4-6016-4EDE-864E-7B71016DEF4F}"/>
              </a:ext>
            </a:extLst>
          </p:cNvPr>
          <p:cNvSpPr/>
          <p:nvPr userDrawn="1"/>
        </p:nvSpPr>
        <p:spPr>
          <a:xfrm>
            <a:off x="3963982" y="4993321"/>
            <a:ext cx="518995" cy="166942"/>
          </a:xfrm>
          <a:custGeom>
            <a:avLst/>
            <a:gdLst>
              <a:gd name="connsiteX0" fmla="*/ 559240 w 562007"/>
              <a:gd name="connsiteY0" fmla="*/ 0 h 180777"/>
              <a:gd name="connsiteX1" fmla="*/ 140686 w 562007"/>
              <a:gd name="connsiteY1" fmla="*/ 0 h 180777"/>
              <a:gd name="connsiteX2" fmla="*/ 0 w 562007"/>
              <a:gd name="connsiteY2" fmla="*/ 90389 h 180777"/>
              <a:gd name="connsiteX3" fmla="*/ 140686 w 562007"/>
              <a:gd name="connsiteY3" fmla="*/ 180777 h 180777"/>
              <a:gd name="connsiteX4" fmla="*/ 562008 w 562007"/>
              <a:gd name="connsiteY4" fmla="*/ 180777 h 180777"/>
              <a:gd name="connsiteX5" fmla="*/ 559240 w 562007"/>
              <a:gd name="connsiteY5" fmla="*/ 0 h 18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2007" h="180777">
                <a:moveTo>
                  <a:pt x="559240" y="0"/>
                </a:moveTo>
                <a:lnTo>
                  <a:pt x="140686" y="0"/>
                </a:lnTo>
                <a:cubicBezTo>
                  <a:pt x="62993" y="0"/>
                  <a:pt x="0" y="40472"/>
                  <a:pt x="0" y="90389"/>
                </a:cubicBezTo>
                <a:cubicBezTo>
                  <a:pt x="0" y="140305"/>
                  <a:pt x="62993" y="180777"/>
                  <a:pt x="140686" y="180777"/>
                </a:cubicBezTo>
                <a:lnTo>
                  <a:pt x="562008" y="180777"/>
                </a:lnTo>
                <a:cubicBezTo>
                  <a:pt x="533190" y="123269"/>
                  <a:pt x="532403" y="57762"/>
                  <a:pt x="559240" y="0"/>
                </a:cubicBezTo>
                <a:close/>
              </a:path>
            </a:pathLst>
          </a:custGeom>
          <a:solidFill>
            <a:srgbClr val="F7CC7F"/>
          </a:solidFill>
          <a:ln w="253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107" name="Graphic 412">
            <a:extLst>
              <a:ext uri="{FF2B5EF4-FFF2-40B4-BE49-F238E27FC236}">
                <a16:creationId xmlns:a16="http://schemas.microsoft.com/office/drawing/2014/main" id="{F118883F-2F24-464C-8DC8-8CBB7195B51A}"/>
              </a:ext>
            </a:extLst>
          </p:cNvPr>
          <p:cNvGrpSpPr/>
          <p:nvPr userDrawn="1"/>
        </p:nvGrpSpPr>
        <p:grpSpPr>
          <a:xfrm>
            <a:off x="4310666" y="5032899"/>
            <a:ext cx="112967" cy="233717"/>
            <a:chOff x="2737907" y="5515300"/>
            <a:chExt cx="122329" cy="253087"/>
          </a:xfrm>
        </p:grpSpPr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CAFA89E-2ECD-47AC-BB14-0DBA994CD8F4}"/>
                </a:ext>
              </a:extLst>
            </p:cNvPr>
            <p:cNvSpPr/>
            <p:nvPr/>
          </p:nvSpPr>
          <p:spPr>
            <a:xfrm>
              <a:off x="2737907" y="5515300"/>
              <a:ext cx="75738" cy="9572"/>
            </a:xfrm>
            <a:custGeom>
              <a:avLst/>
              <a:gdLst>
                <a:gd name="connsiteX0" fmla="*/ 75738 w 75738"/>
                <a:gd name="connsiteY0" fmla="*/ 0 h 9572"/>
                <a:gd name="connsiteX1" fmla="*/ 21226 w 75738"/>
                <a:gd name="connsiteY1" fmla="*/ 0 h 9572"/>
                <a:gd name="connsiteX2" fmla="*/ 0 w 75738"/>
                <a:gd name="connsiteY2" fmla="*/ 8785 h 9572"/>
                <a:gd name="connsiteX3" fmla="*/ 0 w 75738"/>
                <a:gd name="connsiteY3" fmla="*/ 9572 h 9572"/>
                <a:gd name="connsiteX4" fmla="*/ 75738 w 75738"/>
                <a:gd name="connsiteY4" fmla="*/ 9572 h 9572"/>
                <a:gd name="connsiteX5" fmla="*/ 75738 w 75738"/>
                <a:gd name="connsiteY5" fmla="*/ 0 h 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738" h="9572">
                  <a:moveTo>
                    <a:pt x="75738" y="0"/>
                  </a:moveTo>
                  <a:lnTo>
                    <a:pt x="21226" y="0"/>
                  </a:lnTo>
                  <a:cubicBezTo>
                    <a:pt x="9496" y="0"/>
                    <a:pt x="0" y="3936"/>
                    <a:pt x="0" y="8785"/>
                  </a:cubicBezTo>
                  <a:lnTo>
                    <a:pt x="0" y="9572"/>
                  </a:lnTo>
                  <a:lnTo>
                    <a:pt x="75738" y="9572"/>
                  </a:lnTo>
                  <a:lnTo>
                    <a:pt x="75738" y="0"/>
                  </a:lnTo>
                  <a:close/>
                </a:path>
              </a:pathLst>
            </a:custGeom>
            <a:solidFill>
              <a:srgbClr val="B75742"/>
            </a:solidFill>
            <a:ln w="25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C98F72AD-F544-48F5-8330-B45EC460279E}"/>
                </a:ext>
              </a:extLst>
            </p:cNvPr>
            <p:cNvSpPr/>
            <p:nvPr/>
          </p:nvSpPr>
          <p:spPr>
            <a:xfrm>
              <a:off x="2758396" y="5515300"/>
              <a:ext cx="101839" cy="253087"/>
            </a:xfrm>
            <a:custGeom>
              <a:avLst/>
              <a:gdLst>
                <a:gd name="connsiteX0" fmla="*/ 101738 w 101839"/>
                <a:gd name="connsiteY0" fmla="*/ 22039 h 253087"/>
                <a:gd name="connsiteX1" fmla="*/ 69949 w 101839"/>
                <a:gd name="connsiteY1" fmla="*/ 0 h 253087"/>
                <a:gd name="connsiteX2" fmla="*/ 0 w 101839"/>
                <a:gd name="connsiteY2" fmla="*/ 0 h 253087"/>
                <a:gd name="connsiteX3" fmla="*/ 24121 w 101839"/>
                <a:gd name="connsiteY3" fmla="*/ 16732 h 253087"/>
                <a:gd name="connsiteX4" fmla="*/ 23790 w 101839"/>
                <a:gd name="connsiteY4" fmla="*/ 253088 h 253087"/>
                <a:gd name="connsiteX5" fmla="*/ 62434 w 101839"/>
                <a:gd name="connsiteY5" fmla="*/ 222696 h 253087"/>
                <a:gd name="connsiteX6" fmla="*/ 101839 w 101839"/>
                <a:gd name="connsiteY6" fmla="*/ 253088 h 253087"/>
                <a:gd name="connsiteX7" fmla="*/ 101738 w 101839"/>
                <a:gd name="connsiteY7" fmla="*/ 22039 h 253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839" h="253087">
                  <a:moveTo>
                    <a:pt x="101738" y="22039"/>
                  </a:moveTo>
                  <a:cubicBezTo>
                    <a:pt x="101738" y="9851"/>
                    <a:pt x="87494" y="0"/>
                    <a:pt x="69949" y="0"/>
                  </a:cubicBezTo>
                  <a:lnTo>
                    <a:pt x="0" y="0"/>
                  </a:lnTo>
                  <a:cubicBezTo>
                    <a:pt x="13330" y="0"/>
                    <a:pt x="24121" y="7490"/>
                    <a:pt x="24121" y="16732"/>
                  </a:cubicBezTo>
                  <a:lnTo>
                    <a:pt x="23790" y="253088"/>
                  </a:lnTo>
                  <a:lnTo>
                    <a:pt x="62434" y="222696"/>
                  </a:lnTo>
                  <a:lnTo>
                    <a:pt x="101839" y="253088"/>
                  </a:lnTo>
                  <a:lnTo>
                    <a:pt x="101738" y="22039"/>
                  </a:lnTo>
                  <a:close/>
                </a:path>
              </a:pathLst>
            </a:custGeom>
            <a:solidFill>
              <a:srgbClr val="F47458"/>
            </a:solidFill>
            <a:ln w="25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0" name="Graphic 412">
            <a:extLst>
              <a:ext uri="{FF2B5EF4-FFF2-40B4-BE49-F238E27FC236}">
                <a16:creationId xmlns:a16="http://schemas.microsoft.com/office/drawing/2014/main" id="{C3867E9F-8B2D-4177-BC67-16124456A245}"/>
              </a:ext>
            </a:extLst>
          </p:cNvPr>
          <p:cNvGrpSpPr/>
          <p:nvPr userDrawn="1"/>
        </p:nvGrpSpPr>
        <p:grpSpPr>
          <a:xfrm>
            <a:off x="3537461" y="4785675"/>
            <a:ext cx="817004" cy="280634"/>
            <a:chOff x="1900620" y="5247588"/>
            <a:chExt cx="884715" cy="303892"/>
          </a:xfrm>
        </p:grpSpPr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2F0EB540-4E50-4A4A-B470-8757F548864C}"/>
                </a:ext>
              </a:extLst>
            </p:cNvPr>
            <p:cNvSpPr/>
            <p:nvPr/>
          </p:nvSpPr>
          <p:spPr>
            <a:xfrm>
              <a:off x="2201466" y="5257312"/>
              <a:ext cx="570310" cy="187276"/>
            </a:xfrm>
            <a:custGeom>
              <a:avLst/>
              <a:gdLst>
                <a:gd name="connsiteX0" fmla="*/ 570310 w 570310"/>
                <a:gd name="connsiteY0" fmla="*/ 187277 h 187276"/>
                <a:gd name="connsiteX1" fmla="*/ 78912 w 570310"/>
                <a:gd name="connsiteY1" fmla="*/ 187277 h 187276"/>
                <a:gd name="connsiteX2" fmla="*/ 0 w 570310"/>
                <a:gd name="connsiteY2" fmla="*/ 93638 h 187276"/>
                <a:gd name="connsiteX3" fmla="*/ 0 w 570310"/>
                <a:gd name="connsiteY3" fmla="*/ 93638 h 187276"/>
                <a:gd name="connsiteX4" fmla="*/ 78912 w 570310"/>
                <a:gd name="connsiteY4" fmla="*/ 0 h 187276"/>
                <a:gd name="connsiteX5" fmla="*/ 570310 w 570310"/>
                <a:gd name="connsiteY5" fmla="*/ 0 h 187276"/>
                <a:gd name="connsiteX6" fmla="*/ 570310 w 570310"/>
                <a:gd name="connsiteY6" fmla="*/ 0 h 187276"/>
                <a:gd name="connsiteX7" fmla="*/ 566806 w 570310"/>
                <a:gd name="connsiteY7" fmla="*/ 181970 h 187276"/>
                <a:gd name="connsiteX8" fmla="*/ 570310 w 570310"/>
                <a:gd name="connsiteY8" fmla="*/ 187277 h 187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0310" h="187276">
                  <a:moveTo>
                    <a:pt x="570310" y="187277"/>
                  </a:moveTo>
                  <a:lnTo>
                    <a:pt x="78912" y="187277"/>
                  </a:lnTo>
                  <a:cubicBezTo>
                    <a:pt x="35343" y="187277"/>
                    <a:pt x="0" y="145358"/>
                    <a:pt x="0" y="93638"/>
                  </a:cubicBezTo>
                  <a:lnTo>
                    <a:pt x="0" y="93638"/>
                  </a:lnTo>
                  <a:cubicBezTo>
                    <a:pt x="0" y="41919"/>
                    <a:pt x="35318" y="0"/>
                    <a:pt x="78912" y="0"/>
                  </a:cubicBezTo>
                  <a:lnTo>
                    <a:pt x="570310" y="0"/>
                  </a:lnTo>
                  <a:lnTo>
                    <a:pt x="570310" y="0"/>
                  </a:lnTo>
                  <a:cubicBezTo>
                    <a:pt x="532759" y="51923"/>
                    <a:pt x="531286" y="128067"/>
                    <a:pt x="566806" y="181970"/>
                  </a:cubicBezTo>
                  <a:lnTo>
                    <a:pt x="570310" y="187277"/>
                  </a:lnTo>
                  <a:close/>
                </a:path>
              </a:pathLst>
            </a:custGeom>
            <a:solidFill>
              <a:srgbClr val="FAE0B2"/>
            </a:solidFill>
            <a:ln w="25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2B9B135E-E483-413D-BE4B-73C3B77977C8}"/>
                </a:ext>
              </a:extLst>
            </p:cNvPr>
            <p:cNvSpPr/>
            <p:nvPr/>
          </p:nvSpPr>
          <p:spPr>
            <a:xfrm>
              <a:off x="1900620" y="5247588"/>
              <a:ext cx="884715" cy="206725"/>
            </a:xfrm>
            <a:custGeom>
              <a:avLst/>
              <a:gdLst>
                <a:gd name="connsiteX0" fmla="*/ 300897 w 884715"/>
                <a:gd name="connsiteY0" fmla="*/ 103337 h 206725"/>
                <a:gd name="connsiteX1" fmla="*/ 300897 w 884715"/>
                <a:gd name="connsiteY1" fmla="*/ 103337 h 206725"/>
                <a:gd name="connsiteX2" fmla="*/ 381663 w 884715"/>
                <a:gd name="connsiteY2" fmla="*/ 9699 h 206725"/>
                <a:gd name="connsiteX3" fmla="*/ 880525 w 884715"/>
                <a:gd name="connsiteY3" fmla="*/ 9699 h 206725"/>
                <a:gd name="connsiteX4" fmla="*/ 884715 w 884715"/>
                <a:gd name="connsiteY4" fmla="*/ 4799 h 206725"/>
                <a:gd name="connsiteX5" fmla="*/ 884715 w 884715"/>
                <a:gd name="connsiteY5" fmla="*/ 4799 h 206725"/>
                <a:gd name="connsiteX6" fmla="*/ 880525 w 884715"/>
                <a:gd name="connsiteY6" fmla="*/ 0 h 206725"/>
                <a:gd name="connsiteX7" fmla="*/ 89144 w 884715"/>
                <a:gd name="connsiteY7" fmla="*/ 0 h 206725"/>
                <a:gd name="connsiteX8" fmla="*/ 0 w 884715"/>
                <a:gd name="connsiteY8" fmla="*/ 103363 h 206725"/>
                <a:gd name="connsiteX9" fmla="*/ 0 w 884715"/>
                <a:gd name="connsiteY9" fmla="*/ 103363 h 206725"/>
                <a:gd name="connsiteX10" fmla="*/ 89144 w 884715"/>
                <a:gd name="connsiteY10" fmla="*/ 206725 h 206725"/>
                <a:gd name="connsiteX11" fmla="*/ 880525 w 884715"/>
                <a:gd name="connsiteY11" fmla="*/ 206725 h 206725"/>
                <a:gd name="connsiteX12" fmla="*/ 884715 w 884715"/>
                <a:gd name="connsiteY12" fmla="*/ 201927 h 206725"/>
                <a:gd name="connsiteX13" fmla="*/ 884715 w 884715"/>
                <a:gd name="connsiteY13" fmla="*/ 201927 h 206725"/>
                <a:gd name="connsiteX14" fmla="*/ 880525 w 884715"/>
                <a:gd name="connsiteY14" fmla="*/ 197026 h 206725"/>
                <a:gd name="connsiteX15" fmla="*/ 381663 w 884715"/>
                <a:gd name="connsiteY15" fmla="*/ 197026 h 206725"/>
                <a:gd name="connsiteX16" fmla="*/ 300897 w 884715"/>
                <a:gd name="connsiteY16" fmla="*/ 103337 h 20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84715" h="206725">
                  <a:moveTo>
                    <a:pt x="300897" y="103337"/>
                  </a:moveTo>
                  <a:lnTo>
                    <a:pt x="300897" y="103337"/>
                  </a:lnTo>
                  <a:cubicBezTo>
                    <a:pt x="300897" y="51618"/>
                    <a:pt x="337052" y="9699"/>
                    <a:pt x="381663" y="9699"/>
                  </a:cubicBezTo>
                  <a:lnTo>
                    <a:pt x="880525" y="9699"/>
                  </a:lnTo>
                  <a:cubicBezTo>
                    <a:pt x="882861" y="9699"/>
                    <a:pt x="884740" y="7490"/>
                    <a:pt x="884715" y="4799"/>
                  </a:cubicBezTo>
                  <a:lnTo>
                    <a:pt x="884715" y="4799"/>
                  </a:lnTo>
                  <a:cubicBezTo>
                    <a:pt x="884689" y="2133"/>
                    <a:pt x="882836" y="0"/>
                    <a:pt x="880525" y="0"/>
                  </a:cubicBezTo>
                  <a:lnTo>
                    <a:pt x="89144" y="0"/>
                  </a:lnTo>
                  <a:cubicBezTo>
                    <a:pt x="39913" y="0"/>
                    <a:pt x="0" y="46261"/>
                    <a:pt x="0" y="103363"/>
                  </a:cubicBezTo>
                  <a:lnTo>
                    <a:pt x="0" y="103363"/>
                  </a:lnTo>
                  <a:cubicBezTo>
                    <a:pt x="0" y="160439"/>
                    <a:pt x="39913" y="206725"/>
                    <a:pt x="89144" y="206725"/>
                  </a:cubicBezTo>
                  <a:lnTo>
                    <a:pt x="880525" y="206725"/>
                  </a:lnTo>
                  <a:cubicBezTo>
                    <a:pt x="882811" y="206725"/>
                    <a:pt x="884689" y="204567"/>
                    <a:pt x="884715" y="201927"/>
                  </a:cubicBezTo>
                  <a:lnTo>
                    <a:pt x="884715" y="201927"/>
                  </a:lnTo>
                  <a:cubicBezTo>
                    <a:pt x="884740" y="199235"/>
                    <a:pt x="882861" y="197026"/>
                    <a:pt x="880525" y="197026"/>
                  </a:cubicBezTo>
                  <a:lnTo>
                    <a:pt x="381663" y="197026"/>
                  </a:lnTo>
                  <a:cubicBezTo>
                    <a:pt x="337052" y="197001"/>
                    <a:pt x="300897" y="155057"/>
                    <a:pt x="300897" y="103337"/>
                  </a:cubicBezTo>
                  <a:close/>
                </a:path>
              </a:pathLst>
            </a:custGeom>
            <a:solidFill>
              <a:srgbClr val="466EB6"/>
            </a:solidFill>
            <a:ln w="25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13" name="Graphic 412">
              <a:extLst>
                <a:ext uri="{FF2B5EF4-FFF2-40B4-BE49-F238E27FC236}">
                  <a16:creationId xmlns:a16="http://schemas.microsoft.com/office/drawing/2014/main" id="{175AA987-9002-43B6-A81B-D04A3368E0A1}"/>
                </a:ext>
              </a:extLst>
            </p:cNvPr>
            <p:cNvGrpSpPr/>
            <p:nvPr/>
          </p:nvGrpSpPr>
          <p:grpSpPr>
            <a:xfrm>
              <a:off x="2610245" y="5303293"/>
              <a:ext cx="122329" cy="248187"/>
              <a:chOff x="2610245" y="5303293"/>
              <a:chExt cx="122329" cy="248187"/>
            </a:xfrm>
          </p:grpSpPr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0558E2DC-63D9-4927-98FA-FA4C3D2AF2F7}"/>
                  </a:ext>
                </a:extLst>
              </p:cNvPr>
              <p:cNvSpPr/>
              <p:nvPr/>
            </p:nvSpPr>
            <p:spPr>
              <a:xfrm>
                <a:off x="2610245" y="5303293"/>
                <a:ext cx="75738" cy="9394"/>
              </a:xfrm>
              <a:custGeom>
                <a:avLst/>
                <a:gdLst>
                  <a:gd name="connsiteX0" fmla="*/ 75738 w 75738"/>
                  <a:gd name="connsiteY0" fmla="*/ 0 h 9394"/>
                  <a:gd name="connsiteX1" fmla="*/ 21226 w 75738"/>
                  <a:gd name="connsiteY1" fmla="*/ 0 h 9394"/>
                  <a:gd name="connsiteX2" fmla="*/ 0 w 75738"/>
                  <a:gd name="connsiteY2" fmla="*/ 8633 h 9394"/>
                  <a:gd name="connsiteX3" fmla="*/ 0 w 75738"/>
                  <a:gd name="connsiteY3" fmla="*/ 9394 h 9394"/>
                  <a:gd name="connsiteX4" fmla="*/ 75738 w 75738"/>
                  <a:gd name="connsiteY4" fmla="*/ 9394 h 9394"/>
                  <a:gd name="connsiteX5" fmla="*/ 75738 w 75738"/>
                  <a:gd name="connsiteY5" fmla="*/ 0 h 9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5738" h="9394">
                    <a:moveTo>
                      <a:pt x="75738" y="0"/>
                    </a:moveTo>
                    <a:lnTo>
                      <a:pt x="21226" y="0"/>
                    </a:lnTo>
                    <a:cubicBezTo>
                      <a:pt x="9496" y="0"/>
                      <a:pt x="0" y="3859"/>
                      <a:pt x="0" y="8633"/>
                    </a:cubicBezTo>
                    <a:lnTo>
                      <a:pt x="0" y="9394"/>
                    </a:lnTo>
                    <a:lnTo>
                      <a:pt x="75738" y="9394"/>
                    </a:lnTo>
                    <a:lnTo>
                      <a:pt x="75738" y="0"/>
                    </a:lnTo>
                    <a:close/>
                  </a:path>
                </a:pathLst>
              </a:custGeom>
              <a:solidFill>
                <a:srgbClr val="184655"/>
              </a:solidFill>
              <a:ln w="25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AEF8B621-068D-4AEE-8103-9F3AF58F6C42}"/>
                  </a:ext>
                </a:extLst>
              </p:cNvPr>
              <p:cNvSpPr/>
              <p:nvPr/>
            </p:nvSpPr>
            <p:spPr>
              <a:xfrm>
                <a:off x="2630735" y="5303293"/>
                <a:ext cx="101839" cy="248187"/>
              </a:xfrm>
              <a:custGeom>
                <a:avLst/>
                <a:gdLst>
                  <a:gd name="connsiteX0" fmla="*/ 101738 w 101839"/>
                  <a:gd name="connsiteY0" fmla="*/ 21632 h 248187"/>
                  <a:gd name="connsiteX1" fmla="*/ 69949 w 101839"/>
                  <a:gd name="connsiteY1" fmla="*/ 0 h 248187"/>
                  <a:gd name="connsiteX2" fmla="*/ 0 w 101839"/>
                  <a:gd name="connsiteY2" fmla="*/ 0 h 248187"/>
                  <a:gd name="connsiteX3" fmla="*/ 24121 w 101839"/>
                  <a:gd name="connsiteY3" fmla="*/ 16402 h 248187"/>
                  <a:gd name="connsiteX4" fmla="*/ 23790 w 101839"/>
                  <a:gd name="connsiteY4" fmla="*/ 248187 h 248187"/>
                  <a:gd name="connsiteX5" fmla="*/ 62434 w 101839"/>
                  <a:gd name="connsiteY5" fmla="*/ 218379 h 248187"/>
                  <a:gd name="connsiteX6" fmla="*/ 101839 w 101839"/>
                  <a:gd name="connsiteY6" fmla="*/ 248187 h 248187"/>
                  <a:gd name="connsiteX7" fmla="*/ 101738 w 101839"/>
                  <a:gd name="connsiteY7" fmla="*/ 21632 h 248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1839" h="248187">
                    <a:moveTo>
                      <a:pt x="101738" y="21632"/>
                    </a:moveTo>
                    <a:cubicBezTo>
                      <a:pt x="101738" y="9699"/>
                      <a:pt x="87494" y="0"/>
                      <a:pt x="69949" y="0"/>
                    </a:cubicBezTo>
                    <a:lnTo>
                      <a:pt x="0" y="0"/>
                    </a:lnTo>
                    <a:cubicBezTo>
                      <a:pt x="13330" y="0"/>
                      <a:pt x="24121" y="7338"/>
                      <a:pt x="24121" y="16402"/>
                    </a:cubicBezTo>
                    <a:lnTo>
                      <a:pt x="23790" y="248187"/>
                    </a:lnTo>
                    <a:lnTo>
                      <a:pt x="62434" y="218379"/>
                    </a:lnTo>
                    <a:lnTo>
                      <a:pt x="101839" y="248187"/>
                    </a:lnTo>
                    <a:lnTo>
                      <a:pt x="101738" y="21632"/>
                    </a:lnTo>
                    <a:close/>
                  </a:path>
                </a:pathLst>
              </a:custGeom>
              <a:solidFill>
                <a:srgbClr val="3C8F7C"/>
              </a:solidFill>
              <a:ln w="25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116" name="Graphic 412">
            <a:extLst>
              <a:ext uri="{FF2B5EF4-FFF2-40B4-BE49-F238E27FC236}">
                <a16:creationId xmlns:a16="http://schemas.microsoft.com/office/drawing/2014/main" id="{5F0842AE-2805-4B87-8600-CA96DD39ECE9}"/>
              </a:ext>
            </a:extLst>
          </p:cNvPr>
          <p:cNvGrpSpPr/>
          <p:nvPr userDrawn="1"/>
        </p:nvGrpSpPr>
        <p:grpSpPr>
          <a:xfrm>
            <a:off x="3627530" y="2914099"/>
            <a:ext cx="2167438" cy="2388590"/>
            <a:chOff x="2016767" y="3326724"/>
            <a:chExt cx="1639649" cy="2481073"/>
          </a:xfrm>
        </p:grpSpPr>
        <p:grpSp>
          <p:nvGrpSpPr>
            <p:cNvPr id="117" name="Graphic 412">
              <a:extLst>
                <a:ext uri="{FF2B5EF4-FFF2-40B4-BE49-F238E27FC236}">
                  <a16:creationId xmlns:a16="http://schemas.microsoft.com/office/drawing/2014/main" id="{5C280714-C42B-4592-9783-D69108FD04CB}"/>
                </a:ext>
              </a:extLst>
            </p:cNvPr>
            <p:cNvGrpSpPr/>
            <p:nvPr/>
          </p:nvGrpSpPr>
          <p:grpSpPr>
            <a:xfrm>
              <a:off x="2916957" y="3852266"/>
              <a:ext cx="739459" cy="751059"/>
              <a:chOff x="2916957" y="3852266"/>
              <a:chExt cx="739459" cy="751059"/>
            </a:xfrm>
          </p:grpSpPr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BD29BC4F-C022-4436-9A59-86B9AAF55AC0}"/>
                  </a:ext>
                </a:extLst>
              </p:cNvPr>
              <p:cNvSpPr/>
              <p:nvPr/>
            </p:nvSpPr>
            <p:spPr>
              <a:xfrm>
                <a:off x="3491101" y="3852534"/>
                <a:ext cx="136217" cy="658718"/>
              </a:xfrm>
              <a:custGeom>
                <a:avLst/>
                <a:gdLst>
                  <a:gd name="connsiteX0" fmla="*/ 63678 w 136217"/>
                  <a:gd name="connsiteY0" fmla="*/ 19093 h 658718"/>
                  <a:gd name="connsiteX1" fmla="*/ 136217 w 136217"/>
                  <a:gd name="connsiteY1" fmla="*/ 0 h 658718"/>
                  <a:gd name="connsiteX2" fmla="*/ 87037 w 136217"/>
                  <a:gd name="connsiteY2" fmla="*/ 655824 h 658718"/>
                  <a:gd name="connsiteX3" fmla="*/ 0 w 136217"/>
                  <a:gd name="connsiteY3" fmla="*/ 658718 h 658718"/>
                  <a:gd name="connsiteX4" fmla="*/ 43899 w 136217"/>
                  <a:gd name="connsiteY4" fmla="*/ 42909 h 658718"/>
                  <a:gd name="connsiteX5" fmla="*/ 63678 w 136217"/>
                  <a:gd name="connsiteY5" fmla="*/ 19093 h 658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6217" h="658718">
                    <a:moveTo>
                      <a:pt x="63678" y="19093"/>
                    </a:moveTo>
                    <a:lnTo>
                      <a:pt x="136217" y="0"/>
                    </a:lnTo>
                    <a:lnTo>
                      <a:pt x="87037" y="655824"/>
                    </a:lnTo>
                    <a:lnTo>
                      <a:pt x="0" y="658718"/>
                    </a:lnTo>
                    <a:lnTo>
                      <a:pt x="43899" y="42909"/>
                    </a:lnTo>
                    <a:cubicBezTo>
                      <a:pt x="44712" y="31560"/>
                      <a:pt x="52659" y="21988"/>
                      <a:pt x="63678" y="19093"/>
                    </a:cubicBezTo>
                    <a:close/>
                  </a:path>
                </a:pathLst>
              </a:custGeom>
              <a:solidFill>
                <a:srgbClr val="184655"/>
              </a:solidFill>
              <a:ln w="25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35" name="Graphic 412">
                <a:extLst>
                  <a:ext uri="{FF2B5EF4-FFF2-40B4-BE49-F238E27FC236}">
                    <a16:creationId xmlns:a16="http://schemas.microsoft.com/office/drawing/2014/main" id="{A127EF14-FD63-413C-B163-817391C8BE0F}"/>
                  </a:ext>
                </a:extLst>
              </p:cNvPr>
              <p:cNvGrpSpPr/>
              <p:nvPr/>
            </p:nvGrpSpPr>
            <p:grpSpPr>
              <a:xfrm>
                <a:off x="2916957" y="3852266"/>
                <a:ext cx="739459" cy="751059"/>
                <a:chOff x="2916957" y="3852266"/>
                <a:chExt cx="739459" cy="751059"/>
              </a:xfrm>
              <a:solidFill>
                <a:srgbClr val="F7CC7F"/>
              </a:solidFill>
            </p:grpSpPr>
            <p:sp>
              <p:nvSpPr>
                <p:cNvPr id="136" name="Freeform: Shape 135">
                  <a:extLst>
                    <a:ext uri="{FF2B5EF4-FFF2-40B4-BE49-F238E27FC236}">
                      <a16:creationId xmlns:a16="http://schemas.microsoft.com/office/drawing/2014/main" id="{3CCA0DE1-7C08-4527-A5CA-615046C126DC}"/>
                    </a:ext>
                  </a:extLst>
                </p:cNvPr>
                <p:cNvSpPr/>
                <p:nvPr/>
              </p:nvSpPr>
              <p:spPr>
                <a:xfrm>
                  <a:off x="3555743" y="3852266"/>
                  <a:ext cx="100673" cy="674876"/>
                </a:xfrm>
                <a:custGeom>
                  <a:avLst/>
                  <a:gdLst>
                    <a:gd name="connsiteX0" fmla="*/ 28895 w 100673"/>
                    <a:gd name="connsiteY0" fmla="*/ 674778 h 674876"/>
                    <a:gd name="connsiteX1" fmla="*/ 23918 w 100673"/>
                    <a:gd name="connsiteY1" fmla="*/ 674702 h 674876"/>
                    <a:gd name="connsiteX2" fmla="*/ 102 w 100673"/>
                    <a:gd name="connsiteY2" fmla="*/ 642685 h 674876"/>
                    <a:gd name="connsiteX3" fmla="*/ 48394 w 100673"/>
                    <a:gd name="connsiteY3" fmla="*/ 26013 h 674876"/>
                    <a:gd name="connsiteX4" fmla="*/ 76755 w 100673"/>
                    <a:gd name="connsiteY4" fmla="*/ 166 h 674876"/>
                    <a:gd name="connsiteX5" fmla="*/ 100571 w 100673"/>
                    <a:gd name="connsiteY5" fmla="*/ 32183 h 674876"/>
                    <a:gd name="connsiteX6" fmla="*/ 52279 w 100673"/>
                    <a:gd name="connsiteY6" fmla="*/ 648855 h 674876"/>
                    <a:gd name="connsiteX7" fmla="*/ 28895 w 100673"/>
                    <a:gd name="connsiteY7" fmla="*/ 674778 h 6748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0673" h="674876">
                      <a:moveTo>
                        <a:pt x="28895" y="674778"/>
                      </a:moveTo>
                      <a:cubicBezTo>
                        <a:pt x="27270" y="674931"/>
                        <a:pt x="25619" y="674905"/>
                        <a:pt x="23918" y="674702"/>
                      </a:cubicBezTo>
                      <a:cubicBezTo>
                        <a:pt x="9522" y="673001"/>
                        <a:pt x="-1167" y="658681"/>
                        <a:pt x="102" y="642685"/>
                      </a:cubicBezTo>
                      <a:lnTo>
                        <a:pt x="48394" y="26013"/>
                      </a:lnTo>
                      <a:cubicBezTo>
                        <a:pt x="49638" y="10043"/>
                        <a:pt x="62333" y="-1535"/>
                        <a:pt x="76755" y="166"/>
                      </a:cubicBezTo>
                      <a:cubicBezTo>
                        <a:pt x="91176" y="1867"/>
                        <a:pt x="101840" y="16187"/>
                        <a:pt x="100571" y="32183"/>
                      </a:cubicBezTo>
                      <a:lnTo>
                        <a:pt x="52279" y="648855"/>
                      </a:lnTo>
                      <a:cubicBezTo>
                        <a:pt x="51187" y="662972"/>
                        <a:pt x="41158" y="673661"/>
                        <a:pt x="28895" y="674778"/>
                      </a:cubicBezTo>
                      <a:close/>
                    </a:path>
                  </a:pathLst>
                </a:custGeom>
                <a:solidFill>
                  <a:srgbClr val="F7CC7F"/>
                </a:solidFill>
                <a:ln w="253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7" name="Freeform: Shape 136">
                  <a:extLst>
                    <a:ext uri="{FF2B5EF4-FFF2-40B4-BE49-F238E27FC236}">
                      <a16:creationId xmlns:a16="http://schemas.microsoft.com/office/drawing/2014/main" id="{40DA5433-0DE8-463A-B3D4-5B2C113C8688}"/>
                    </a:ext>
                  </a:extLst>
                </p:cNvPr>
                <p:cNvSpPr/>
                <p:nvPr/>
              </p:nvSpPr>
              <p:spPr>
                <a:xfrm>
                  <a:off x="2916957" y="4496247"/>
                  <a:ext cx="691585" cy="107079"/>
                </a:xfrm>
                <a:custGeom>
                  <a:avLst/>
                  <a:gdLst>
                    <a:gd name="connsiteX0" fmla="*/ 0 w 691585"/>
                    <a:gd name="connsiteY0" fmla="*/ 63653 h 107079"/>
                    <a:gd name="connsiteX1" fmla="*/ 102 w 691585"/>
                    <a:gd name="connsiteY1" fmla="*/ 65024 h 107079"/>
                    <a:gd name="connsiteX2" fmla="*/ 102 w 691585"/>
                    <a:gd name="connsiteY2" fmla="*/ 65024 h 107079"/>
                    <a:gd name="connsiteX3" fmla="*/ 43519 w 691585"/>
                    <a:gd name="connsiteY3" fmla="*/ 106943 h 107079"/>
                    <a:gd name="connsiteX4" fmla="*/ 656179 w 691585"/>
                    <a:gd name="connsiteY4" fmla="*/ 52100 h 107079"/>
                    <a:gd name="connsiteX5" fmla="*/ 691370 w 691585"/>
                    <a:gd name="connsiteY5" fmla="*/ 3148 h 107079"/>
                    <a:gd name="connsiteX6" fmla="*/ 690989 w 691585"/>
                    <a:gd name="connsiteY6" fmla="*/ 0 h 107079"/>
                    <a:gd name="connsiteX7" fmla="*/ 0 w 691585"/>
                    <a:gd name="connsiteY7" fmla="*/ 63653 h 107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91585" h="107079">
                      <a:moveTo>
                        <a:pt x="0" y="63653"/>
                      </a:moveTo>
                      <a:cubicBezTo>
                        <a:pt x="25" y="64110"/>
                        <a:pt x="51" y="64567"/>
                        <a:pt x="102" y="65024"/>
                      </a:cubicBezTo>
                      <a:lnTo>
                        <a:pt x="102" y="65024"/>
                      </a:lnTo>
                      <a:cubicBezTo>
                        <a:pt x="2387" y="90109"/>
                        <a:pt x="21810" y="108872"/>
                        <a:pt x="43519" y="106943"/>
                      </a:cubicBezTo>
                      <a:lnTo>
                        <a:pt x="656179" y="52100"/>
                      </a:lnTo>
                      <a:cubicBezTo>
                        <a:pt x="677888" y="50171"/>
                        <a:pt x="693630" y="28234"/>
                        <a:pt x="691370" y="3148"/>
                      </a:cubicBezTo>
                      <a:cubicBezTo>
                        <a:pt x="691268" y="2082"/>
                        <a:pt x="691141" y="1041"/>
                        <a:pt x="690989" y="0"/>
                      </a:cubicBezTo>
                      <a:lnTo>
                        <a:pt x="0" y="63653"/>
                      </a:lnTo>
                      <a:close/>
                    </a:path>
                  </a:pathLst>
                </a:custGeom>
                <a:solidFill>
                  <a:srgbClr val="F7CC7F"/>
                </a:solidFill>
                <a:ln w="253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B2E294D-CDB1-4AF6-916C-550BAD2DAE1E}"/>
                </a:ext>
              </a:extLst>
            </p:cNvPr>
            <p:cNvSpPr/>
            <p:nvPr/>
          </p:nvSpPr>
          <p:spPr>
            <a:xfrm>
              <a:off x="3043526" y="5201987"/>
              <a:ext cx="300059" cy="466059"/>
            </a:xfrm>
            <a:custGeom>
              <a:avLst/>
              <a:gdLst>
                <a:gd name="connsiteX0" fmla="*/ 300059 w 300059"/>
                <a:gd name="connsiteY0" fmla="*/ 20287 h 466059"/>
                <a:gd name="connsiteX1" fmla="*/ 137309 w 300059"/>
                <a:gd name="connsiteY1" fmla="*/ 0 h 466059"/>
                <a:gd name="connsiteX2" fmla="*/ 0 w 300059"/>
                <a:gd name="connsiteY2" fmla="*/ 361554 h 466059"/>
                <a:gd name="connsiteX3" fmla="*/ 102 w 300059"/>
                <a:gd name="connsiteY3" fmla="*/ 462479 h 466059"/>
                <a:gd name="connsiteX4" fmla="*/ 275406 w 300059"/>
                <a:gd name="connsiteY4" fmla="*/ 451104 h 466059"/>
                <a:gd name="connsiteX5" fmla="*/ 200657 w 300059"/>
                <a:gd name="connsiteY5" fmla="*/ 395856 h 466059"/>
                <a:gd name="connsiteX6" fmla="*/ 138655 w 300059"/>
                <a:gd name="connsiteY6" fmla="*/ 327252 h 466059"/>
                <a:gd name="connsiteX7" fmla="*/ 300059 w 300059"/>
                <a:gd name="connsiteY7" fmla="*/ 20287 h 466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0059" h="466059">
                  <a:moveTo>
                    <a:pt x="300059" y="20287"/>
                  </a:moveTo>
                  <a:cubicBezTo>
                    <a:pt x="259943" y="42528"/>
                    <a:pt x="137309" y="3529"/>
                    <a:pt x="137309" y="0"/>
                  </a:cubicBezTo>
                  <a:cubicBezTo>
                    <a:pt x="135557" y="33515"/>
                    <a:pt x="0" y="361554"/>
                    <a:pt x="0" y="361554"/>
                  </a:cubicBezTo>
                  <a:lnTo>
                    <a:pt x="102" y="462479"/>
                  </a:lnTo>
                  <a:cubicBezTo>
                    <a:pt x="102" y="462479"/>
                    <a:pt x="279417" y="475783"/>
                    <a:pt x="275406" y="451104"/>
                  </a:cubicBezTo>
                  <a:cubicBezTo>
                    <a:pt x="271394" y="426425"/>
                    <a:pt x="256363" y="442472"/>
                    <a:pt x="200657" y="395856"/>
                  </a:cubicBezTo>
                  <a:cubicBezTo>
                    <a:pt x="195706" y="391717"/>
                    <a:pt x="117480" y="373563"/>
                    <a:pt x="138655" y="327252"/>
                  </a:cubicBezTo>
                  <a:cubicBezTo>
                    <a:pt x="181285" y="233994"/>
                    <a:pt x="271851" y="78506"/>
                    <a:pt x="300059" y="20287"/>
                  </a:cubicBezTo>
                  <a:close/>
                </a:path>
              </a:pathLst>
            </a:custGeom>
            <a:solidFill>
              <a:srgbClr val="F7A491"/>
            </a:solidFill>
            <a:ln w="25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07BC8664-12BC-4D80-9E0D-4DC168116391}"/>
                </a:ext>
              </a:extLst>
            </p:cNvPr>
            <p:cNvSpPr/>
            <p:nvPr/>
          </p:nvSpPr>
          <p:spPr>
            <a:xfrm>
              <a:off x="3025813" y="5563236"/>
              <a:ext cx="325822" cy="104911"/>
            </a:xfrm>
            <a:custGeom>
              <a:avLst/>
              <a:gdLst>
                <a:gd name="connsiteX0" fmla="*/ 8649 w 325822"/>
                <a:gd name="connsiteY0" fmla="*/ 104835 h 104911"/>
                <a:gd name="connsiteX1" fmla="*/ 314395 w 325822"/>
                <a:gd name="connsiteY1" fmla="*/ 104912 h 104911"/>
                <a:gd name="connsiteX2" fmla="*/ 324120 w 325822"/>
                <a:gd name="connsiteY2" fmla="*/ 89348 h 104911"/>
                <a:gd name="connsiteX3" fmla="*/ 218116 w 325822"/>
                <a:gd name="connsiteY3" fmla="*/ 34023 h 104911"/>
                <a:gd name="connsiteX4" fmla="*/ 17865 w 325822"/>
                <a:gd name="connsiteY4" fmla="*/ 0 h 104911"/>
                <a:gd name="connsiteX5" fmla="*/ 8649 w 325822"/>
                <a:gd name="connsiteY5" fmla="*/ 104835 h 10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822" h="104911">
                  <a:moveTo>
                    <a:pt x="8649" y="104835"/>
                  </a:moveTo>
                  <a:lnTo>
                    <a:pt x="314395" y="104912"/>
                  </a:lnTo>
                  <a:cubicBezTo>
                    <a:pt x="325440" y="103794"/>
                    <a:pt x="328004" y="94807"/>
                    <a:pt x="324120" y="89348"/>
                  </a:cubicBezTo>
                  <a:cubicBezTo>
                    <a:pt x="316096" y="78100"/>
                    <a:pt x="257496" y="51618"/>
                    <a:pt x="218116" y="34023"/>
                  </a:cubicBezTo>
                  <a:cubicBezTo>
                    <a:pt x="149513" y="42046"/>
                    <a:pt x="28910" y="15666"/>
                    <a:pt x="17865" y="0"/>
                  </a:cubicBezTo>
                  <a:cubicBezTo>
                    <a:pt x="-11181" y="38923"/>
                    <a:pt x="2479" y="103566"/>
                    <a:pt x="8649" y="104835"/>
                  </a:cubicBezTo>
                  <a:close/>
                </a:path>
              </a:pathLst>
            </a:custGeom>
            <a:solidFill>
              <a:srgbClr val="3C8F7C"/>
            </a:solidFill>
            <a:ln w="25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EF41B073-AB7C-4D77-82EF-B1FDA4C115FE}"/>
                </a:ext>
              </a:extLst>
            </p:cNvPr>
            <p:cNvSpPr/>
            <p:nvPr/>
          </p:nvSpPr>
          <p:spPr>
            <a:xfrm>
              <a:off x="2966334" y="4648008"/>
              <a:ext cx="512171" cy="737447"/>
            </a:xfrm>
            <a:custGeom>
              <a:avLst/>
              <a:gdLst>
                <a:gd name="connsiteX0" fmla="*/ 1048 w 512171"/>
                <a:gd name="connsiteY0" fmla="*/ 338748 h 737447"/>
                <a:gd name="connsiteX1" fmla="*/ 276250 w 512171"/>
                <a:gd name="connsiteY1" fmla="*/ 225839 h 737447"/>
                <a:gd name="connsiteX2" fmla="*/ 131578 w 512171"/>
                <a:gd name="connsiteY2" fmla="*/ 679228 h 737447"/>
                <a:gd name="connsiteX3" fmla="*/ 322105 w 512171"/>
                <a:gd name="connsiteY3" fmla="*/ 737447 h 737447"/>
                <a:gd name="connsiteX4" fmla="*/ 511920 w 512171"/>
                <a:gd name="connsiteY4" fmla="*/ 149161 h 737447"/>
                <a:gd name="connsiteX5" fmla="*/ 189416 w 512171"/>
                <a:gd name="connsiteY5" fmla="*/ 20992 h 737447"/>
                <a:gd name="connsiteX6" fmla="*/ 1048 w 512171"/>
                <a:gd name="connsiteY6" fmla="*/ 338748 h 737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2171" h="737447">
                  <a:moveTo>
                    <a:pt x="1048" y="338748"/>
                  </a:moveTo>
                  <a:cubicBezTo>
                    <a:pt x="-3091" y="326332"/>
                    <a:pt x="264291" y="212864"/>
                    <a:pt x="276250" y="225839"/>
                  </a:cubicBezTo>
                  <a:cubicBezTo>
                    <a:pt x="297425" y="248766"/>
                    <a:pt x="131578" y="679228"/>
                    <a:pt x="131578" y="679228"/>
                  </a:cubicBezTo>
                  <a:lnTo>
                    <a:pt x="322105" y="737447"/>
                  </a:lnTo>
                  <a:cubicBezTo>
                    <a:pt x="322105" y="737447"/>
                    <a:pt x="520172" y="240133"/>
                    <a:pt x="511920" y="149161"/>
                  </a:cubicBezTo>
                  <a:cubicBezTo>
                    <a:pt x="503643" y="58188"/>
                    <a:pt x="404419" y="-45174"/>
                    <a:pt x="189416" y="20992"/>
                  </a:cubicBezTo>
                  <a:cubicBezTo>
                    <a:pt x="-25561" y="87158"/>
                    <a:pt x="1048" y="338748"/>
                    <a:pt x="1048" y="338748"/>
                  </a:cubicBezTo>
                  <a:close/>
                </a:path>
              </a:pathLst>
            </a:custGeom>
            <a:solidFill>
              <a:srgbClr val="4D505E">
                <a:lumMod val="50000"/>
              </a:srgbClr>
            </a:solidFill>
            <a:ln w="25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62DA93BD-7854-46EA-8BC8-325C197CEEC0}"/>
                </a:ext>
              </a:extLst>
            </p:cNvPr>
            <p:cNvSpPr/>
            <p:nvPr/>
          </p:nvSpPr>
          <p:spPr>
            <a:xfrm>
              <a:off x="3334064" y="5267468"/>
              <a:ext cx="223908" cy="514210"/>
            </a:xfrm>
            <a:custGeom>
              <a:avLst/>
              <a:gdLst>
                <a:gd name="connsiteX0" fmla="*/ 186921 w 223908"/>
                <a:gd name="connsiteY0" fmla="*/ 11375 h 514210"/>
                <a:gd name="connsiteX1" fmla="*/ 36460 w 223908"/>
                <a:gd name="connsiteY1" fmla="*/ 0 h 514210"/>
                <a:gd name="connsiteX2" fmla="*/ 63881 w 223908"/>
                <a:gd name="connsiteY2" fmla="*/ 268652 h 514210"/>
                <a:gd name="connsiteX3" fmla="*/ 0 w 223908"/>
                <a:gd name="connsiteY3" fmla="*/ 346777 h 514210"/>
                <a:gd name="connsiteX4" fmla="*/ 220157 w 223908"/>
                <a:gd name="connsiteY4" fmla="*/ 512472 h 514210"/>
                <a:gd name="connsiteX5" fmla="*/ 197331 w 223908"/>
                <a:gd name="connsiteY5" fmla="*/ 422363 h 514210"/>
                <a:gd name="connsiteX6" fmla="*/ 164248 w 223908"/>
                <a:gd name="connsiteY6" fmla="*/ 262660 h 514210"/>
                <a:gd name="connsiteX7" fmla="*/ 186921 w 223908"/>
                <a:gd name="connsiteY7" fmla="*/ 11375 h 51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3908" h="514210">
                  <a:moveTo>
                    <a:pt x="186921" y="11375"/>
                  </a:moveTo>
                  <a:cubicBezTo>
                    <a:pt x="141778" y="3148"/>
                    <a:pt x="83279" y="812"/>
                    <a:pt x="36460" y="0"/>
                  </a:cubicBezTo>
                  <a:cubicBezTo>
                    <a:pt x="41970" y="41691"/>
                    <a:pt x="68781" y="255525"/>
                    <a:pt x="63881" y="268652"/>
                  </a:cubicBezTo>
                  <a:cubicBezTo>
                    <a:pt x="44026" y="321869"/>
                    <a:pt x="0" y="346777"/>
                    <a:pt x="0" y="346777"/>
                  </a:cubicBezTo>
                  <a:cubicBezTo>
                    <a:pt x="0" y="346777"/>
                    <a:pt x="207614" y="534104"/>
                    <a:pt x="220157" y="512472"/>
                  </a:cubicBezTo>
                  <a:cubicBezTo>
                    <a:pt x="232699" y="490840"/>
                    <a:pt x="210889" y="493734"/>
                    <a:pt x="197331" y="422363"/>
                  </a:cubicBezTo>
                  <a:cubicBezTo>
                    <a:pt x="196138" y="416015"/>
                    <a:pt x="166102" y="316410"/>
                    <a:pt x="164248" y="262660"/>
                  </a:cubicBezTo>
                  <a:cubicBezTo>
                    <a:pt x="160719" y="160185"/>
                    <a:pt x="185372" y="68299"/>
                    <a:pt x="186921" y="11375"/>
                  </a:cubicBezTo>
                  <a:close/>
                </a:path>
              </a:pathLst>
            </a:custGeom>
            <a:solidFill>
              <a:srgbClr val="F7A491"/>
            </a:solidFill>
            <a:ln w="25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697FA7EB-3A97-4401-A611-C9BEBF81171C}"/>
                </a:ext>
              </a:extLst>
            </p:cNvPr>
            <p:cNvSpPr/>
            <p:nvPr/>
          </p:nvSpPr>
          <p:spPr>
            <a:xfrm>
              <a:off x="2348609" y="4565636"/>
              <a:ext cx="1181383" cy="756965"/>
            </a:xfrm>
            <a:custGeom>
              <a:avLst/>
              <a:gdLst>
                <a:gd name="connsiteX0" fmla="*/ 1105778 w 1181383"/>
                <a:gd name="connsiteY0" fmla="*/ 13713 h 756965"/>
                <a:gd name="connsiteX1" fmla="*/ 918933 w 1181383"/>
                <a:gd name="connsiteY1" fmla="*/ 3074 h 756965"/>
                <a:gd name="connsiteX2" fmla="*/ 445308 w 1181383"/>
                <a:gd name="connsiteY2" fmla="*/ 96027 h 756965"/>
                <a:gd name="connsiteX3" fmla="*/ 342707 w 1181383"/>
                <a:gd name="connsiteY3" fmla="*/ 130024 h 756965"/>
                <a:gd name="connsiteX4" fmla="*/ 343037 w 1181383"/>
                <a:gd name="connsiteY4" fmla="*/ 24834 h 756965"/>
                <a:gd name="connsiteX5" fmla="*/ 5274 w 1181383"/>
                <a:gd name="connsiteY5" fmla="*/ 51112 h 756965"/>
                <a:gd name="connsiteX6" fmla="*/ 118158 w 1181383"/>
                <a:gd name="connsiteY6" fmla="*/ 475481 h 756965"/>
                <a:gd name="connsiteX7" fmla="*/ 931070 w 1181383"/>
                <a:gd name="connsiteY7" fmla="*/ 260478 h 756965"/>
                <a:gd name="connsiteX8" fmla="*/ 1016075 w 1181383"/>
                <a:gd name="connsiteY8" fmla="*/ 756624 h 756965"/>
                <a:gd name="connsiteX9" fmla="*/ 1178267 w 1181383"/>
                <a:gd name="connsiteY9" fmla="*/ 749388 h 756965"/>
                <a:gd name="connsiteX10" fmla="*/ 1105778 w 1181383"/>
                <a:gd name="connsiteY10" fmla="*/ 13713 h 756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1383" h="756965">
                  <a:moveTo>
                    <a:pt x="1105778" y="13713"/>
                  </a:moveTo>
                  <a:cubicBezTo>
                    <a:pt x="1076808" y="-1750"/>
                    <a:pt x="1001629" y="-2283"/>
                    <a:pt x="918933" y="3074"/>
                  </a:cubicBezTo>
                  <a:cubicBezTo>
                    <a:pt x="757732" y="13510"/>
                    <a:pt x="598638" y="45247"/>
                    <a:pt x="445308" y="96027"/>
                  </a:cubicBezTo>
                  <a:lnTo>
                    <a:pt x="342707" y="130024"/>
                  </a:lnTo>
                  <a:lnTo>
                    <a:pt x="343037" y="24834"/>
                  </a:lnTo>
                  <a:cubicBezTo>
                    <a:pt x="343037" y="24834"/>
                    <a:pt x="16623" y="-29780"/>
                    <a:pt x="5274" y="51112"/>
                  </a:cubicBezTo>
                  <a:cubicBezTo>
                    <a:pt x="-11839" y="172933"/>
                    <a:pt x="9387" y="420283"/>
                    <a:pt x="118158" y="475481"/>
                  </a:cubicBezTo>
                  <a:cubicBezTo>
                    <a:pt x="455972" y="646965"/>
                    <a:pt x="929369" y="202310"/>
                    <a:pt x="931070" y="260478"/>
                  </a:cubicBezTo>
                  <a:cubicBezTo>
                    <a:pt x="933380" y="338603"/>
                    <a:pt x="999242" y="629344"/>
                    <a:pt x="1016075" y="756624"/>
                  </a:cubicBezTo>
                  <a:cubicBezTo>
                    <a:pt x="1062920" y="757437"/>
                    <a:pt x="1143381" y="757411"/>
                    <a:pt x="1178267" y="749388"/>
                  </a:cubicBezTo>
                  <a:cubicBezTo>
                    <a:pt x="1185021" y="500033"/>
                    <a:pt x="1188220" y="57713"/>
                    <a:pt x="1105778" y="13713"/>
                  </a:cubicBezTo>
                  <a:close/>
                </a:path>
              </a:pathLst>
            </a:custGeom>
            <a:solidFill>
              <a:srgbClr val="4D505E">
                <a:lumMod val="75000"/>
              </a:srgbClr>
            </a:solidFill>
            <a:ln w="25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0702AB03-FF63-4E97-8866-792FE6DB6A4C}"/>
                </a:ext>
              </a:extLst>
            </p:cNvPr>
            <p:cNvSpPr/>
            <p:nvPr/>
          </p:nvSpPr>
          <p:spPr>
            <a:xfrm>
              <a:off x="3327518" y="5535663"/>
              <a:ext cx="250996" cy="272135"/>
            </a:xfrm>
            <a:custGeom>
              <a:avLst/>
              <a:gdLst>
                <a:gd name="connsiteX0" fmla="*/ 223 w 250996"/>
                <a:gd name="connsiteY0" fmla="*/ 83000 h 272135"/>
                <a:gd name="connsiteX1" fmla="*/ 233608 w 250996"/>
                <a:gd name="connsiteY1" fmla="*/ 269439 h 272135"/>
                <a:gd name="connsiteX2" fmla="*/ 250975 w 250996"/>
                <a:gd name="connsiteY2" fmla="*/ 263574 h 272135"/>
                <a:gd name="connsiteX3" fmla="*/ 204029 w 250996"/>
                <a:gd name="connsiteY3" fmla="*/ 153610 h 272135"/>
                <a:gd name="connsiteX4" fmla="*/ 70554 w 250996"/>
                <a:gd name="connsiteY4" fmla="*/ 0 h 272135"/>
                <a:gd name="connsiteX5" fmla="*/ 223 w 250996"/>
                <a:gd name="connsiteY5" fmla="*/ 83000 h 272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0996" h="272135">
                  <a:moveTo>
                    <a:pt x="223" y="83000"/>
                  </a:moveTo>
                  <a:lnTo>
                    <a:pt x="233608" y="269439"/>
                  </a:lnTo>
                  <a:cubicBezTo>
                    <a:pt x="242850" y="275558"/>
                    <a:pt x="250543" y="270251"/>
                    <a:pt x="250975" y="263574"/>
                  </a:cubicBezTo>
                  <a:cubicBezTo>
                    <a:pt x="251889" y="249787"/>
                    <a:pt x="223351" y="192152"/>
                    <a:pt x="204029" y="153610"/>
                  </a:cubicBezTo>
                  <a:cubicBezTo>
                    <a:pt x="145886" y="116337"/>
                    <a:pt x="69183" y="19093"/>
                    <a:pt x="70554" y="0"/>
                  </a:cubicBezTo>
                  <a:cubicBezTo>
                    <a:pt x="45976" y="20744"/>
                    <a:pt x="-3738" y="78100"/>
                    <a:pt x="223" y="83000"/>
                  </a:cubicBezTo>
                  <a:close/>
                </a:path>
              </a:pathLst>
            </a:custGeom>
            <a:solidFill>
              <a:srgbClr val="3C8F7C"/>
            </a:solidFill>
            <a:ln w="25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4B25F94-A964-4166-90DC-6CB19920D3E7}"/>
                </a:ext>
              </a:extLst>
            </p:cNvPr>
            <p:cNvSpPr/>
            <p:nvPr/>
          </p:nvSpPr>
          <p:spPr>
            <a:xfrm>
              <a:off x="2016767" y="3326724"/>
              <a:ext cx="783463" cy="922113"/>
            </a:xfrm>
            <a:custGeom>
              <a:avLst/>
              <a:gdLst>
                <a:gd name="connsiteX0" fmla="*/ 782710 w 783463"/>
                <a:gd name="connsiteY0" fmla="*/ 235780 h 922113"/>
                <a:gd name="connsiteX1" fmla="*/ 707200 w 783463"/>
                <a:gd name="connsiteY1" fmla="*/ 39642 h 922113"/>
                <a:gd name="connsiteX2" fmla="*/ 537544 w 783463"/>
                <a:gd name="connsiteY2" fmla="*/ 12678 h 922113"/>
                <a:gd name="connsiteX3" fmla="*/ 236165 w 783463"/>
                <a:gd name="connsiteY3" fmla="*/ 382559 h 922113"/>
                <a:gd name="connsiteX4" fmla="*/ 42439 w 783463"/>
                <a:gd name="connsiteY4" fmla="*/ 526978 h 922113"/>
                <a:gd name="connsiteX5" fmla="*/ 63107 w 783463"/>
                <a:gd name="connsiteY5" fmla="*/ 796950 h 922113"/>
                <a:gd name="connsiteX6" fmla="*/ 748053 w 783463"/>
                <a:gd name="connsiteY6" fmla="*/ 564098 h 922113"/>
                <a:gd name="connsiteX7" fmla="*/ 782710 w 783463"/>
                <a:gd name="connsiteY7" fmla="*/ 235780 h 922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3463" h="922113">
                  <a:moveTo>
                    <a:pt x="782710" y="235780"/>
                  </a:moveTo>
                  <a:cubicBezTo>
                    <a:pt x="774865" y="164104"/>
                    <a:pt x="766613" y="92174"/>
                    <a:pt x="707200" y="39642"/>
                  </a:cubicBezTo>
                  <a:cubicBezTo>
                    <a:pt x="659112" y="-2861"/>
                    <a:pt x="597998" y="-10072"/>
                    <a:pt x="537544" y="12678"/>
                  </a:cubicBezTo>
                  <a:cubicBezTo>
                    <a:pt x="366289" y="77118"/>
                    <a:pt x="454519" y="229204"/>
                    <a:pt x="236165" y="382559"/>
                  </a:cubicBezTo>
                  <a:cubicBezTo>
                    <a:pt x="168297" y="430216"/>
                    <a:pt x="93524" y="462817"/>
                    <a:pt x="42439" y="526978"/>
                  </a:cubicBezTo>
                  <a:cubicBezTo>
                    <a:pt x="-29059" y="616782"/>
                    <a:pt x="-2069" y="724817"/>
                    <a:pt x="63107" y="796950"/>
                  </a:cubicBezTo>
                  <a:cubicBezTo>
                    <a:pt x="374921" y="1142051"/>
                    <a:pt x="723069" y="675992"/>
                    <a:pt x="748053" y="564098"/>
                  </a:cubicBezTo>
                  <a:cubicBezTo>
                    <a:pt x="766638" y="480869"/>
                    <a:pt x="787738" y="281913"/>
                    <a:pt x="782710" y="235780"/>
                  </a:cubicBezTo>
                  <a:close/>
                </a:path>
              </a:pathLst>
            </a:custGeom>
            <a:solidFill>
              <a:srgbClr val="B8533B"/>
            </a:solidFill>
            <a:ln w="25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A017BD6E-75E3-4C9A-BD64-6C5A10AFEF08}"/>
                </a:ext>
              </a:extLst>
            </p:cNvPr>
            <p:cNvSpPr/>
            <p:nvPr/>
          </p:nvSpPr>
          <p:spPr>
            <a:xfrm>
              <a:off x="2342537" y="3810564"/>
              <a:ext cx="439725" cy="809738"/>
            </a:xfrm>
            <a:custGeom>
              <a:avLst/>
              <a:gdLst>
                <a:gd name="connsiteX0" fmla="*/ 393618 w 439725"/>
                <a:gd name="connsiteY0" fmla="*/ 154930 h 809738"/>
                <a:gd name="connsiteX1" fmla="*/ 341898 w 439725"/>
                <a:gd name="connsiteY1" fmla="*/ 70711 h 809738"/>
                <a:gd name="connsiteX2" fmla="*/ 247219 w 439725"/>
                <a:gd name="connsiteY2" fmla="*/ 0 h 809738"/>
                <a:gd name="connsiteX3" fmla="*/ 198165 w 439725"/>
                <a:gd name="connsiteY3" fmla="*/ 1752 h 809738"/>
                <a:gd name="connsiteX4" fmla="*/ 193214 w 439725"/>
                <a:gd name="connsiteY4" fmla="*/ 10461 h 809738"/>
                <a:gd name="connsiteX5" fmla="*/ 90435 w 439725"/>
                <a:gd name="connsiteY5" fmla="*/ 33083 h 809738"/>
                <a:gd name="connsiteX6" fmla="*/ 11625 w 439725"/>
                <a:gd name="connsiteY6" fmla="*/ 806209 h 809738"/>
                <a:gd name="connsiteX7" fmla="*/ 383919 w 439725"/>
                <a:gd name="connsiteY7" fmla="*/ 809738 h 809738"/>
                <a:gd name="connsiteX8" fmla="*/ 412635 w 439725"/>
                <a:gd name="connsiteY8" fmla="*/ 375874 h 809738"/>
                <a:gd name="connsiteX9" fmla="*/ 393618 w 439725"/>
                <a:gd name="connsiteY9" fmla="*/ 154930 h 809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9725" h="809738">
                  <a:moveTo>
                    <a:pt x="393618" y="154930"/>
                  </a:moveTo>
                  <a:cubicBezTo>
                    <a:pt x="368151" y="107984"/>
                    <a:pt x="341898" y="70711"/>
                    <a:pt x="341898" y="70711"/>
                  </a:cubicBezTo>
                  <a:cubicBezTo>
                    <a:pt x="315467" y="23740"/>
                    <a:pt x="247219" y="0"/>
                    <a:pt x="247219" y="0"/>
                  </a:cubicBezTo>
                  <a:cubicBezTo>
                    <a:pt x="247219" y="0"/>
                    <a:pt x="224393" y="457"/>
                    <a:pt x="198165" y="1752"/>
                  </a:cubicBezTo>
                  <a:cubicBezTo>
                    <a:pt x="196540" y="6094"/>
                    <a:pt x="194890" y="9217"/>
                    <a:pt x="193214" y="10461"/>
                  </a:cubicBezTo>
                  <a:cubicBezTo>
                    <a:pt x="183363" y="17849"/>
                    <a:pt x="126895" y="8303"/>
                    <a:pt x="90435" y="33083"/>
                  </a:cubicBezTo>
                  <a:cubicBezTo>
                    <a:pt x="-31817" y="137868"/>
                    <a:pt x="2002" y="645795"/>
                    <a:pt x="11625" y="806209"/>
                  </a:cubicBezTo>
                  <a:lnTo>
                    <a:pt x="383919" y="809738"/>
                  </a:lnTo>
                  <a:cubicBezTo>
                    <a:pt x="383919" y="809738"/>
                    <a:pt x="336972" y="464561"/>
                    <a:pt x="412635" y="375874"/>
                  </a:cubicBezTo>
                  <a:cubicBezTo>
                    <a:pt x="465293" y="314074"/>
                    <a:pt x="431398" y="224575"/>
                    <a:pt x="393618" y="154930"/>
                  </a:cubicBezTo>
                  <a:close/>
                </a:path>
              </a:pathLst>
            </a:custGeom>
            <a:solidFill>
              <a:srgbClr val="0254E4"/>
            </a:solidFill>
            <a:ln w="25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EC53F0E5-0EAE-4174-8316-B6508A848EB2}"/>
                </a:ext>
              </a:extLst>
            </p:cNvPr>
            <p:cNvSpPr/>
            <p:nvPr/>
          </p:nvSpPr>
          <p:spPr>
            <a:xfrm>
              <a:off x="2532099" y="3620774"/>
              <a:ext cx="186547" cy="337499"/>
            </a:xfrm>
            <a:custGeom>
              <a:avLst/>
              <a:gdLst>
                <a:gd name="connsiteX0" fmla="*/ 36228 w 186547"/>
                <a:gd name="connsiteY0" fmla="*/ 17951 h 337499"/>
                <a:gd name="connsiteX1" fmla="*/ 1469 w 186547"/>
                <a:gd name="connsiteY1" fmla="*/ 199616 h 337499"/>
                <a:gd name="connsiteX2" fmla="*/ 157338 w 186547"/>
                <a:gd name="connsiteY2" fmla="*/ 334132 h 337499"/>
                <a:gd name="connsiteX3" fmla="*/ 136924 w 186547"/>
                <a:gd name="connsiteY3" fmla="*/ 217719 h 337499"/>
                <a:gd name="connsiteX4" fmla="*/ 154164 w 186547"/>
                <a:gd name="connsiteY4" fmla="*/ 0 h 337499"/>
                <a:gd name="connsiteX5" fmla="*/ 36228 w 186547"/>
                <a:gd name="connsiteY5" fmla="*/ 17951 h 337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547" h="337499">
                  <a:moveTo>
                    <a:pt x="36228" y="17951"/>
                  </a:moveTo>
                  <a:cubicBezTo>
                    <a:pt x="36228" y="17951"/>
                    <a:pt x="15763" y="164096"/>
                    <a:pt x="1469" y="199616"/>
                  </a:cubicBezTo>
                  <a:cubicBezTo>
                    <a:pt x="-12826" y="235137"/>
                    <a:pt x="80051" y="311078"/>
                    <a:pt x="157338" y="334132"/>
                  </a:cubicBezTo>
                  <a:cubicBezTo>
                    <a:pt x="234625" y="357187"/>
                    <a:pt x="133725" y="255677"/>
                    <a:pt x="136924" y="217719"/>
                  </a:cubicBezTo>
                  <a:cubicBezTo>
                    <a:pt x="140124" y="179761"/>
                    <a:pt x="154164" y="0"/>
                    <a:pt x="154164" y="0"/>
                  </a:cubicBezTo>
                  <a:lnTo>
                    <a:pt x="36228" y="17951"/>
                  </a:lnTo>
                  <a:close/>
                </a:path>
              </a:pathLst>
            </a:custGeom>
            <a:solidFill>
              <a:srgbClr val="F7A491"/>
            </a:solidFill>
            <a:ln w="25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4633EA9-5278-49E3-BDED-835B56ACC0A2}"/>
                </a:ext>
              </a:extLst>
            </p:cNvPr>
            <p:cNvSpPr/>
            <p:nvPr/>
          </p:nvSpPr>
          <p:spPr>
            <a:xfrm>
              <a:off x="2562055" y="3620774"/>
              <a:ext cx="124233" cy="76405"/>
            </a:xfrm>
            <a:custGeom>
              <a:avLst/>
              <a:gdLst>
                <a:gd name="connsiteX0" fmla="*/ 120323 w 124233"/>
                <a:gd name="connsiteY0" fmla="*/ 51542 h 76405"/>
                <a:gd name="connsiteX1" fmla="*/ 124233 w 124233"/>
                <a:gd name="connsiteY1" fmla="*/ 0 h 76405"/>
                <a:gd name="connsiteX2" fmla="*/ 6271 w 124233"/>
                <a:gd name="connsiteY2" fmla="*/ 17951 h 76405"/>
                <a:gd name="connsiteX3" fmla="*/ 0 w 124233"/>
                <a:gd name="connsiteY3" fmla="*/ 59413 h 76405"/>
                <a:gd name="connsiteX4" fmla="*/ 120323 w 124233"/>
                <a:gd name="connsiteY4" fmla="*/ 51542 h 76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233" h="76405">
                  <a:moveTo>
                    <a:pt x="120323" y="51542"/>
                  </a:moveTo>
                  <a:cubicBezTo>
                    <a:pt x="122583" y="21810"/>
                    <a:pt x="124233" y="0"/>
                    <a:pt x="124233" y="0"/>
                  </a:cubicBezTo>
                  <a:lnTo>
                    <a:pt x="6271" y="17951"/>
                  </a:lnTo>
                  <a:cubicBezTo>
                    <a:pt x="6271" y="17951"/>
                    <a:pt x="3301" y="35114"/>
                    <a:pt x="0" y="59413"/>
                  </a:cubicBezTo>
                  <a:cubicBezTo>
                    <a:pt x="47835" y="87138"/>
                    <a:pt x="90845" y="78379"/>
                    <a:pt x="120323" y="51542"/>
                  </a:cubicBezTo>
                  <a:close/>
                </a:path>
              </a:pathLst>
            </a:custGeom>
            <a:solidFill>
              <a:srgbClr val="F47458"/>
            </a:solidFill>
            <a:ln w="25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CAFBAF43-265F-41EF-A7A3-AAFE7DE890B7}"/>
                </a:ext>
              </a:extLst>
            </p:cNvPr>
            <p:cNvSpPr/>
            <p:nvPr/>
          </p:nvSpPr>
          <p:spPr>
            <a:xfrm>
              <a:off x="2506415" y="3370459"/>
              <a:ext cx="239191" cy="308850"/>
            </a:xfrm>
            <a:custGeom>
              <a:avLst/>
              <a:gdLst>
                <a:gd name="connsiteX0" fmla="*/ 98904 w 239191"/>
                <a:gd name="connsiteY0" fmla="*/ 1315 h 308850"/>
                <a:gd name="connsiteX1" fmla="*/ 23699 w 239191"/>
                <a:gd name="connsiteY1" fmla="*/ 55599 h 308850"/>
                <a:gd name="connsiteX2" fmla="*/ 69833 w 239191"/>
                <a:gd name="connsiteY2" fmla="*/ 288578 h 308850"/>
                <a:gd name="connsiteX3" fmla="*/ 239133 w 239191"/>
                <a:gd name="connsiteY3" fmla="*/ 180569 h 308850"/>
                <a:gd name="connsiteX4" fmla="*/ 98904 w 239191"/>
                <a:gd name="connsiteY4" fmla="*/ 1315 h 3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191" h="308850">
                  <a:moveTo>
                    <a:pt x="98904" y="1315"/>
                  </a:moveTo>
                  <a:cubicBezTo>
                    <a:pt x="98904" y="1315"/>
                    <a:pt x="52415" y="11801"/>
                    <a:pt x="23699" y="55599"/>
                  </a:cubicBezTo>
                  <a:cubicBezTo>
                    <a:pt x="-5017" y="99397"/>
                    <a:pt x="-24694" y="228378"/>
                    <a:pt x="69833" y="288578"/>
                  </a:cubicBezTo>
                  <a:cubicBezTo>
                    <a:pt x="164385" y="348777"/>
                    <a:pt x="237915" y="263619"/>
                    <a:pt x="239133" y="180569"/>
                  </a:cubicBezTo>
                  <a:cubicBezTo>
                    <a:pt x="240378" y="97492"/>
                    <a:pt x="222579" y="-13335"/>
                    <a:pt x="98904" y="1315"/>
                  </a:cubicBezTo>
                  <a:close/>
                </a:path>
              </a:pathLst>
            </a:custGeom>
            <a:solidFill>
              <a:srgbClr val="F7A491"/>
            </a:solidFill>
            <a:ln w="25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FEA58547-80D3-47CF-B415-7AA100924A33}"/>
                </a:ext>
              </a:extLst>
            </p:cNvPr>
            <p:cNvSpPr/>
            <p:nvPr/>
          </p:nvSpPr>
          <p:spPr>
            <a:xfrm>
              <a:off x="2720368" y="3479249"/>
              <a:ext cx="51396" cy="74547"/>
            </a:xfrm>
            <a:custGeom>
              <a:avLst/>
              <a:gdLst>
                <a:gd name="connsiteX0" fmla="*/ 46839 w 51396"/>
                <a:gd name="connsiteY0" fmla="*/ 45780 h 74547"/>
                <a:gd name="connsiteX1" fmla="*/ 11090 w 51396"/>
                <a:gd name="connsiteY1" fmla="*/ 73556 h 74547"/>
                <a:gd name="connsiteX2" fmla="*/ 4565 w 51396"/>
                <a:gd name="connsiteY2" fmla="*/ 28768 h 74547"/>
                <a:gd name="connsiteX3" fmla="*/ 40314 w 51396"/>
                <a:gd name="connsiteY3" fmla="*/ 992 h 74547"/>
                <a:gd name="connsiteX4" fmla="*/ 46839 w 51396"/>
                <a:gd name="connsiteY4" fmla="*/ 45780 h 74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96" h="74547">
                  <a:moveTo>
                    <a:pt x="46839" y="45780"/>
                  </a:moveTo>
                  <a:cubicBezTo>
                    <a:pt x="38765" y="65812"/>
                    <a:pt x="22769" y="78253"/>
                    <a:pt x="11090" y="73556"/>
                  </a:cubicBezTo>
                  <a:cubicBezTo>
                    <a:pt x="-590" y="68859"/>
                    <a:pt x="-3509" y="48801"/>
                    <a:pt x="4565" y="28768"/>
                  </a:cubicBezTo>
                  <a:cubicBezTo>
                    <a:pt x="12639" y="8736"/>
                    <a:pt x="28634" y="-3706"/>
                    <a:pt x="40314" y="992"/>
                  </a:cubicBezTo>
                  <a:cubicBezTo>
                    <a:pt x="51968" y="5689"/>
                    <a:pt x="54913" y="25721"/>
                    <a:pt x="46839" y="45780"/>
                  </a:cubicBezTo>
                  <a:close/>
                </a:path>
              </a:pathLst>
            </a:custGeom>
            <a:solidFill>
              <a:srgbClr val="F7A491"/>
            </a:solidFill>
            <a:ln w="25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10E8D0AA-FCD3-4353-A7FF-1AA31BB3D54F}"/>
                </a:ext>
              </a:extLst>
            </p:cNvPr>
            <p:cNvSpPr/>
            <p:nvPr/>
          </p:nvSpPr>
          <p:spPr>
            <a:xfrm>
              <a:off x="2456635" y="3369018"/>
              <a:ext cx="162648" cy="223598"/>
            </a:xfrm>
            <a:custGeom>
              <a:avLst/>
              <a:gdLst>
                <a:gd name="connsiteX0" fmla="*/ 162649 w 162648"/>
                <a:gd name="connsiteY0" fmla="*/ 14 h 223598"/>
                <a:gd name="connsiteX1" fmla="*/ 51314 w 162648"/>
                <a:gd name="connsiteY1" fmla="*/ 144839 h 223598"/>
                <a:gd name="connsiteX2" fmla="*/ 1 w 162648"/>
                <a:gd name="connsiteY2" fmla="*/ 223599 h 223598"/>
                <a:gd name="connsiteX3" fmla="*/ 49968 w 162648"/>
                <a:gd name="connsiteY3" fmla="*/ 33681 h 223598"/>
                <a:gd name="connsiteX4" fmla="*/ 162649 w 162648"/>
                <a:gd name="connsiteY4" fmla="*/ 14 h 223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648" h="223598">
                  <a:moveTo>
                    <a:pt x="162649" y="14"/>
                  </a:moveTo>
                  <a:cubicBezTo>
                    <a:pt x="162649" y="14"/>
                    <a:pt x="103389" y="132956"/>
                    <a:pt x="51314" y="144839"/>
                  </a:cubicBezTo>
                  <a:cubicBezTo>
                    <a:pt x="-761" y="156721"/>
                    <a:pt x="1" y="223599"/>
                    <a:pt x="1" y="223599"/>
                  </a:cubicBezTo>
                  <a:cubicBezTo>
                    <a:pt x="1" y="223599"/>
                    <a:pt x="1169" y="69126"/>
                    <a:pt x="49968" y="33681"/>
                  </a:cubicBezTo>
                  <a:cubicBezTo>
                    <a:pt x="98742" y="-1738"/>
                    <a:pt x="162649" y="14"/>
                    <a:pt x="162649" y="14"/>
                  </a:cubicBezTo>
                  <a:close/>
                </a:path>
              </a:pathLst>
            </a:custGeom>
            <a:solidFill>
              <a:srgbClr val="B8533B"/>
            </a:solidFill>
            <a:ln w="25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04C96164-B981-4F5B-84AD-BE4E8ECE8EF3}"/>
                </a:ext>
              </a:extLst>
            </p:cNvPr>
            <p:cNvSpPr/>
            <p:nvPr/>
          </p:nvSpPr>
          <p:spPr>
            <a:xfrm>
              <a:off x="2472977" y="3509906"/>
              <a:ext cx="58416" cy="79973"/>
            </a:xfrm>
            <a:custGeom>
              <a:avLst/>
              <a:gdLst>
                <a:gd name="connsiteX0" fmla="*/ 55639 w 58416"/>
                <a:gd name="connsiteY0" fmla="*/ 31600 h 79973"/>
                <a:gd name="connsiteX1" fmla="*/ 41624 w 58416"/>
                <a:gd name="connsiteY1" fmla="*/ 79079 h 79973"/>
                <a:gd name="connsiteX2" fmla="*/ 2777 w 58416"/>
                <a:gd name="connsiteY2" fmla="*/ 48383 h 79973"/>
                <a:gd name="connsiteX3" fmla="*/ 16793 w 58416"/>
                <a:gd name="connsiteY3" fmla="*/ 903 h 79973"/>
                <a:gd name="connsiteX4" fmla="*/ 55639 w 58416"/>
                <a:gd name="connsiteY4" fmla="*/ 31600 h 79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416" h="79973">
                  <a:moveTo>
                    <a:pt x="55639" y="31600"/>
                  </a:moveTo>
                  <a:cubicBezTo>
                    <a:pt x="62495" y="53181"/>
                    <a:pt x="56223" y="74458"/>
                    <a:pt x="41624" y="79079"/>
                  </a:cubicBezTo>
                  <a:cubicBezTo>
                    <a:pt x="27025" y="83700"/>
                    <a:pt x="9633" y="69964"/>
                    <a:pt x="2777" y="48383"/>
                  </a:cubicBezTo>
                  <a:cubicBezTo>
                    <a:pt x="-4078" y="26801"/>
                    <a:pt x="2193" y="5524"/>
                    <a:pt x="16793" y="903"/>
                  </a:cubicBezTo>
                  <a:cubicBezTo>
                    <a:pt x="31392" y="-3743"/>
                    <a:pt x="48784" y="9993"/>
                    <a:pt x="55639" y="31600"/>
                  </a:cubicBezTo>
                  <a:close/>
                </a:path>
              </a:pathLst>
            </a:custGeom>
            <a:solidFill>
              <a:srgbClr val="F7A491"/>
            </a:solidFill>
            <a:ln w="25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52BEACBC-E597-4B7F-99B9-D181B0905C9E}"/>
                </a:ext>
              </a:extLst>
            </p:cNvPr>
            <p:cNvSpPr/>
            <p:nvPr/>
          </p:nvSpPr>
          <p:spPr>
            <a:xfrm>
              <a:off x="2430611" y="4090870"/>
              <a:ext cx="801106" cy="492175"/>
            </a:xfrm>
            <a:custGeom>
              <a:avLst/>
              <a:gdLst>
                <a:gd name="connsiteX0" fmla="*/ 763935 w 801106"/>
                <a:gd name="connsiteY0" fmla="*/ 410429 h 492175"/>
                <a:gd name="connsiteX1" fmla="*/ 708914 w 801106"/>
                <a:gd name="connsiteY1" fmla="*/ 398395 h 492175"/>
                <a:gd name="connsiteX2" fmla="*/ 796510 w 801106"/>
                <a:gd name="connsiteY2" fmla="*/ 407332 h 492175"/>
                <a:gd name="connsiteX3" fmla="*/ 697286 w 801106"/>
                <a:gd name="connsiteY3" fmla="*/ 368968 h 492175"/>
                <a:gd name="connsiteX4" fmla="*/ 565486 w 801106"/>
                <a:gd name="connsiteY4" fmla="*/ 406570 h 492175"/>
                <a:gd name="connsiteX5" fmla="*/ 252910 w 801106"/>
                <a:gd name="connsiteY5" fmla="*/ 333320 h 492175"/>
                <a:gd name="connsiteX6" fmla="*/ 166305 w 801106"/>
                <a:gd name="connsiteY6" fmla="*/ 0 h 492175"/>
                <a:gd name="connsiteX7" fmla="*/ 0 w 801106"/>
                <a:gd name="connsiteY7" fmla="*/ 56391 h 492175"/>
                <a:gd name="connsiteX8" fmla="*/ 167219 w 801106"/>
                <a:gd name="connsiteY8" fmla="*/ 487260 h 492175"/>
                <a:gd name="connsiteX9" fmla="*/ 567010 w 801106"/>
                <a:gd name="connsiteY9" fmla="*/ 464713 h 492175"/>
                <a:gd name="connsiteX10" fmla="*/ 661587 w 801106"/>
                <a:gd name="connsiteY10" fmla="*/ 453872 h 492175"/>
                <a:gd name="connsiteX11" fmla="*/ 711707 w 801106"/>
                <a:gd name="connsiteY11" fmla="*/ 431402 h 492175"/>
                <a:gd name="connsiteX12" fmla="*/ 801105 w 801106"/>
                <a:gd name="connsiteY12" fmla="*/ 438841 h 492175"/>
                <a:gd name="connsiteX13" fmla="*/ 763935 w 801106"/>
                <a:gd name="connsiteY13" fmla="*/ 410429 h 492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01106" h="492175">
                  <a:moveTo>
                    <a:pt x="763935" y="410429"/>
                  </a:moveTo>
                  <a:cubicBezTo>
                    <a:pt x="741591" y="402355"/>
                    <a:pt x="708356" y="401340"/>
                    <a:pt x="708914" y="398395"/>
                  </a:cubicBezTo>
                  <a:cubicBezTo>
                    <a:pt x="711149" y="386461"/>
                    <a:pt x="809840" y="424749"/>
                    <a:pt x="796510" y="407332"/>
                  </a:cubicBezTo>
                  <a:cubicBezTo>
                    <a:pt x="789096" y="397633"/>
                    <a:pt x="715237" y="363280"/>
                    <a:pt x="697286" y="368968"/>
                  </a:cubicBezTo>
                  <a:cubicBezTo>
                    <a:pt x="679868" y="374477"/>
                    <a:pt x="565486" y="406570"/>
                    <a:pt x="565486" y="406570"/>
                  </a:cubicBezTo>
                  <a:lnTo>
                    <a:pt x="252910" y="333320"/>
                  </a:lnTo>
                  <a:cubicBezTo>
                    <a:pt x="252910" y="333320"/>
                    <a:pt x="174023" y="154041"/>
                    <a:pt x="166305" y="0"/>
                  </a:cubicBezTo>
                  <a:cubicBezTo>
                    <a:pt x="101078" y="8810"/>
                    <a:pt x="56696" y="24933"/>
                    <a:pt x="0" y="56391"/>
                  </a:cubicBezTo>
                  <a:cubicBezTo>
                    <a:pt x="27345" y="203704"/>
                    <a:pt x="93765" y="442472"/>
                    <a:pt x="167219" y="487260"/>
                  </a:cubicBezTo>
                  <a:cubicBezTo>
                    <a:pt x="198118" y="506099"/>
                    <a:pt x="567010" y="464713"/>
                    <a:pt x="567010" y="464713"/>
                  </a:cubicBezTo>
                  <a:cubicBezTo>
                    <a:pt x="567010" y="464713"/>
                    <a:pt x="648309" y="458975"/>
                    <a:pt x="661587" y="453872"/>
                  </a:cubicBezTo>
                  <a:cubicBezTo>
                    <a:pt x="671667" y="449987"/>
                    <a:pt x="697591" y="435388"/>
                    <a:pt x="711707" y="431402"/>
                  </a:cubicBezTo>
                  <a:cubicBezTo>
                    <a:pt x="743775" y="422312"/>
                    <a:pt x="800928" y="445112"/>
                    <a:pt x="801105" y="438841"/>
                  </a:cubicBezTo>
                  <a:cubicBezTo>
                    <a:pt x="801258" y="434220"/>
                    <a:pt x="786760" y="418681"/>
                    <a:pt x="763935" y="410429"/>
                  </a:cubicBezTo>
                  <a:close/>
                </a:path>
              </a:pathLst>
            </a:custGeom>
            <a:solidFill>
              <a:srgbClr val="F7A491"/>
            </a:solidFill>
            <a:ln w="25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92D6F031-612D-4DA2-A55A-2F474AC09CE8}"/>
                </a:ext>
              </a:extLst>
            </p:cNvPr>
            <p:cNvSpPr/>
            <p:nvPr/>
          </p:nvSpPr>
          <p:spPr>
            <a:xfrm>
              <a:off x="2398238" y="3814742"/>
              <a:ext cx="209367" cy="376443"/>
            </a:xfrm>
            <a:custGeom>
              <a:avLst/>
              <a:gdLst>
                <a:gd name="connsiteX0" fmla="*/ 200582 w 209367"/>
                <a:gd name="connsiteY0" fmla="*/ 111524 h 376443"/>
                <a:gd name="connsiteX1" fmla="*/ 129186 w 209367"/>
                <a:gd name="connsiteY1" fmla="*/ 3617 h 376443"/>
                <a:gd name="connsiteX2" fmla="*/ 37883 w 209367"/>
                <a:gd name="connsiteY2" fmla="*/ 23624 h 376443"/>
                <a:gd name="connsiteX3" fmla="*/ 1 w 209367"/>
                <a:gd name="connsiteY3" fmla="*/ 123661 h 376443"/>
                <a:gd name="connsiteX4" fmla="*/ 21304 w 209367"/>
                <a:gd name="connsiteY4" fmla="*/ 376444 h 376443"/>
                <a:gd name="connsiteX5" fmla="*/ 209367 w 209367"/>
                <a:gd name="connsiteY5" fmla="*/ 317259 h 376443"/>
                <a:gd name="connsiteX6" fmla="*/ 200582 w 209367"/>
                <a:gd name="connsiteY6" fmla="*/ 111524 h 376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367" h="376443">
                  <a:moveTo>
                    <a:pt x="200582" y="111524"/>
                  </a:moveTo>
                  <a:cubicBezTo>
                    <a:pt x="197586" y="64121"/>
                    <a:pt x="179636" y="18368"/>
                    <a:pt x="129186" y="3617"/>
                  </a:cubicBezTo>
                  <a:cubicBezTo>
                    <a:pt x="97931" y="-5524"/>
                    <a:pt x="62867" y="3210"/>
                    <a:pt x="37883" y="23624"/>
                  </a:cubicBezTo>
                  <a:cubicBezTo>
                    <a:pt x="8177" y="47897"/>
                    <a:pt x="-125" y="86820"/>
                    <a:pt x="1" y="123661"/>
                  </a:cubicBezTo>
                  <a:cubicBezTo>
                    <a:pt x="306" y="207321"/>
                    <a:pt x="6019" y="294078"/>
                    <a:pt x="21304" y="376444"/>
                  </a:cubicBezTo>
                  <a:cubicBezTo>
                    <a:pt x="77974" y="344985"/>
                    <a:pt x="144141" y="326070"/>
                    <a:pt x="209367" y="317259"/>
                  </a:cubicBezTo>
                  <a:cubicBezTo>
                    <a:pt x="209367" y="316802"/>
                    <a:pt x="204569" y="174161"/>
                    <a:pt x="200582" y="111524"/>
                  </a:cubicBezTo>
                  <a:close/>
                </a:path>
              </a:pathLst>
            </a:custGeom>
            <a:solidFill>
              <a:srgbClr val="0254E4">
                <a:lumMod val="60000"/>
                <a:lumOff val="40000"/>
              </a:srgbClr>
            </a:solidFill>
            <a:ln w="25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1E210808-BC51-49A6-A9A2-596DA28FAD7C}"/>
              </a:ext>
            </a:extLst>
          </p:cNvPr>
          <p:cNvSpPr/>
          <p:nvPr userDrawn="1"/>
        </p:nvSpPr>
        <p:spPr>
          <a:xfrm>
            <a:off x="4854392" y="2117192"/>
            <a:ext cx="93131" cy="97304"/>
          </a:xfrm>
          <a:custGeom>
            <a:avLst/>
            <a:gdLst>
              <a:gd name="connsiteX0" fmla="*/ 100849 w 100849"/>
              <a:gd name="connsiteY0" fmla="*/ 82721 h 105368"/>
              <a:gd name="connsiteX1" fmla="*/ 17875 w 100849"/>
              <a:gd name="connsiteY1" fmla="*/ 105369 h 105368"/>
              <a:gd name="connsiteX2" fmla="*/ 0 w 100849"/>
              <a:gd name="connsiteY2" fmla="*/ 4824 h 105368"/>
              <a:gd name="connsiteX3" fmla="*/ 27167 w 100849"/>
              <a:gd name="connsiteY3" fmla="*/ 0 h 105368"/>
              <a:gd name="connsiteX4" fmla="*/ 39735 w 100849"/>
              <a:gd name="connsiteY4" fmla="*/ 70813 h 105368"/>
              <a:gd name="connsiteX5" fmla="*/ 93588 w 100849"/>
              <a:gd name="connsiteY5" fmla="*/ 56112 h 105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849" h="105368">
                <a:moveTo>
                  <a:pt x="100849" y="82721"/>
                </a:moveTo>
                <a:lnTo>
                  <a:pt x="17875" y="105369"/>
                </a:lnTo>
                <a:lnTo>
                  <a:pt x="0" y="4824"/>
                </a:lnTo>
                <a:lnTo>
                  <a:pt x="27167" y="0"/>
                </a:lnTo>
                <a:lnTo>
                  <a:pt x="39735" y="70813"/>
                </a:lnTo>
                <a:lnTo>
                  <a:pt x="93588" y="56112"/>
                </a:lnTo>
                <a:close/>
              </a:path>
            </a:pathLst>
          </a:custGeom>
          <a:solidFill>
            <a:srgbClr val="50BFA5"/>
          </a:solidFill>
          <a:ln w="253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6F003320-8867-40D2-87AE-F72E792D1443}"/>
              </a:ext>
            </a:extLst>
          </p:cNvPr>
          <p:cNvSpPr/>
          <p:nvPr userDrawn="1"/>
        </p:nvSpPr>
        <p:spPr>
          <a:xfrm>
            <a:off x="3387213" y="4600188"/>
            <a:ext cx="1226479" cy="185510"/>
          </a:xfrm>
          <a:custGeom>
            <a:avLst/>
            <a:gdLst>
              <a:gd name="connsiteX0" fmla="*/ 1328126 w 1328125"/>
              <a:gd name="connsiteY0" fmla="*/ 0 h 200885"/>
              <a:gd name="connsiteX1" fmla="*/ 70711 w 1328125"/>
              <a:gd name="connsiteY1" fmla="*/ 0 h 200885"/>
              <a:gd name="connsiteX2" fmla="*/ 0 w 1328125"/>
              <a:gd name="connsiteY2" fmla="*/ 70711 h 200885"/>
              <a:gd name="connsiteX3" fmla="*/ 0 w 1328125"/>
              <a:gd name="connsiteY3" fmla="*/ 130175 h 200885"/>
              <a:gd name="connsiteX4" fmla="*/ 70711 w 1328125"/>
              <a:gd name="connsiteY4" fmla="*/ 200886 h 200885"/>
              <a:gd name="connsiteX5" fmla="*/ 1328126 w 1328125"/>
              <a:gd name="connsiteY5" fmla="*/ 200886 h 200885"/>
              <a:gd name="connsiteX6" fmla="*/ 1327466 w 1328125"/>
              <a:gd name="connsiteY6" fmla="*/ 200200 h 200885"/>
              <a:gd name="connsiteX7" fmla="*/ 1328126 w 1328125"/>
              <a:gd name="connsiteY7" fmla="*/ 0 h 20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28125" h="200885">
                <a:moveTo>
                  <a:pt x="1328126" y="0"/>
                </a:moveTo>
                <a:lnTo>
                  <a:pt x="70711" y="0"/>
                </a:lnTo>
                <a:cubicBezTo>
                  <a:pt x="31661" y="0"/>
                  <a:pt x="0" y="31661"/>
                  <a:pt x="0" y="70711"/>
                </a:cubicBezTo>
                <a:lnTo>
                  <a:pt x="0" y="130175"/>
                </a:lnTo>
                <a:cubicBezTo>
                  <a:pt x="0" y="169224"/>
                  <a:pt x="31661" y="200886"/>
                  <a:pt x="70711" y="200886"/>
                </a:cubicBezTo>
                <a:lnTo>
                  <a:pt x="1328126" y="200886"/>
                </a:lnTo>
                <a:lnTo>
                  <a:pt x="1327466" y="200200"/>
                </a:lnTo>
                <a:cubicBezTo>
                  <a:pt x="1273664" y="144190"/>
                  <a:pt x="1273944" y="55630"/>
                  <a:pt x="1328126" y="0"/>
                </a:cubicBezTo>
                <a:close/>
              </a:path>
            </a:pathLst>
          </a:custGeom>
          <a:solidFill>
            <a:srgbClr val="F47458"/>
          </a:solidFill>
          <a:ln w="253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559927CD-BFFB-46B1-90E4-5E293699A3CA}"/>
              </a:ext>
            </a:extLst>
          </p:cNvPr>
          <p:cNvSpPr/>
          <p:nvPr userDrawn="1"/>
        </p:nvSpPr>
        <p:spPr>
          <a:xfrm>
            <a:off x="3907075" y="4627644"/>
            <a:ext cx="686054" cy="130598"/>
          </a:xfrm>
          <a:custGeom>
            <a:avLst/>
            <a:gdLst>
              <a:gd name="connsiteX0" fmla="*/ 742912 w 742911"/>
              <a:gd name="connsiteY0" fmla="*/ 0 h 141422"/>
              <a:gd name="connsiteX1" fmla="*/ 70711 w 742911"/>
              <a:gd name="connsiteY1" fmla="*/ 0 h 141422"/>
              <a:gd name="connsiteX2" fmla="*/ 0 w 742911"/>
              <a:gd name="connsiteY2" fmla="*/ 70711 h 141422"/>
              <a:gd name="connsiteX3" fmla="*/ 0 w 742911"/>
              <a:gd name="connsiteY3" fmla="*/ 70711 h 141422"/>
              <a:gd name="connsiteX4" fmla="*/ 70711 w 742911"/>
              <a:gd name="connsiteY4" fmla="*/ 141422 h 141422"/>
              <a:gd name="connsiteX5" fmla="*/ 742886 w 742911"/>
              <a:gd name="connsiteY5" fmla="*/ 141422 h 141422"/>
              <a:gd name="connsiteX6" fmla="*/ 742912 w 742911"/>
              <a:gd name="connsiteY6" fmla="*/ 0 h 141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2911" h="141422">
                <a:moveTo>
                  <a:pt x="742912" y="0"/>
                </a:moveTo>
                <a:lnTo>
                  <a:pt x="70711" y="0"/>
                </a:lnTo>
                <a:cubicBezTo>
                  <a:pt x="31661" y="0"/>
                  <a:pt x="0" y="31661"/>
                  <a:pt x="0" y="70711"/>
                </a:cubicBezTo>
                <a:lnTo>
                  <a:pt x="0" y="70711"/>
                </a:lnTo>
                <a:cubicBezTo>
                  <a:pt x="0" y="109761"/>
                  <a:pt x="31661" y="141422"/>
                  <a:pt x="70711" y="141422"/>
                </a:cubicBezTo>
                <a:lnTo>
                  <a:pt x="742886" y="141422"/>
                </a:lnTo>
                <a:cubicBezTo>
                  <a:pt x="718182" y="97625"/>
                  <a:pt x="718232" y="43747"/>
                  <a:pt x="742912" y="0"/>
                </a:cubicBezTo>
                <a:close/>
              </a:path>
            </a:pathLst>
          </a:custGeom>
          <a:solidFill>
            <a:srgbClr val="FAE0B2"/>
          </a:solidFill>
          <a:ln w="253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52302A4B-7FE2-4079-85E8-8435407F5E66}"/>
              </a:ext>
            </a:extLst>
          </p:cNvPr>
          <p:cNvSpPr/>
          <p:nvPr userDrawn="1"/>
        </p:nvSpPr>
        <p:spPr>
          <a:xfrm>
            <a:off x="5144874" y="3416147"/>
            <a:ext cx="331256" cy="109285"/>
          </a:xfrm>
          <a:custGeom>
            <a:avLst/>
            <a:gdLst>
              <a:gd name="connsiteX0" fmla="*/ 31458 w 358710"/>
              <a:gd name="connsiteY0" fmla="*/ 59667 h 118342"/>
              <a:gd name="connsiteX1" fmla="*/ 79979 w 358710"/>
              <a:gd name="connsiteY1" fmla="*/ 79369 h 118342"/>
              <a:gd name="connsiteX2" fmla="*/ 119079 w 358710"/>
              <a:gd name="connsiteY2" fmla="*/ 43011 h 118342"/>
              <a:gd name="connsiteX3" fmla="*/ 171865 w 358710"/>
              <a:gd name="connsiteY3" fmla="*/ 68959 h 118342"/>
              <a:gd name="connsiteX4" fmla="*/ 201571 w 358710"/>
              <a:gd name="connsiteY4" fmla="*/ 17392 h 118342"/>
              <a:gd name="connsiteX5" fmla="*/ 262584 w 358710"/>
              <a:gd name="connsiteY5" fmla="*/ 44102 h 118342"/>
              <a:gd name="connsiteX6" fmla="*/ 295794 w 358710"/>
              <a:gd name="connsiteY6" fmla="*/ 0 h 118342"/>
              <a:gd name="connsiteX7" fmla="*/ 358710 w 358710"/>
              <a:gd name="connsiteY7" fmla="*/ 16097 h 118342"/>
              <a:gd name="connsiteX8" fmla="*/ 352616 w 358710"/>
              <a:gd name="connsiteY8" fmla="*/ 39888 h 118342"/>
              <a:gd name="connsiteX9" fmla="*/ 305569 w 358710"/>
              <a:gd name="connsiteY9" fmla="*/ 27853 h 118342"/>
              <a:gd name="connsiteX10" fmla="*/ 270531 w 358710"/>
              <a:gd name="connsiteY10" fmla="*/ 74418 h 118342"/>
              <a:gd name="connsiteX11" fmla="*/ 211879 w 358710"/>
              <a:gd name="connsiteY11" fmla="*/ 48749 h 118342"/>
              <a:gd name="connsiteX12" fmla="*/ 181691 w 358710"/>
              <a:gd name="connsiteY12" fmla="*/ 101179 h 118342"/>
              <a:gd name="connsiteX13" fmla="*/ 123421 w 358710"/>
              <a:gd name="connsiteY13" fmla="*/ 72539 h 118342"/>
              <a:gd name="connsiteX14" fmla="*/ 85234 w 358710"/>
              <a:gd name="connsiteY14" fmla="*/ 108034 h 118342"/>
              <a:gd name="connsiteX15" fmla="*/ 40269 w 358710"/>
              <a:gd name="connsiteY15" fmla="*/ 89779 h 118342"/>
              <a:gd name="connsiteX16" fmla="*/ 20084 w 358710"/>
              <a:gd name="connsiteY16" fmla="*/ 118343 h 118342"/>
              <a:gd name="connsiteX17" fmla="*/ 0 w 358710"/>
              <a:gd name="connsiteY17" fmla="*/ 104150 h 118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58710" h="118342">
                <a:moveTo>
                  <a:pt x="31458" y="59667"/>
                </a:moveTo>
                <a:lnTo>
                  <a:pt x="79979" y="79369"/>
                </a:lnTo>
                <a:lnTo>
                  <a:pt x="119079" y="43011"/>
                </a:lnTo>
                <a:lnTo>
                  <a:pt x="171865" y="68959"/>
                </a:lnTo>
                <a:lnTo>
                  <a:pt x="201571" y="17392"/>
                </a:lnTo>
                <a:lnTo>
                  <a:pt x="262584" y="44102"/>
                </a:lnTo>
                <a:lnTo>
                  <a:pt x="295794" y="0"/>
                </a:lnTo>
                <a:lnTo>
                  <a:pt x="358710" y="16097"/>
                </a:lnTo>
                <a:lnTo>
                  <a:pt x="352616" y="39888"/>
                </a:lnTo>
                <a:lnTo>
                  <a:pt x="305569" y="27853"/>
                </a:lnTo>
                <a:lnTo>
                  <a:pt x="270531" y="74418"/>
                </a:lnTo>
                <a:lnTo>
                  <a:pt x="211879" y="48749"/>
                </a:lnTo>
                <a:lnTo>
                  <a:pt x="181691" y="101179"/>
                </a:lnTo>
                <a:lnTo>
                  <a:pt x="123421" y="72539"/>
                </a:lnTo>
                <a:lnTo>
                  <a:pt x="85234" y="108034"/>
                </a:lnTo>
                <a:lnTo>
                  <a:pt x="40269" y="89779"/>
                </a:lnTo>
                <a:lnTo>
                  <a:pt x="20084" y="118343"/>
                </a:lnTo>
                <a:lnTo>
                  <a:pt x="0" y="104150"/>
                </a:lnTo>
                <a:close/>
              </a:path>
            </a:pathLst>
          </a:custGeom>
          <a:solidFill>
            <a:srgbClr val="50BFA5"/>
          </a:solidFill>
          <a:ln w="253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142" name="Graphic 4">
            <a:extLst>
              <a:ext uri="{FF2B5EF4-FFF2-40B4-BE49-F238E27FC236}">
                <a16:creationId xmlns:a16="http://schemas.microsoft.com/office/drawing/2014/main" id="{D5DD12EF-0A0D-4D9E-A00E-9FF3CA9D2770}"/>
              </a:ext>
            </a:extLst>
          </p:cNvPr>
          <p:cNvGrpSpPr/>
          <p:nvPr userDrawn="1"/>
        </p:nvGrpSpPr>
        <p:grpSpPr>
          <a:xfrm>
            <a:off x="4628851" y="2482860"/>
            <a:ext cx="299328" cy="279713"/>
            <a:chOff x="4101297" y="7787772"/>
            <a:chExt cx="324135" cy="302894"/>
          </a:xfrm>
        </p:grpSpPr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1BA6EE39-C404-4A23-9212-C62AD724817B}"/>
                </a:ext>
              </a:extLst>
            </p:cNvPr>
            <p:cNvSpPr/>
            <p:nvPr/>
          </p:nvSpPr>
          <p:spPr>
            <a:xfrm>
              <a:off x="4101297" y="7787772"/>
              <a:ext cx="324135" cy="302894"/>
            </a:xfrm>
            <a:custGeom>
              <a:avLst/>
              <a:gdLst>
                <a:gd name="connsiteX0" fmla="*/ 309277 w 324135"/>
                <a:gd name="connsiteY0" fmla="*/ 219170 h 302894"/>
                <a:gd name="connsiteX1" fmla="*/ 118110 w 324135"/>
                <a:gd name="connsiteY1" fmla="*/ 219170 h 302894"/>
                <a:gd name="connsiteX2" fmla="*/ 15621 w 324135"/>
                <a:gd name="connsiteY2" fmla="*/ 302895 h 302894"/>
                <a:gd name="connsiteX3" fmla="*/ 61722 w 324135"/>
                <a:gd name="connsiteY3" fmla="*/ 219170 h 302894"/>
                <a:gd name="connsiteX4" fmla="*/ 14764 w 324135"/>
                <a:gd name="connsiteY4" fmla="*/ 219170 h 302894"/>
                <a:gd name="connsiteX5" fmla="*/ 0 w 324135"/>
                <a:gd name="connsiteY5" fmla="*/ 204406 h 302894"/>
                <a:gd name="connsiteX6" fmla="*/ 0 w 324135"/>
                <a:gd name="connsiteY6" fmla="*/ 14764 h 302894"/>
                <a:gd name="connsiteX7" fmla="*/ 14764 w 324135"/>
                <a:gd name="connsiteY7" fmla="*/ 0 h 302894"/>
                <a:gd name="connsiteX8" fmla="*/ 309372 w 324135"/>
                <a:gd name="connsiteY8" fmla="*/ 0 h 302894"/>
                <a:gd name="connsiteX9" fmla="*/ 324136 w 324135"/>
                <a:gd name="connsiteY9" fmla="*/ 14764 h 302894"/>
                <a:gd name="connsiteX10" fmla="*/ 324136 w 324135"/>
                <a:gd name="connsiteY10" fmla="*/ 204502 h 302894"/>
                <a:gd name="connsiteX11" fmla="*/ 309277 w 324135"/>
                <a:gd name="connsiteY11" fmla="*/ 219170 h 302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4135" h="302894">
                  <a:moveTo>
                    <a:pt x="309277" y="219170"/>
                  </a:moveTo>
                  <a:lnTo>
                    <a:pt x="118110" y="219170"/>
                  </a:lnTo>
                  <a:lnTo>
                    <a:pt x="15621" y="302895"/>
                  </a:lnTo>
                  <a:lnTo>
                    <a:pt x="61722" y="219170"/>
                  </a:lnTo>
                  <a:lnTo>
                    <a:pt x="14764" y="219170"/>
                  </a:lnTo>
                  <a:cubicBezTo>
                    <a:pt x="6667" y="219170"/>
                    <a:pt x="0" y="212598"/>
                    <a:pt x="0" y="204406"/>
                  </a:cubicBezTo>
                  <a:lnTo>
                    <a:pt x="0" y="14764"/>
                  </a:lnTo>
                  <a:cubicBezTo>
                    <a:pt x="0" y="6667"/>
                    <a:pt x="6572" y="0"/>
                    <a:pt x="14764" y="0"/>
                  </a:cubicBezTo>
                  <a:lnTo>
                    <a:pt x="309372" y="0"/>
                  </a:lnTo>
                  <a:cubicBezTo>
                    <a:pt x="317468" y="0"/>
                    <a:pt x="324136" y="6572"/>
                    <a:pt x="324136" y="14764"/>
                  </a:cubicBezTo>
                  <a:lnTo>
                    <a:pt x="324136" y="204502"/>
                  </a:lnTo>
                  <a:cubicBezTo>
                    <a:pt x="324041" y="212598"/>
                    <a:pt x="317373" y="219170"/>
                    <a:pt x="309277" y="219170"/>
                  </a:cubicBezTo>
                  <a:close/>
                </a:path>
              </a:pathLst>
            </a:custGeom>
            <a:solidFill>
              <a:srgbClr val="FF4C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44" name="Graphic 4">
              <a:extLst>
                <a:ext uri="{FF2B5EF4-FFF2-40B4-BE49-F238E27FC236}">
                  <a16:creationId xmlns:a16="http://schemas.microsoft.com/office/drawing/2014/main" id="{DB79C9E1-BA8E-4252-8DB0-1A2017E7A03F}"/>
                </a:ext>
              </a:extLst>
            </p:cNvPr>
            <p:cNvGrpSpPr/>
            <p:nvPr/>
          </p:nvGrpSpPr>
          <p:grpSpPr>
            <a:xfrm>
              <a:off x="4187498" y="7914454"/>
              <a:ext cx="148208" cy="33623"/>
              <a:chOff x="4187498" y="7914454"/>
              <a:chExt cx="148208" cy="33623"/>
            </a:xfrm>
            <a:solidFill>
              <a:srgbClr val="000000"/>
            </a:solidFill>
          </p:grpSpPr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E475C94D-0C1C-47FE-8CD3-0C26ECA65503}"/>
                  </a:ext>
                </a:extLst>
              </p:cNvPr>
              <p:cNvSpPr/>
              <p:nvPr/>
            </p:nvSpPr>
            <p:spPr>
              <a:xfrm>
                <a:off x="4187498" y="7914454"/>
                <a:ext cx="35814" cy="33623"/>
              </a:xfrm>
              <a:custGeom>
                <a:avLst/>
                <a:gdLst>
                  <a:gd name="connsiteX0" fmla="*/ 35814 w 35814"/>
                  <a:gd name="connsiteY0" fmla="*/ 33623 h 33623"/>
                  <a:gd name="connsiteX1" fmla="*/ 0 w 35814"/>
                  <a:gd name="connsiteY1" fmla="*/ 33623 h 33623"/>
                  <a:gd name="connsiteX2" fmla="*/ 0 w 35814"/>
                  <a:gd name="connsiteY2" fmla="*/ 0 h 33623"/>
                  <a:gd name="connsiteX3" fmla="*/ 35814 w 35814"/>
                  <a:gd name="connsiteY3" fmla="*/ 0 h 33623"/>
                  <a:gd name="connsiteX4" fmla="*/ 35814 w 35814"/>
                  <a:gd name="connsiteY4" fmla="*/ 33623 h 33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814" h="33623">
                    <a:moveTo>
                      <a:pt x="35814" y="33623"/>
                    </a:moveTo>
                    <a:lnTo>
                      <a:pt x="0" y="33623"/>
                    </a:lnTo>
                    <a:lnTo>
                      <a:pt x="0" y="0"/>
                    </a:lnTo>
                    <a:lnTo>
                      <a:pt x="35814" y="0"/>
                    </a:lnTo>
                    <a:lnTo>
                      <a:pt x="35814" y="33623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6CEE8E2B-530A-4DF2-A37E-E75390DC04A3}"/>
                  </a:ext>
                </a:extLst>
              </p:cNvPr>
              <p:cNvSpPr/>
              <p:nvPr/>
            </p:nvSpPr>
            <p:spPr>
              <a:xfrm>
                <a:off x="4243695" y="7914454"/>
                <a:ext cx="35814" cy="33623"/>
              </a:xfrm>
              <a:custGeom>
                <a:avLst/>
                <a:gdLst>
                  <a:gd name="connsiteX0" fmla="*/ 35814 w 35814"/>
                  <a:gd name="connsiteY0" fmla="*/ 33623 h 33623"/>
                  <a:gd name="connsiteX1" fmla="*/ 0 w 35814"/>
                  <a:gd name="connsiteY1" fmla="*/ 33623 h 33623"/>
                  <a:gd name="connsiteX2" fmla="*/ 0 w 35814"/>
                  <a:gd name="connsiteY2" fmla="*/ 0 h 33623"/>
                  <a:gd name="connsiteX3" fmla="*/ 35814 w 35814"/>
                  <a:gd name="connsiteY3" fmla="*/ 0 h 33623"/>
                  <a:gd name="connsiteX4" fmla="*/ 35814 w 35814"/>
                  <a:gd name="connsiteY4" fmla="*/ 33623 h 33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814" h="33623">
                    <a:moveTo>
                      <a:pt x="35814" y="33623"/>
                    </a:moveTo>
                    <a:lnTo>
                      <a:pt x="0" y="33623"/>
                    </a:lnTo>
                    <a:lnTo>
                      <a:pt x="0" y="0"/>
                    </a:lnTo>
                    <a:lnTo>
                      <a:pt x="35814" y="0"/>
                    </a:lnTo>
                    <a:lnTo>
                      <a:pt x="35814" y="33623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80676F22-09DC-4DC0-9C0F-173818AA2215}"/>
                  </a:ext>
                </a:extLst>
              </p:cNvPr>
              <p:cNvSpPr/>
              <p:nvPr/>
            </p:nvSpPr>
            <p:spPr>
              <a:xfrm>
                <a:off x="4299893" y="7914454"/>
                <a:ext cx="35814" cy="33623"/>
              </a:xfrm>
              <a:custGeom>
                <a:avLst/>
                <a:gdLst>
                  <a:gd name="connsiteX0" fmla="*/ 35814 w 35814"/>
                  <a:gd name="connsiteY0" fmla="*/ 33623 h 33623"/>
                  <a:gd name="connsiteX1" fmla="*/ 0 w 35814"/>
                  <a:gd name="connsiteY1" fmla="*/ 33623 h 33623"/>
                  <a:gd name="connsiteX2" fmla="*/ 0 w 35814"/>
                  <a:gd name="connsiteY2" fmla="*/ 0 h 33623"/>
                  <a:gd name="connsiteX3" fmla="*/ 35814 w 35814"/>
                  <a:gd name="connsiteY3" fmla="*/ 0 h 33623"/>
                  <a:gd name="connsiteX4" fmla="*/ 35814 w 35814"/>
                  <a:gd name="connsiteY4" fmla="*/ 33623 h 33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814" h="33623">
                    <a:moveTo>
                      <a:pt x="35814" y="33623"/>
                    </a:moveTo>
                    <a:lnTo>
                      <a:pt x="0" y="33623"/>
                    </a:lnTo>
                    <a:lnTo>
                      <a:pt x="0" y="0"/>
                    </a:lnTo>
                    <a:lnTo>
                      <a:pt x="35814" y="0"/>
                    </a:lnTo>
                    <a:lnTo>
                      <a:pt x="35814" y="33623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148" name="Graphic 4">
            <a:extLst>
              <a:ext uri="{FF2B5EF4-FFF2-40B4-BE49-F238E27FC236}">
                <a16:creationId xmlns:a16="http://schemas.microsoft.com/office/drawing/2014/main" id="{C39DD60E-8344-4298-8E1D-A56ED729972D}"/>
              </a:ext>
            </a:extLst>
          </p:cNvPr>
          <p:cNvGrpSpPr/>
          <p:nvPr userDrawn="1"/>
        </p:nvGrpSpPr>
        <p:grpSpPr>
          <a:xfrm flipH="1">
            <a:off x="2769074" y="3040188"/>
            <a:ext cx="243650" cy="227641"/>
            <a:chOff x="9946789" y="7858066"/>
            <a:chExt cx="263842" cy="246507"/>
          </a:xfrm>
        </p:grpSpPr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9BF52C39-7B6F-4BFD-9B4A-E59E9C4DC2AD}"/>
                </a:ext>
              </a:extLst>
            </p:cNvPr>
            <p:cNvSpPr/>
            <p:nvPr/>
          </p:nvSpPr>
          <p:spPr>
            <a:xfrm>
              <a:off x="9946789" y="7858066"/>
              <a:ext cx="263842" cy="246507"/>
            </a:xfrm>
            <a:custGeom>
              <a:avLst/>
              <a:gdLst>
                <a:gd name="connsiteX0" fmla="*/ 251746 w 263842"/>
                <a:gd name="connsiteY0" fmla="*/ 178403 h 246507"/>
                <a:gd name="connsiteX1" fmla="*/ 96107 w 263842"/>
                <a:gd name="connsiteY1" fmla="*/ 178403 h 246507"/>
                <a:gd name="connsiteX2" fmla="*/ 12668 w 263842"/>
                <a:gd name="connsiteY2" fmla="*/ 246507 h 246507"/>
                <a:gd name="connsiteX3" fmla="*/ 50196 w 263842"/>
                <a:gd name="connsiteY3" fmla="*/ 178403 h 246507"/>
                <a:gd name="connsiteX4" fmla="*/ 12001 w 263842"/>
                <a:gd name="connsiteY4" fmla="*/ 178403 h 246507"/>
                <a:gd name="connsiteX5" fmla="*/ 0 w 263842"/>
                <a:gd name="connsiteY5" fmla="*/ 166402 h 246507"/>
                <a:gd name="connsiteX6" fmla="*/ 0 w 263842"/>
                <a:gd name="connsiteY6" fmla="*/ 12002 h 246507"/>
                <a:gd name="connsiteX7" fmla="*/ 12001 w 263842"/>
                <a:gd name="connsiteY7" fmla="*/ 0 h 246507"/>
                <a:gd name="connsiteX8" fmla="*/ 251841 w 263842"/>
                <a:gd name="connsiteY8" fmla="*/ 0 h 246507"/>
                <a:gd name="connsiteX9" fmla="*/ 263842 w 263842"/>
                <a:gd name="connsiteY9" fmla="*/ 12002 h 246507"/>
                <a:gd name="connsiteX10" fmla="*/ 263842 w 263842"/>
                <a:gd name="connsiteY10" fmla="*/ 166497 h 246507"/>
                <a:gd name="connsiteX11" fmla="*/ 251746 w 263842"/>
                <a:gd name="connsiteY11" fmla="*/ 178403 h 246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3842" h="246507">
                  <a:moveTo>
                    <a:pt x="251746" y="178403"/>
                  </a:moveTo>
                  <a:lnTo>
                    <a:pt x="96107" y="178403"/>
                  </a:lnTo>
                  <a:lnTo>
                    <a:pt x="12668" y="246507"/>
                  </a:lnTo>
                  <a:lnTo>
                    <a:pt x="50196" y="178403"/>
                  </a:lnTo>
                  <a:lnTo>
                    <a:pt x="12001" y="178403"/>
                  </a:lnTo>
                  <a:cubicBezTo>
                    <a:pt x="5334" y="178403"/>
                    <a:pt x="0" y="173069"/>
                    <a:pt x="0" y="166402"/>
                  </a:cubicBezTo>
                  <a:lnTo>
                    <a:pt x="0" y="12002"/>
                  </a:lnTo>
                  <a:cubicBezTo>
                    <a:pt x="0" y="5334"/>
                    <a:pt x="5334" y="0"/>
                    <a:pt x="12001" y="0"/>
                  </a:cubicBezTo>
                  <a:lnTo>
                    <a:pt x="251841" y="0"/>
                  </a:lnTo>
                  <a:cubicBezTo>
                    <a:pt x="258508" y="0"/>
                    <a:pt x="263842" y="5334"/>
                    <a:pt x="263842" y="12002"/>
                  </a:cubicBezTo>
                  <a:lnTo>
                    <a:pt x="263842" y="166497"/>
                  </a:lnTo>
                  <a:cubicBezTo>
                    <a:pt x="263747" y="173069"/>
                    <a:pt x="258318" y="178403"/>
                    <a:pt x="251746" y="178403"/>
                  </a:cubicBezTo>
                  <a:close/>
                </a:path>
              </a:pathLst>
            </a:custGeom>
            <a:solidFill>
              <a:srgbClr val="FF4C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5F0A8F42-3D85-4AD9-AFF5-17147C2A9780}"/>
                </a:ext>
              </a:extLst>
            </p:cNvPr>
            <p:cNvSpPr/>
            <p:nvPr/>
          </p:nvSpPr>
          <p:spPr>
            <a:xfrm>
              <a:off x="10065566" y="7887403"/>
              <a:ext cx="26098" cy="116014"/>
            </a:xfrm>
            <a:custGeom>
              <a:avLst/>
              <a:gdLst>
                <a:gd name="connsiteX0" fmla="*/ 0 w 26098"/>
                <a:gd name="connsiteY0" fmla="*/ 116015 h 116014"/>
                <a:gd name="connsiteX1" fmla="*/ 0 w 26098"/>
                <a:gd name="connsiteY1" fmla="*/ 92392 h 116014"/>
                <a:gd name="connsiteX2" fmla="*/ 24003 w 26098"/>
                <a:gd name="connsiteY2" fmla="*/ 92392 h 116014"/>
                <a:gd name="connsiteX3" fmla="*/ 24003 w 26098"/>
                <a:gd name="connsiteY3" fmla="*/ 116015 h 116014"/>
                <a:gd name="connsiteX4" fmla="*/ 0 w 26098"/>
                <a:gd name="connsiteY4" fmla="*/ 116015 h 116014"/>
                <a:gd name="connsiteX5" fmla="*/ 7811 w 26098"/>
                <a:gd name="connsiteY5" fmla="*/ 84963 h 116014"/>
                <a:gd name="connsiteX6" fmla="*/ 571 w 26098"/>
                <a:gd name="connsiteY6" fmla="*/ 0 h 116014"/>
                <a:gd name="connsiteX7" fmla="*/ 26098 w 26098"/>
                <a:gd name="connsiteY7" fmla="*/ 0 h 116014"/>
                <a:gd name="connsiteX8" fmla="*/ 16669 w 26098"/>
                <a:gd name="connsiteY8" fmla="*/ 84963 h 116014"/>
                <a:gd name="connsiteX9" fmla="*/ 7811 w 26098"/>
                <a:gd name="connsiteY9" fmla="*/ 84963 h 116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098" h="116014">
                  <a:moveTo>
                    <a:pt x="0" y="116015"/>
                  </a:moveTo>
                  <a:lnTo>
                    <a:pt x="0" y="92392"/>
                  </a:lnTo>
                  <a:lnTo>
                    <a:pt x="24003" y="92392"/>
                  </a:lnTo>
                  <a:lnTo>
                    <a:pt x="24003" y="116015"/>
                  </a:lnTo>
                  <a:lnTo>
                    <a:pt x="0" y="116015"/>
                  </a:lnTo>
                  <a:close/>
                  <a:moveTo>
                    <a:pt x="7811" y="84963"/>
                  </a:moveTo>
                  <a:lnTo>
                    <a:pt x="571" y="0"/>
                  </a:lnTo>
                  <a:lnTo>
                    <a:pt x="26098" y="0"/>
                  </a:lnTo>
                  <a:lnTo>
                    <a:pt x="16669" y="84963"/>
                  </a:lnTo>
                  <a:lnTo>
                    <a:pt x="7811" y="84963"/>
                  </a:lnTo>
                  <a:close/>
                </a:path>
              </a:pathLst>
            </a:custGeom>
            <a:solidFill>
              <a:sysClr val="window" lastClr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845759BC-B5F9-452F-A952-14755382F389}"/>
              </a:ext>
            </a:extLst>
          </p:cNvPr>
          <p:cNvSpPr/>
          <p:nvPr userDrawn="1"/>
        </p:nvSpPr>
        <p:spPr>
          <a:xfrm>
            <a:off x="2791723" y="3548640"/>
            <a:ext cx="100098" cy="100098"/>
          </a:xfrm>
          <a:custGeom>
            <a:avLst/>
            <a:gdLst>
              <a:gd name="connsiteX0" fmla="*/ 108395 w 108394"/>
              <a:gd name="connsiteY0" fmla="*/ 42291 h 108394"/>
              <a:gd name="connsiteX1" fmla="*/ 66104 w 108394"/>
              <a:gd name="connsiteY1" fmla="*/ 42291 h 108394"/>
              <a:gd name="connsiteX2" fmla="*/ 66104 w 108394"/>
              <a:gd name="connsiteY2" fmla="*/ 0 h 108394"/>
              <a:gd name="connsiteX3" fmla="*/ 42291 w 108394"/>
              <a:gd name="connsiteY3" fmla="*/ 0 h 108394"/>
              <a:gd name="connsiteX4" fmla="*/ 42291 w 108394"/>
              <a:gd name="connsiteY4" fmla="*/ 42291 h 108394"/>
              <a:gd name="connsiteX5" fmla="*/ 0 w 108394"/>
              <a:gd name="connsiteY5" fmla="*/ 42291 h 108394"/>
              <a:gd name="connsiteX6" fmla="*/ 0 w 108394"/>
              <a:gd name="connsiteY6" fmla="*/ 66104 h 108394"/>
              <a:gd name="connsiteX7" fmla="*/ 42291 w 108394"/>
              <a:gd name="connsiteY7" fmla="*/ 66104 h 108394"/>
              <a:gd name="connsiteX8" fmla="*/ 42291 w 108394"/>
              <a:gd name="connsiteY8" fmla="*/ 108395 h 108394"/>
              <a:gd name="connsiteX9" fmla="*/ 66104 w 108394"/>
              <a:gd name="connsiteY9" fmla="*/ 108395 h 108394"/>
              <a:gd name="connsiteX10" fmla="*/ 66104 w 108394"/>
              <a:gd name="connsiteY10" fmla="*/ 66104 h 108394"/>
              <a:gd name="connsiteX11" fmla="*/ 108395 w 108394"/>
              <a:gd name="connsiteY11" fmla="*/ 66104 h 10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394" h="108394">
                <a:moveTo>
                  <a:pt x="108395" y="42291"/>
                </a:moveTo>
                <a:lnTo>
                  <a:pt x="66104" y="42291"/>
                </a:lnTo>
                <a:lnTo>
                  <a:pt x="66104" y="0"/>
                </a:lnTo>
                <a:lnTo>
                  <a:pt x="42291" y="0"/>
                </a:lnTo>
                <a:lnTo>
                  <a:pt x="42291" y="42291"/>
                </a:lnTo>
                <a:lnTo>
                  <a:pt x="0" y="42291"/>
                </a:lnTo>
                <a:lnTo>
                  <a:pt x="0" y="66104"/>
                </a:lnTo>
                <a:lnTo>
                  <a:pt x="42291" y="66104"/>
                </a:lnTo>
                <a:lnTo>
                  <a:pt x="42291" y="108395"/>
                </a:lnTo>
                <a:lnTo>
                  <a:pt x="66104" y="108395"/>
                </a:lnTo>
                <a:lnTo>
                  <a:pt x="66104" y="66104"/>
                </a:lnTo>
                <a:lnTo>
                  <a:pt x="108395" y="66104"/>
                </a:lnTo>
                <a:close/>
              </a:path>
            </a:pathLst>
          </a:custGeom>
          <a:solidFill>
            <a:srgbClr val="FF4C6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35C6132A-37E2-4E56-B04D-F9D8A41F0426}"/>
              </a:ext>
            </a:extLst>
          </p:cNvPr>
          <p:cNvSpPr/>
          <p:nvPr userDrawn="1"/>
        </p:nvSpPr>
        <p:spPr>
          <a:xfrm>
            <a:off x="2878806" y="2276654"/>
            <a:ext cx="100010" cy="100010"/>
          </a:xfrm>
          <a:custGeom>
            <a:avLst/>
            <a:gdLst>
              <a:gd name="connsiteX0" fmla="*/ 108299 w 108299"/>
              <a:gd name="connsiteY0" fmla="*/ 42291 h 108299"/>
              <a:gd name="connsiteX1" fmla="*/ 66104 w 108299"/>
              <a:gd name="connsiteY1" fmla="*/ 42291 h 108299"/>
              <a:gd name="connsiteX2" fmla="*/ 66104 w 108299"/>
              <a:gd name="connsiteY2" fmla="*/ 0 h 108299"/>
              <a:gd name="connsiteX3" fmla="*/ 42291 w 108299"/>
              <a:gd name="connsiteY3" fmla="*/ 0 h 108299"/>
              <a:gd name="connsiteX4" fmla="*/ 42291 w 108299"/>
              <a:gd name="connsiteY4" fmla="*/ 42291 h 108299"/>
              <a:gd name="connsiteX5" fmla="*/ 0 w 108299"/>
              <a:gd name="connsiteY5" fmla="*/ 42291 h 108299"/>
              <a:gd name="connsiteX6" fmla="*/ 0 w 108299"/>
              <a:gd name="connsiteY6" fmla="*/ 66008 h 108299"/>
              <a:gd name="connsiteX7" fmla="*/ 42291 w 108299"/>
              <a:gd name="connsiteY7" fmla="*/ 66008 h 108299"/>
              <a:gd name="connsiteX8" fmla="*/ 42291 w 108299"/>
              <a:gd name="connsiteY8" fmla="*/ 108299 h 108299"/>
              <a:gd name="connsiteX9" fmla="*/ 66104 w 108299"/>
              <a:gd name="connsiteY9" fmla="*/ 108299 h 108299"/>
              <a:gd name="connsiteX10" fmla="*/ 66104 w 108299"/>
              <a:gd name="connsiteY10" fmla="*/ 66008 h 108299"/>
              <a:gd name="connsiteX11" fmla="*/ 108299 w 108299"/>
              <a:gd name="connsiteY11" fmla="*/ 66008 h 10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299" h="108299">
                <a:moveTo>
                  <a:pt x="108299" y="42291"/>
                </a:moveTo>
                <a:lnTo>
                  <a:pt x="66104" y="42291"/>
                </a:lnTo>
                <a:lnTo>
                  <a:pt x="66104" y="0"/>
                </a:lnTo>
                <a:lnTo>
                  <a:pt x="42291" y="0"/>
                </a:lnTo>
                <a:lnTo>
                  <a:pt x="42291" y="42291"/>
                </a:lnTo>
                <a:lnTo>
                  <a:pt x="0" y="42291"/>
                </a:lnTo>
                <a:lnTo>
                  <a:pt x="0" y="66008"/>
                </a:lnTo>
                <a:lnTo>
                  <a:pt x="42291" y="66008"/>
                </a:lnTo>
                <a:lnTo>
                  <a:pt x="42291" y="108299"/>
                </a:lnTo>
                <a:lnTo>
                  <a:pt x="66104" y="108299"/>
                </a:lnTo>
                <a:lnTo>
                  <a:pt x="66104" y="66008"/>
                </a:lnTo>
                <a:lnTo>
                  <a:pt x="108299" y="66008"/>
                </a:lnTo>
                <a:close/>
              </a:path>
            </a:pathLst>
          </a:custGeom>
          <a:solidFill>
            <a:srgbClr val="FF4C6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280F5134-CDDE-4542-A743-D87ABD62D13D}"/>
              </a:ext>
            </a:extLst>
          </p:cNvPr>
          <p:cNvSpPr/>
          <p:nvPr userDrawn="1"/>
        </p:nvSpPr>
        <p:spPr>
          <a:xfrm>
            <a:off x="2431932" y="2904841"/>
            <a:ext cx="100010" cy="100010"/>
          </a:xfrm>
          <a:custGeom>
            <a:avLst/>
            <a:gdLst>
              <a:gd name="connsiteX0" fmla="*/ 108299 w 108299"/>
              <a:gd name="connsiteY0" fmla="*/ 42196 h 108299"/>
              <a:gd name="connsiteX1" fmla="*/ 66008 w 108299"/>
              <a:gd name="connsiteY1" fmla="*/ 42196 h 108299"/>
              <a:gd name="connsiteX2" fmla="*/ 66008 w 108299"/>
              <a:gd name="connsiteY2" fmla="*/ 0 h 108299"/>
              <a:gd name="connsiteX3" fmla="*/ 42291 w 108299"/>
              <a:gd name="connsiteY3" fmla="*/ 0 h 108299"/>
              <a:gd name="connsiteX4" fmla="*/ 42291 w 108299"/>
              <a:gd name="connsiteY4" fmla="*/ 42196 h 108299"/>
              <a:gd name="connsiteX5" fmla="*/ 0 w 108299"/>
              <a:gd name="connsiteY5" fmla="*/ 42196 h 108299"/>
              <a:gd name="connsiteX6" fmla="*/ 0 w 108299"/>
              <a:gd name="connsiteY6" fmla="*/ 66008 h 108299"/>
              <a:gd name="connsiteX7" fmla="*/ 42291 w 108299"/>
              <a:gd name="connsiteY7" fmla="*/ 66008 h 108299"/>
              <a:gd name="connsiteX8" fmla="*/ 42291 w 108299"/>
              <a:gd name="connsiteY8" fmla="*/ 108299 h 108299"/>
              <a:gd name="connsiteX9" fmla="*/ 66008 w 108299"/>
              <a:gd name="connsiteY9" fmla="*/ 108299 h 108299"/>
              <a:gd name="connsiteX10" fmla="*/ 66008 w 108299"/>
              <a:gd name="connsiteY10" fmla="*/ 66008 h 108299"/>
              <a:gd name="connsiteX11" fmla="*/ 108299 w 108299"/>
              <a:gd name="connsiteY11" fmla="*/ 66008 h 10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299" h="108299">
                <a:moveTo>
                  <a:pt x="108299" y="42196"/>
                </a:moveTo>
                <a:lnTo>
                  <a:pt x="66008" y="42196"/>
                </a:lnTo>
                <a:lnTo>
                  <a:pt x="66008" y="0"/>
                </a:lnTo>
                <a:lnTo>
                  <a:pt x="42291" y="0"/>
                </a:lnTo>
                <a:lnTo>
                  <a:pt x="42291" y="42196"/>
                </a:lnTo>
                <a:lnTo>
                  <a:pt x="0" y="42196"/>
                </a:lnTo>
                <a:lnTo>
                  <a:pt x="0" y="66008"/>
                </a:lnTo>
                <a:lnTo>
                  <a:pt x="42291" y="66008"/>
                </a:lnTo>
                <a:lnTo>
                  <a:pt x="42291" y="108299"/>
                </a:lnTo>
                <a:lnTo>
                  <a:pt x="66008" y="108299"/>
                </a:lnTo>
                <a:lnTo>
                  <a:pt x="66008" y="66008"/>
                </a:lnTo>
                <a:lnTo>
                  <a:pt x="108299" y="66008"/>
                </a:lnTo>
                <a:close/>
              </a:path>
            </a:pathLst>
          </a:custGeom>
          <a:solidFill>
            <a:srgbClr val="FF4C6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96D26108-B10C-4854-ABFD-5A3C9A2F65BD}"/>
              </a:ext>
            </a:extLst>
          </p:cNvPr>
          <p:cNvSpPr/>
          <p:nvPr userDrawn="1"/>
        </p:nvSpPr>
        <p:spPr>
          <a:xfrm>
            <a:off x="5233894" y="2980637"/>
            <a:ext cx="100098" cy="100010"/>
          </a:xfrm>
          <a:custGeom>
            <a:avLst/>
            <a:gdLst>
              <a:gd name="connsiteX0" fmla="*/ 108395 w 108394"/>
              <a:gd name="connsiteY0" fmla="*/ 42291 h 108299"/>
              <a:gd name="connsiteX1" fmla="*/ 66104 w 108394"/>
              <a:gd name="connsiteY1" fmla="*/ 42291 h 108299"/>
              <a:gd name="connsiteX2" fmla="*/ 66104 w 108394"/>
              <a:gd name="connsiteY2" fmla="*/ 0 h 108299"/>
              <a:gd name="connsiteX3" fmla="*/ 42291 w 108394"/>
              <a:gd name="connsiteY3" fmla="*/ 0 h 108299"/>
              <a:gd name="connsiteX4" fmla="*/ 42291 w 108394"/>
              <a:gd name="connsiteY4" fmla="*/ 42291 h 108299"/>
              <a:gd name="connsiteX5" fmla="*/ 0 w 108394"/>
              <a:gd name="connsiteY5" fmla="*/ 42291 h 108299"/>
              <a:gd name="connsiteX6" fmla="*/ 0 w 108394"/>
              <a:gd name="connsiteY6" fmla="*/ 66008 h 108299"/>
              <a:gd name="connsiteX7" fmla="*/ 42291 w 108394"/>
              <a:gd name="connsiteY7" fmla="*/ 66008 h 108299"/>
              <a:gd name="connsiteX8" fmla="*/ 42291 w 108394"/>
              <a:gd name="connsiteY8" fmla="*/ 108299 h 108299"/>
              <a:gd name="connsiteX9" fmla="*/ 66104 w 108394"/>
              <a:gd name="connsiteY9" fmla="*/ 108299 h 108299"/>
              <a:gd name="connsiteX10" fmla="*/ 66104 w 108394"/>
              <a:gd name="connsiteY10" fmla="*/ 66008 h 108299"/>
              <a:gd name="connsiteX11" fmla="*/ 108395 w 108394"/>
              <a:gd name="connsiteY11" fmla="*/ 66008 h 10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394" h="108299">
                <a:moveTo>
                  <a:pt x="108395" y="42291"/>
                </a:moveTo>
                <a:lnTo>
                  <a:pt x="66104" y="42291"/>
                </a:lnTo>
                <a:lnTo>
                  <a:pt x="66104" y="0"/>
                </a:lnTo>
                <a:lnTo>
                  <a:pt x="42291" y="0"/>
                </a:lnTo>
                <a:lnTo>
                  <a:pt x="42291" y="42291"/>
                </a:lnTo>
                <a:lnTo>
                  <a:pt x="0" y="42291"/>
                </a:lnTo>
                <a:lnTo>
                  <a:pt x="0" y="66008"/>
                </a:lnTo>
                <a:lnTo>
                  <a:pt x="42291" y="66008"/>
                </a:lnTo>
                <a:lnTo>
                  <a:pt x="42291" y="108299"/>
                </a:lnTo>
                <a:lnTo>
                  <a:pt x="66104" y="108299"/>
                </a:lnTo>
                <a:lnTo>
                  <a:pt x="66104" y="66008"/>
                </a:lnTo>
                <a:lnTo>
                  <a:pt x="108395" y="66008"/>
                </a:lnTo>
                <a:close/>
              </a:path>
            </a:pathLst>
          </a:custGeom>
          <a:solidFill>
            <a:srgbClr val="FF4C6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E1212058-E28B-425D-9CDA-5FD8E5ADDD71}"/>
              </a:ext>
            </a:extLst>
          </p:cNvPr>
          <p:cNvSpPr/>
          <p:nvPr userDrawn="1"/>
        </p:nvSpPr>
        <p:spPr>
          <a:xfrm>
            <a:off x="4964359" y="3898287"/>
            <a:ext cx="100098" cy="100098"/>
          </a:xfrm>
          <a:custGeom>
            <a:avLst/>
            <a:gdLst>
              <a:gd name="connsiteX0" fmla="*/ 108395 w 108394"/>
              <a:gd name="connsiteY0" fmla="*/ 42291 h 108394"/>
              <a:gd name="connsiteX1" fmla="*/ 66104 w 108394"/>
              <a:gd name="connsiteY1" fmla="*/ 42291 h 108394"/>
              <a:gd name="connsiteX2" fmla="*/ 66104 w 108394"/>
              <a:gd name="connsiteY2" fmla="*/ 0 h 108394"/>
              <a:gd name="connsiteX3" fmla="*/ 42291 w 108394"/>
              <a:gd name="connsiteY3" fmla="*/ 0 h 108394"/>
              <a:gd name="connsiteX4" fmla="*/ 42291 w 108394"/>
              <a:gd name="connsiteY4" fmla="*/ 42291 h 108394"/>
              <a:gd name="connsiteX5" fmla="*/ 0 w 108394"/>
              <a:gd name="connsiteY5" fmla="*/ 42291 h 108394"/>
              <a:gd name="connsiteX6" fmla="*/ 0 w 108394"/>
              <a:gd name="connsiteY6" fmla="*/ 66104 h 108394"/>
              <a:gd name="connsiteX7" fmla="*/ 42291 w 108394"/>
              <a:gd name="connsiteY7" fmla="*/ 66104 h 108394"/>
              <a:gd name="connsiteX8" fmla="*/ 42291 w 108394"/>
              <a:gd name="connsiteY8" fmla="*/ 108395 h 108394"/>
              <a:gd name="connsiteX9" fmla="*/ 66104 w 108394"/>
              <a:gd name="connsiteY9" fmla="*/ 108395 h 108394"/>
              <a:gd name="connsiteX10" fmla="*/ 66104 w 108394"/>
              <a:gd name="connsiteY10" fmla="*/ 66104 h 108394"/>
              <a:gd name="connsiteX11" fmla="*/ 108395 w 108394"/>
              <a:gd name="connsiteY11" fmla="*/ 66104 h 10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394" h="108394">
                <a:moveTo>
                  <a:pt x="108395" y="42291"/>
                </a:moveTo>
                <a:lnTo>
                  <a:pt x="66104" y="42291"/>
                </a:lnTo>
                <a:lnTo>
                  <a:pt x="66104" y="0"/>
                </a:lnTo>
                <a:lnTo>
                  <a:pt x="42291" y="0"/>
                </a:lnTo>
                <a:lnTo>
                  <a:pt x="42291" y="42291"/>
                </a:lnTo>
                <a:lnTo>
                  <a:pt x="0" y="42291"/>
                </a:lnTo>
                <a:lnTo>
                  <a:pt x="0" y="66104"/>
                </a:lnTo>
                <a:lnTo>
                  <a:pt x="42291" y="66104"/>
                </a:lnTo>
                <a:lnTo>
                  <a:pt x="42291" y="108395"/>
                </a:lnTo>
                <a:lnTo>
                  <a:pt x="66104" y="108395"/>
                </a:lnTo>
                <a:lnTo>
                  <a:pt x="66104" y="66104"/>
                </a:lnTo>
                <a:lnTo>
                  <a:pt x="108395" y="66104"/>
                </a:lnTo>
                <a:close/>
              </a:path>
            </a:pathLst>
          </a:custGeom>
          <a:solidFill>
            <a:srgbClr val="FF4C6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156" name="Graphic 161">
            <a:extLst>
              <a:ext uri="{FF2B5EF4-FFF2-40B4-BE49-F238E27FC236}">
                <a16:creationId xmlns:a16="http://schemas.microsoft.com/office/drawing/2014/main" id="{EC9280C1-9628-4E9F-BFA8-AEB3B49CC967}"/>
              </a:ext>
            </a:extLst>
          </p:cNvPr>
          <p:cNvGrpSpPr/>
          <p:nvPr userDrawn="1"/>
        </p:nvGrpSpPr>
        <p:grpSpPr>
          <a:xfrm rot="469179" flipH="1">
            <a:off x="3268448" y="2051843"/>
            <a:ext cx="1017220" cy="344258"/>
            <a:chOff x="6991578" y="5113337"/>
            <a:chExt cx="1826583" cy="618171"/>
          </a:xfrm>
        </p:grpSpPr>
        <p:grpSp>
          <p:nvGrpSpPr>
            <p:cNvPr id="157" name="Graphic 161">
              <a:extLst>
                <a:ext uri="{FF2B5EF4-FFF2-40B4-BE49-F238E27FC236}">
                  <a16:creationId xmlns:a16="http://schemas.microsoft.com/office/drawing/2014/main" id="{3B16465E-75D0-47F3-8BBD-64D4AC261348}"/>
                </a:ext>
              </a:extLst>
            </p:cNvPr>
            <p:cNvGrpSpPr/>
            <p:nvPr/>
          </p:nvGrpSpPr>
          <p:grpSpPr>
            <a:xfrm>
              <a:off x="6991578" y="5217965"/>
              <a:ext cx="1433201" cy="513543"/>
              <a:chOff x="6991578" y="5217965"/>
              <a:chExt cx="1433201" cy="513543"/>
            </a:xfrm>
            <a:solidFill>
              <a:srgbClr val="292C3D"/>
            </a:solidFill>
          </p:grpSpPr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BD503B84-F679-4F2A-8C00-F676D7D565AE}"/>
                  </a:ext>
                </a:extLst>
              </p:cNvPr>
              <p:cNvSpPr/>
              <p:nvPr/>
            </p:nvSpPr>
            <p:spPr>
              <a:xfrm>
                <a:off x="6991578" y="5549297"/>
                <a:ext cx="36787" cy="42765"/>
              </a:xfrm>
              <a:custGeom>
                <a:avLst/>
                <a:gdLst>
                  <a:gd name="connsiteX0" fmla="*/ 9690 w 36787"/>
                  <a:gd name="connsiteY0" fmla="*/ 42766 h 42765"/>
                  <a:gd name="connsiteX1" fmla="*/ 4166 w 36787"/>
                  <a:gd name="connsiteY1" fmla="*/ 41052 h 42765"/>
                  <a:gd name="connsiteX2" fmla="*/ 1784 w 36787"/>
                  <a:gd name="connsiteY2" fmla="*/ 27526 h 42765"/>
                  <a:gd name="connsiteX3" fmla="*/ 19406 w 36787"/>
                  <a:gd name="connsiteY3" fmla="*/ 3809 h 42765"/>
                  <a:gd name="connsiteX4" fmla="*/ 33026 w 36787"/>
                  <a:gd name="connsiteY4" fmla="*/ 1999 h 42765"/>
                  <a:gd name="connsiteX5" fmla="*/ 34741 w 36787"/>
                  <a:gd name="connsiteY5" fmla="*/ 15525 h 42765"/>
                  <a:gd name="connsiteX6" fmla="*/ 17691 w 36787"/>
                  <a:gd name="connsiteY6" fmla="*/ 38575 h 42765"/>
                  <a:gd name="connsiteX7" fmla="*/ 9690 w 36787"/>
                  <a:gd name="connsiteY7" fmla="*/ 42766 h 42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787" h="42765">
                    <a:moveTo>
                      <a:pt x="9690" y="42766"/>
                    </a:moveTo>
                    <a:cubicBezTo>
                      <a:pt x="7785" y="42766"/>
                      <a:pt x="5785" y="42195"/>
                      <a:pt x="4166" y="41052"/>
                    </a:cubicBezTo>
                    <a:cubicBezTo>
                      <a:pt x="-216" y="38004"/>
                      <a:pt x="-1359" y="31908"/>
                      <a:pt x="1784" y="27526"/>
                    </a:cubicBezTo>
                    <a:cubicBezTo>
                      <a:pt x="1784" y="27526"/>
                      <a:pt x="7976" y="18668"/>
                      <a:pt x="19406" y="3809"/>
                    </a:cubicBezTo>
                    <a:cubicBezTo>
                      <a:pt x="22644" y="-477"/>
                      <a:pt x="28835" y="-1239"/>
                      <a:pt x="33026" y="1999"/>
                    </a:cubicBezTo>
                    <a:cubicBezTo>
                      <a:pt x="37217" y="5142"/>
                      <a:pt x="38075" y="11238"/>
                      <a:pt x="34741" y="15525"/>
                    </a:cubicBezTo>
                    <a:cubicBezTo>
                      <a:pt x="23692" y="29907"/>
                      <a:pt x="17786" y="38480"/>
                      <a:pt x="17691" y="38575"/>
                    </a:cubicBezTo>
                    <a:cubicBezTo>
                      <a:pt x="15786" y="41337"/>
                      <a:pt x="12738" y="42766"/>
                      <a:pt x="9690" y="42766"/>
                    </a:cubicBezTo>
                    <a:close/>
                  </a:path>
                </a:pathLst>
              </a:custGeom>
              <a:solidFill>
                <a:srgbClr val="292C3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FD99AB51-B18E-4FAA-8BC8-6916B9D8E1A0}"/>
                  </a:ext>
                </a:extLst>
              </p:cNvPr>
              <p:cNvSpPr/>
              <p:nvPr/>
            </p:nvSpPr>
            <p:spPr>
              <a:xfrm>
                <a:off x="7045999" y="5217965"/>
                <a:ext cx="1378779" cy="513543"/>
              </a:xfrm>
              <a:custGeom>
                <a:avLst/>
                <a:gdLst>
                  <a:gd name="connsiteX0" fmla="*/ 1014925 w 1378779"/>
                  <a:gd name="connsiteY0" fmla="*/ 513544 h 513543"/>
                  <a:gd name="connsiteX1" fmla="*/ 982064 w 1378779"/>
                  <a:gd name="connsiteY1" fmla="*/ 510591 h 513543"/>
                  <a:gd name="connsiteX2" fmla="*/ 974253 w 1378779"/>
                  <a:gd name="connsiteY2" fmla="*/ 499256 h 513543"/>
                  <a:gd name="connsiteX3" fmla="*/ 985588 w 1378779"/>
                  <a:gd name="connsiteY3" fmla="*/ 491446 h 513543"/>
                  <a:gd name="connsiteX4" fmla="*/ 1039880 w 1378779"/>
                  <a:gd name="connsiteY4" fmla="*/ 490684 h 513543"/>
                  <a:gd name="connsiteX5" fmla="*/ 1051787 w 1378779"/>
                  <a:gd name="connsiteY5" fmla="*/ 497637 h 513543"/>
                  <a:gd name="connsiteX6" fmla="*/ 1044833 w 1378779"/>
                  <a:gd name="connsiteY6" fmla="*/ 509544 h 513543"/>
                  <a:gd name="connsiteX7" fmla="*/ 1014925 w 1378779"/>
                  <a:gd name="connsiteY7" fmla="*/ 513544 h 513543"/>
                  <a:gd name="connsiteX8" fmla="*/ 929009 w 1378779"/>
                  <a:gd name="connsiteY8" fmla="*/ 489922 h 513543"/>
                  <a:gd name="connsiteX9" fmla="*/ 923961 w 1378779"/>
                  <a:gd name="connsiteY9" fmla="*/ 488588 h 513543"/>
                  <a:gd name="connsiteX10" fmla="*/ 876146 w 1378779"/>
                  <a:gd name="connsiteY10" fmla="*/ 449822 h 513543"/>
                  <a:gd name="connsiteX11" fmla="*/ 876431 w 1378779"/>
                  <a:gd name="connsiteY11" fmla="*/ 436010 h 513543"/>
                  <a:gd name="connsiteX12" fmla="*/ 890243 w 1378779"/>
                  <a:gd name="connsiteY12" fmla="*/ 436296 h 513543"/>
                  <a:gd name="connsiteX13" fmla="*/ 934058 w 1378779"/>
                  <a:gd name="connsiteY13" fmla="*/ 471824 h 513543"/>
                  <a:gd name="connsiteX14" fmla="*/ 937391 w 1378779"/>
                  <a:gd name="connsiteY14" fmla="*/ 485159 h 513543"/>
                  <a:gd name="connsiteX15" fmla="*/ 929009 w 1378779"/>
                  <a:gd name="connsiteY15" fmla="*/ 489922 h 513543"/>
                  <a:gd name="connsiteX16" fmla="*/ 1095411 w 1378779"/>
                  <a:gd name="connsiteY16" fmla="*/ 484016 h 513543"/>
                  <a:gd name="connsiteX17" fmla="*/ 1087410 w 1378779"/>
                  <a:gd name="connsiteY17" fmla="*/ 479825 h 513543"/>
                  <a:gd name="connsiteX18" fmla="*/ 1089887 w 1378779"/>
                  <a:gd name="connsiteY18" fmla="*/ 466300 h 513543"/>
                  <a:gd name="connsiteX19" fmla="*/ 1134178 w 1378779"/>
                  <a:gd name="connsiteY19" fmla="*/ 429438 h 513543"/>
                  <a:gd name="connsiteX20" fmla="*/ 1147894 w 1378779"/>
                  <a:gd name="connsiteY20" fmla="*/ 429724 h 513543"/>
                  <a:gd name="connsiteX21" fmla="*/ 1147608 w 1378779"/>
                  <a:gd name="connsiteY21" fmla="*/ 443440 h 513543"/>
                  <a:gd name="connsiteX22" fmla="*/ 1100840 w 1378779"/>
                  <a:gd name="connsiteY22" fmla="*/ 482397 h 513543"/>
                  <a:gd name="connsiteX23" fmla="*/ 1095411 w 1378779"/>
                  <a:gd name="connsiteY23" fmla="*/ 484016 h 513543"/>
                  <a:gd name="connsiteX24" fmla="*/ 845856 w 1378779"/>
                  <a:gd name="connsiteY24" fmla="*/ 406864 h 513543"/>
                  <a:gd name="connsiteX25" fmla="*/ 837855 w 1378779"/>
                  <a:gd name="connsiteY25" fmla="*/ 402673 h 513543"/>
                  <a:gd name="connsiteX26" fmla="*/ 805565 w 1378779"/>
                  <a:gd name="connsiteY26" fmla="*/ 352000 h 513543"/>
                  <a:gd name="connsiteX27" fmla="*/ 808994 w 1378779"/>
                  <a:gd name="connsiteY27" fmla="*/ 338665 h 513543"/>
                  <a:gd name="connsiteX28" fmla="*/ 822329 w 1378779"/>
                  <a:gd name="connsiteY28" fmla="*/ 342094 h 513543"/>
                  <a:gd name="connsiteX29" fmla="*/ 853762 w 1378779"/>
                  <a:gd name="connsiteY29" fmla="*/ 391433 h 513543"/>
                  <a:gd name="connsiteX30" fmla="*/ 851381 w 1378779"/>
                  <a:gd name="connsiteY30" fmla="*/ 404959 h 513543"/>
                  <a:gd name="connsiteX31" fmla="*/ 845856 w 1378779"/>
                  <a:gd name="connsiteY31" fmla="*/ 406864 h 513543"/>
                  <a:gd name="connsiteX32" fmla="*/ 1181612 w 1378779"/>
                  <a:gd name="connsiteY32" fmla="*/ 402959 h 513543"/>
                  <a:gd name="connsiteX33" fmla="*/ 1175231 w 1378779"/>
                  <a:gd name="connsiteY33" fmla="*/ 400577 h 513543"/>
                  <a:gd name="connsiteX34" fmla="*/ 1174278 w 1378779"/>
                  <a:gd name="connsiteY34" fmla="*/ 386861 h 513543"/>
                  <a:gd name="connsiteX35" fmla="*/ 1211902 w 1378779"/>
                  <a:gd name="connsiteY35" fmla="*/ 341522 h 513543"/>
                  <a:gd name="connsiteX36" fmla="*/ 1225618 w 1378779"/>
                  <a:gd name="connsiteY36" fmla="*/ 339998 h 513543"/>
                  <a:gd name="connsiteX37" fmla="*/ 1227142 w 1378779"/>
                  <a:gd name="connsiteY37" fmla="*/ 353714 h 513543"/>
                  <a:gd name="connsiteX38" fmla="*/ 1188947 w 1378779"/>
                  <a:gd name="connsiteY38" fmla="*/ 399720 h 513543"/>
                  <a:gd name="connsiteX39" fmla="*/ 1181612 w 1378779"/>
                  <a:gd name="connsiteY39" fmla="*/ 402959 h 513543"/>
                  <a:gd name="connsiteX40" fmla="*/ 1256003 w 1378779"/>
                  <a:gd name="connsiteY40" fmla="*/ 310376 h 513543"/>
                  <a:gd name="connsiteX41" fmla="*/ 1250097 w 1378779"/>
                  <a:gd name="connsiteY41" fmla="*/ 308375 h 513543"/>
                  <a:gd name="connsiteX42" fmla="*/ 1248287 w 1378779"/>
                  <a:gd name="connsiteY42" fmla="*/ 294755 h 513543"/>
                  <a:gd name="connsiteX43" fmla="*/ 1259813 w 1378779"/>
                  <a:gd name="connsiteY43" fmla="*/ 279705 h 513543"/>
                  <a:gd name="connsiteX44" fmla="*/ 1284387 w 1378779"/>
                  <a:gd name="connsiteY44" fmla="*/ 247701 h 513543"/>
                  <a:gd name="connsiteX45" fmla="*/ 1298008 w 1378779"/>
                  <a:gd name="connsiteY45" fmla="*/ 245987 h 513543"/>
                  <a:gd name="connsiteX46" fmla="*/ 1299722 w 1378779"/>
                  <a:gd name="connsiteY46" fmla="*/ 259607 h 513543"/>
                  <a:gd name="connsiteX47" fmla="*/ 1275148 w 1378779"/>
                  <a:gd name="connsiteY47" fmla="*/ 291611 h 513543"/>
                  <a:gd name="connsiteX48" fmla="*/ 1263623 w 1378779"/>
                  <a:gd name="connsiteY48" fmla="*/ 306756 h 513543"/>
                  <a:gd name="connsiteX49" fmla="*/ 1256003 w 1378779"/>
                  <a:gd name="connsiteY49" fmla="*/ 310376 h 513543"/>
                  <a:gd name="connsiteX50" fmla="*/ 784896 w 1378779"/>
                  <a:gd name="connsiteY50" fmla="*/ 305042 h 513543"/>
                  <a:gd name="connsiteX51" fmla="*/ 776324 w 1378779"/>
                  <a:gd name="connsiteY51" fmla="*/ 299993 h 513543"/>
                  <a:gd name="connsiteX52" fmla="*/ 766703 w 1378779"/>
                  <a:gd name="connsiteY52" fmla="*/ 282372 h 513543"/>
                  <a:gd name="connsiteX53" fmla="*/ 747939 w 1378779"/>
                  <a:gd name="connsiteY53" fmla="*/ 247987 h 513543"/>
                  <a:gd name="connsiteX54" fmla="*/ 751749 w 1378779"/>
                  <a:gd name="connsiteY54" fmla="*/ 234747 h 513543"/>
                  <a:gd name="connsiteX55" fmla="*/ 764989 w 1378779"/>
                  <a:gd name="connsiteY55" fmla="*/ 238557 h 513543"/>
                  <a:gd name="connsiteX56" fmla="*/ 783848 w 1378779"/>
                  <a:gd name="connsiteY56" fmla="*/ 273038 h 513543"/>
                  <a:gd name="connsiteX57" fmla="*/ 793469 w 1378779"/>
                  <a:gd name="connsiteY57" fmla="*/ 290659 h 513543"/>
                  <a:gd name="connsiteX58" fmla="*/ 789563 w 1378779"/>
                  <a:gd name="connsiteY58" fmla="*/ 303899 h 513543"/>
                  <a:gd name="connsiteX59" fmla="*/ 784896 w 1378779"/>
                  <a:gd name="connsiteY59" fmla="*/ 305042 h 513543"/>
                  <a:gd name="connsiteX60" fmla="*/ 9752 w 1378779"/>
                  <a:gd name="connsiteY60" fmla="*/ 304470 h 513543"/>
                  <a:gd name="connsiteX61" fmla="*/ 3465 w 1378779"/>
                  <a:gd name="connsiteY61" fmla="*/ 302184 h 513543"/>
                  <a:gd name="connsiteX62" fmla="*/ 2322 w 1378779"/>
                  <a:gd name="connsiteY62" fmla="*/ 288468 h 513543"/>
                  <a:gd name="connsiteX63" fmla="*/ 41851 w 1378779"/>
                  <a:gd name="connsiteY63" fmla="*/ 243605 h 513543"/>
                  <a:gd name="connsiteX64" fmla="*/ 55567 w 1378779"/>
                  <a:gd name="connsiteY64" fmla="*/ 243034 h 513543"/>
                  <a:gd name="connsiteX65" fmla="*/ 56138 w 1378779"/>
                  <a:gd name="connsiteY65" fmla="*/ 256750 h 513543"/>
                  <a:gd name="connsiteX66" fmla="*/ 17181 w 1378779"/>
                  <a:gd name="connsiteY66" fmla="*/ 300946 h 513543"/>
                  <a:gd name="connsiteX67" fmla="*/ 9752 w 1378779"/>
                  <a:gd name="connsiteY67" fmla="*/ 304470 h 513543"/>
                  <a:gd name="connsiteX68" fmla="*/ 90143 w 1378779"/>
                  <a:gd name="connsiteY68" fmla="*/ 217316 h 513543"/>
                  <a:gd name="connsiteX69" fmla="*/ 83189 w 1378779"/>
                  <a:gd name="connsiteY69" fmla="*/ 214459 h 513543"/>
                  <a:gd name="connsiteX70" fmla="*/ 83285 w 1378779"/>
                  <a:gd name="connsiteY70" fmla="*/ 200648 h 513543"/>
                  <a:gd name="connsiteX71" fmla="*/ 126909 w 1378779"/>
                  <a:gd name="connsiteY71" fmla="*/ 159690 h 513543"/>
                  <a:gd name="connsiteX72" fmla="*/ 140625 w 1378779"/>
                  <a:gd name="connsiteY72" fmla="*/ 160547 h 513543"/>
                  <a:gd name="connsiteX73" fmla="*/ 139863 w 1378779"/>
                  <a:gd name="connsiteY73" fmla="*/ 174263 h 513543"/>
                  <a:gd name="connsiteX74" fmla="*/ 97001 w 1378779"/>
                  <a:gd name="connsiteY74" fmla="*/ 214459 h 513543"/>
                  <a:gd name="connsiteX75" fmla="*/ 90143 w 1378779"/>
                  <a:gd name="connsiteY75" fmla="*/ 217316 h 513543"/>
                  <a:gd name="connsiteX76" fmla="*/ 1329155 w 1378779"/>
                  <a:gd name="connsiteY76" fmla="*/ 216935 h 513543"/>
                  <a:gd name="connsiteX77" fmla="*/ 1322963 w 1378779"/>
                  <a:gd name="connsiteY77" fmla="*/ 214649 h 513543"/>
                  <a:gd name="connsiteX78" fmla="*/ 1321725 w 1378779"/>
                  <a:gd name="connsiteY78" fmla="*/ 200933 h 513543"/>
                  <a:gd name="connsiteX79" fmla="*/ 1362111 w 1378779"/>
                  <a:gd name="connsiteY79" fmla="*/ 156166 h 513543"/>
                  <a:gd name="connsiteX80" fmla="*/ 1375922 w 1378779"/>
                  <a:gd name="connsiteY80" fmla="*/ 156166 h 513543"/>
                  <a:gd name="connsiteX81" fmla="*/ 1375922 w 1378779"/>
                  <a:gd name="connsiteY81" fmla="*/ 169977 h 513543"/>
                  <a:gd name="connsiteX82" fmla="*/ 1336775 w 1378779"/>
                  <a:gd name="connsiteY82" fmla="*/ 213411 h 513543"/>
                  <a:gd name="connsiteX83" fmla="*/ 1329155 w 1378779"/>
                  <a:gd name="connsiteY83" fmla="*/ 216935 h 513543"/>
                  <a:gd name="connsiteX84" fmla="*/ 726889 w 1378779"/>
                  <a:gd name="connsiteY84" fmla="*/ 201505 h 513543"/>
                  <a:gd name="connsiteX85" fmla="*/ 718602 w 1378779"/>
                  <a:gd name="connsiteY85" fmla="*/ 196838 h 513543"/>
                  <a:gd name="connsiteX86" fmla="*/ 686503 w 1378779"/>
                  <a:gd name="connsiteY86" fmla="*/ 147879 h 513543"/>
                  <a:gd name="connsiteX87" fmla="*/ 688694 w 1378779"/>
                  <a:gd name="connsiteY87" fmla="*/ 134258 h 513543"/>
                  <a:gd name="connsiteX88" fmla="*/ 702314 w 1378779"/>
                  <a:gd name="connsiteY88" fmla="*/ 136449 h 513543"/>
                  <a:gd name="connsiteX89" fmla="*/ 735271 w 1378779"/>
                  <a:gd name="connsiteY89" fmla="*/ 186646 h 513543"/>
                  <a:gd name="connsiteX90" fmla="*/ 731937 w 1378779"/>
                  <a:gd name="connsiteY90" fmla="*/ 199981 h 513543"/>
                  <a:gd name="connsiteX91" fmla="*/ 726889 w 1378779"/>
                  <a:gd name="connsiteY91" fmla="*/ 201505 h 513543"/>
                  <a:gd name="connsiteX92" fmla="*/ 178916 w 1378779"/>
                  <a:gd name="connsiteY92" fmla="*/ 138545 h 513543"/>
                  <a:gd name="connsiteX93" fmla="*/ 171200 w 1378779"/>
                  <a:gd name="connsiteY93" fmla="*/ 134830 h 513543"/>
                  <a:gd name="connsiteX94" fmla="*/ 172820 w 1378779"/>
                  <a:gd name="connsiteY94" fmla="*/ 121114 h 513543"/>
                  <a:gd name="connsiteX95" fmla="*/ 221302 w 1378779"/>
                  <a:gd name="connsiteY95" fmla="*/ 85776 h 513543"/>
                  <a:gd name="connsiteX96" fmla="*/ 234827 w 1378779"/>
                  <a:gd name="connsiteY96" fmla="*/ 88443 h 513543"/>
                  <a:gd name="connsiteX97" fmla="*/ 232160 w 1378779"/>
                  <a:gd name="connsiteY97" fmla="*/ 101969 h 513543"/>
                  <a:gd name="connsiteX98" fmla="*/ 184821 w 1378779"/>
                  <a:gd name="connsiteY98" fmla="*/ 136449 h 513543"/>
                  <a:gd name="connsiteX99" fmla="*/ 178916 w 1378779"/>
                  <a:gd name="connsiteY99" fmla="*/ 138545 h 513543"/>
                  <a:gd name="connsiteX100" fmla="*/ 656880 w 1378779"/>
                  <a:gd name="connsiteY100" fmla="*/ 105969 h 513543"/>
                  <a:gd name="connsiteX101" fmla="*/ 649736 w 1378779"/>
                  <a:gd name="connsiteY101" fmla="*/ 102826 h 513543"/>
                  <a:gd name="connsiteX102" fmla="*/ 607064 w 1378779"/>
                  <a:gd name="connsiteY102" fmla="*/ 64535 h 513543"/>
                  <a:gd name="connsiteX103" fmla="*/ 604969 w 1378779"/>
                  <a:gd name="connsiteY103" fmla="*/ 50915 h 513543"/>
                  <a:gd name="connsiteX104" fmla="*/ 618590 w 1378779"/>
                  <a:gd name="connsiteY104" fmla="*/ 48819 h 513543"/>
                  <a:gd name="connsiteX105" fmla="*/ 663929 w 1378779"/>
                  <a:gd name="connsiteY105" fmla="*/ 89491 h 513543"/>
                  <a:gd name="connsiteX106" fmla="*/ 663452 w 1378779"/>
                  <a:gd name="connsiteY106" fmla="*/ 103207 h 513543"/>
                  <a:gd name="connsiteX107" fmla="*/ 656880 w 1378779"/>
                  <a:gd name="connsiteY107" fmla="*/ 105969 h 513543"/>
                  <a:gd name="connsiteX108" fmla="*/ 277499 w 1378779"/>
                  <a:gd name="connsiteY108" fmla="*/ 72727 h 513543"/>
                  <a:gd name="connsiteX109" fmla="*/ 268927 w 1378779"/>
                  <a:gd name="connsiteY109" fmla="*/ 67679 h 513543"/>
                  <a:gd name="connsiteX110" fmla="*/ 272832 w 1378779"/>
                  <a:gd name="connsiteY110" fmla="*/ 54439 h 513543"/>
                  <a:gd name="connsiteX111" fmla="*/ 327315 w 1378779"/>
                  <a:gd name="connsiteY111" fmla="*/ 28340 h 513543"/>
                  <a:gd name="connsiteX112" fmla="*/ 339983 w 1378779"/>
                  <a:gd name="connsiteY112" fmla="*/ 33674 h 513543"/>
                  <a:gd name="connsiteX113" fmla="*/ 334649 w 1378779"/>
                  <a:gd name="connsiteY113" fmla="*/ 46343 h 513543"/>
                  <a:gd name="connsiteX114" fmla="*/ 282167 w 1378779"/>
                  <a:gd name="connsiteY114" fmla="*/ 71489 h 513543"/>
                  <a:gd name="connsiteX115" fmla="*/ 277499 w 1378779"/>
                  <a:gd name="connsiteY115" fmla="*/ 72727 h 513543"/>
                  <a:gd name="connsiteX116" fmla="*/ 561630 w 1378779"/>
                  <a:gd name="connsiteY116" fmla="*/ 37389 h 513543"/>
                  <a:gd name="connsiteX117" fmla="*/ 557915 w 1378779"/>
                  <a:gd name="connsiteY117" fmla="*/ 36627 h 513543"/>
                  <a:gd name="connsiteX118" fmla="*/ 506766 w 1378779"/>
                  <a:gd name="connsiteY118" fmla="*/ 22244 h 513543"/>
                  <a:gd name="connsiteX119" fmla="*/ 503432 w 1378779"/>
                  <a:gd name="connsiteY119" fmla="*/ 21673 h 513543"/>
                  <a:gd name="connsiteX120" fmla="*/ 495241 w 1378779"/>
                  <a:gd name="connsiteY120" fmla="*/ 10624 h 513543"/>
                  <a:gd name="connsiteX121" fmla="*/ 506290 w 1378779"/>
                  <a:gd name="connsiteY121" fmla="*/ 2432 h 513543"/>
                  <a:gd name="connsiteX122" fmla="*/ 509909 w 1378779"/>
                  <a:gd name="connsiteY122" fmla="*/ 3004 h 513543"/>
                  <a:gd name="connsiteX123" fmla="*/ 565440 w 1378779"/>
                  <a:gd name="connsiteY123" fmla="*/ 18625 h 513543"/>
                  <a:gd name="connsiteX124" fmla="*/ 570679 w 1378779"/>
                  <a:gd name="connsiteY124" fmla="*/ 31388 h 513543"/>
                  <a:gd name="connsiteX125" fmla="*/ 561630 w 1378779"/>
                  <a:gd name="connsiteY125" fmla="*/ 37389 h 513543"/>
                  <a:gd name="connsiteX126" fmla="*/ 387132 w 1378779"/>
                  <a:gd name="connsiteY126" fmla="*/ 28721 h 513543"/>
                  <a:gd name="connsiteX127" fmla="*/ 377702 w 1378779"/>
                  <a:gd name="connsiteY127" fmla="*/ 21292 h 513543"/>
                  <a:gd name="connsiteX128" fmla="*/ 384846 w 1378779"/>
                  <a:gd name="connsiteY128" fmla="*/ 9481 h 513543"/>
                  <a:gd name="connsiteX129" fmla="*/ 445044 w 1378779"/>
                  <a:gd name="connsiteY129" fmla="*/ 51 h 513543"/>
                  <a:gd name="connsiteX130" fmla="*/ 455331 w 1378779"/>
                  <a:gd name="connsiteY130" fmla="*/ 9195 h 513543"/>
                  <a:gd name="connsiteX131" fmla="*/ 446187 w 1378779"/>
                  <a:gd name="connsiteY131" fmla="*/ 19482 h 513543"/>
                  <a:gd name="connsiteX132" fmla="*/ 389418 w 1378779"/>
                  <a:gd name="connsiteY132" fmla="*/ 28340 h 513543"/>
                  <a:gd name="connsiteX133" fmla="*/ 387132 w 1378779"/>
                  <a:gd name="connsiteY133" fmla="*/ 28721 h 513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</a:cxnLst>
                <a:rect l="l" t="t" r="r" b="b"/>
                <a:pathLst>
                  <a:path w="1378779" h="513543">
                    <a:moveTo>
                      <a:pt x="1014925" y="513544"/>
                    </a:moveTo>
                    <a:cubicBezTo>
                      <a:pt x="1003685" y="513544"/>
                      <a:pt x="992636" y="512592"/>
                      <a:pt x="982064" y="510591"/>
                    </a:cubicBezTo>
                    <a:cubicBezTo>
                      <a:pt x="976825" y="509639"/>
                      <a:pt x="973301" y="504495"/>
                      <a:pt x="974253" y="499256"/>
                    </a:cubicBezTo>
                    <a:cubicBezTo>
                      <a:pt x="975206" y="493922"/>
                      <a:pt x="980159" y="490589"/>
                      <a:pt x="985588" y="491446"/>
                    </a:cubicBezTo>
                    <a:cubicBezTo>
                      <a:pt x="1002542" y="494589"/>
                      <a:pt x="1020830" y="495732"/>
                      <a:pt x="1039880" y="490684"/>
                    </a:cubicBezTo>
                    <a:cubicBezTo>
                      <a:pt x="1045119" y="489255"/>
                      <a:pt x="1050358" y="492398"/>
                      <a:pt x="1051787" y="497637"/>
                    </a:cubicBezTo>
                    <a:cubicBezTo>
                      <a:pt x="1053120" y="502876"/>
                      <a:pt x="1050072" y="508115"/>
                      <a:pt x="1044833" y="509544"/>
                    </a:cubicBezTo>
                    <a:cubicBezTo>
                      <a:pt x="1034832" y="512210"/>
                      <a:pt x="1024736" y="513544"/>
                      <a:pt x="1014925" y="513544"/>
                    </a:cubicBezTo>
                    <a:close/>
                    <a:moveTo>
                      <a:pt x="929009" y="489922"/>
                    </a:moveTo>
                    <a:cubicBezTo>
                      <a:pt x="927295" y="489922"/>
                      <a:pt x="925580" y="489446"/>
                      <a:pt x="923961" y="488588"/>
                    </a:cubicBezTo>
                    <a:cubicBezTo>
                      <a:pt x="907388" y="478682"/>
                      <a:pt x="891767" y="466014"/>
                      <a:pt x="876146" y="449822"/>
                    </a:cubicBezTo>
                    <a:cubicBezTo>
                      <a:pt x="872431" y="445916"/>
                      <a:pt x="872526" y="439820"/>
                      <a:pt x="876431" y="436010"/>
                    </a:cubicBezTo>
                    <a:cubicBezTo>
                      <a:pt x="880337" y="432296"/>
                      <a:pt x="886433" y="432391"/>
                      <a:pt x="890243" y="436296"/>
                    </a:cubicBezTo>
                    <a:cubicBezTo>
                      <a:pt x="904625" y="451250"/>
                      <a:pt x="918913" y="462871"/>
                      <a:pt x="934058" y="471824"/>
                    </a:cubicBezTo>
                    <a:cubicBezTo>
                      <a:pt x="938630" y="474587"/>
                      <a:pt x="940154" y="480587"/>
                      <a:pt x="937391" y="485159"/>
                    </a:cubicBezTo>
                    <a:cubicBezTo>
                      <a:pt x="935582" y="488207"/>
                      <a:pt x="932343" y="489922"/>
                      <a:pt x="929009" y="489922"/>
                    </a:cubicBezTo>
                    <a:close/>
                    <a:moveTo>
                      <a:pt x="1095411" y="484016"/>
                    </a:moveTo>
                    <a:cubicBezTo>
                      <a:pt x="1092363" y="484016"/>
                      <a:pt x="1089315" y="482588"/>
                      <a:pt x="1087410" y="479825"/>
                    </a:cubicBezTo>
                    <a:cubicBezTo>
                      <a:pt x="1084362" y="475349"/>
                      <a:pt x="1085505" y="469348"/>
                      <a:pt x="1089887" y="466300"/>
                    </a:cubicBezTo>
                    <a:cubicBezTo>
                      <a:pt x="1103888" y="456680"/>
                      <a:pt x="1118747" y="444297"/>
                      <a:pt x="1134178" y="429438"/>
                    </a:cubicBezTo>
                    <a:cubicBezTo>
                      <a:pt x="1138083" y="425723"/>
                      <a:pt x="1144179" y="425819"/>
                      <a:pt x="1147894" y="429724"/>
                    </a:cubicBezTo>
                    <a:cubicBezTo>
                      <a:pt x="1151609" y="433629"/>
                      <a:pt x="1151513" y="439725"/>
                      <a:pt x="1147608" y="443440"/>
                    </a:cubicBezTo>
                    <a:cubicBezTo>
                      <a:pt x="1131225" y="459251"/>
                      <a:pt x="1115890" y="472015"/>
                      <a:pt x="1100840" y="482397"/>
                    </a:cubicBezTo>
                    <a:cubicBezTo>
                      <a:pt x="1099221" y="483445"/>
                      <a:pt x="1097316" y="484016"/>
                      <a:pt x="1095411" y="484016"/>
                    </a:cubicBezTo>
                    <a:close/>
                    <a:moveTo>
                      <a:pt x="845856" y="406864"/>
                    </a:moveTo>
                    <a:cubicBezTo>
                      <a:pt x="842808" y="406864"/>
                      <a:pt x="839760" y="405435"/>
                      <a:pt x="837855" y="402673"/>
                    </a:cubicBezTo>
                    <a:cubicBezTo>
                      <a:pt x="827568" y="388100"/>
                      <a:pt x="817091" y="371526"/>
                      <a:pt x="805565" y="352000"/>
                    </a:cubicBezTo>
                    <a:cubicBezTo>
                      <a:pt x="802803" y="347333"/>
                      <a:pt x="804422" y="341427"/>
                      <a:pt x="808994" y="338665"/>
                    </a:cubicBezTo>
                    <a:cubicBezTo>
                      <a:pt x="813566" y="335903"/>
                      <a:pt x="819567" y="337427"/>
                      <a:pt x="822329" y="342094"/>
                    </a:cubicBezTo>
                    <a:cubicBezTo>
                      <a:pt x="833569" y="361144"/>
                      <a:pt x="843856" y="377336"/>
                      <a:pt x="853762" y="391433"/>
                    </a:cubicBezTo>
                    <a:cubicBezTo>
                      <a:pt x="856905" y="395815"/>
                      <a:pt x="855762" y="401911"/>
                      <a:pt x="851381" y="404959"/>
                    </a:cubicBezTo>
                    <a:cubicBezTo>
                      <a:pt x="849761" y="406292"/>
                      <a:pt x="847856" y="406864"/>
                      <a:pt x="845856" y="406864"/>
                    </a:cubicBezTo>
                    <a:close/>
                    <a:moveTo>
                      <a:pt x="1181612" y="402959"/>
                    </a:moveTo>
                    <a:cubicBezTo>
                      <a:pt x="1179326" y="402959"/>
                      <a:pt x="1177040" y="402197"/>
                      <a:pt x="1175231" y="400577"/>
                    </a:cubicBezTo>
                    <a:cubicBezTo>
                      <a:pt x="1171135" y="397053"/>
                      <a:pt x="1170754" y="390862"/>
                      <a:pt x="1174278" y="386861"/>
                    </a:cubicBezTo>
                    <a:cubicBezTo>
                      <a:pt x="1185899" y="373526"/>
                      <a:pt x="1198281" y="358667"/>
                      <a:pt x="1211902" y="341522"/>
                    </a:cubicBezTo>
                    <a:cubicBezTo>
                      <a:pt x="1215236" y="337331"/>
                      <a:pt x="1221427" y="336665"/>
                      <a:pt x="1225618" y="339998"/>
                    </a:cubicBezTo>
                    <a:cubicBezTo>
                      <a:pt x="1229809" y="343332"/>
                      <a:pt x="1230476" y="349523"/>
                      <a:pt x="1227142" y="353714"/>
                    </a:cubicBezTo>
                    <a:cubicBezTo>
                      <a:pt x="1213235" y="371145"/>
                      <a:pt x="1200853" y="386195"/>
                      <a:pt x="1188947" y="399720"/>
                    </a:cubicBezTo>
                    <a:cubicBezTo>
                      <a:pt x="1187042" y="401816"/>
                      <a:pt x="1184279" y="402959"/>
                      <a:pt x="1181612" y="402959"/>
                    </a:cubicBezTo>
                    <a:close/>
                    <a:moveTo>
                      <a:pt x="1256003" y="310376"/>
                    </a:moveTo>
                    <a:cubicBezTo>
                      <a:pt x="1253907" y="310376"/>
                      <a:pt x="1251812" y="309709"/>
                      <a:pt x="1250097" y="308375"/>
                    </a:cubicBezTo>
                    <a:cubicBezTo>
                      <a:pt x="1245811" y="305137"/>
                      <a:pt x="1245049" y="299041"/>
                      <a:pt x="1248287" y="294755"/>
                    </a:cubicBezTo>
                    <a:lnTo>
                      <a:pt x="1259813" y="279705"/>
                    </a:lnTo>
                    <a:cubicBezTo>
                      <a:pt x="1268099" y="268847"/>
                      <a:pt x="1276291" y="258179"/>
                      <a:pt x="1284387" y="247701"/>
                    </a:cubicBezTo>
                    <a:cubicBezTo>
                      <a:pt x="1287721" y="243415"/>
                      <a:pt x="1293817" y="242748"/>
                      <a:pt x="1298008" y="245987"/>
                    </a:cubicBezTo>
                    <a:cubicBezTo>
                      <a:pt x="1302294" y="249320"/>
                      <a:pt x="1303056" y="255416"/>
                      <a:pt x="1299722" y="259607"/>
                    </a:cubicBezTo>
                    <a:cubicBezTo>
                      <a:pt x="1291626" y="270085"/>
                      <a:pt x="1283435" y="280753"/>
                      <a:pt x="1275148" y="291611"/>
                    </a:cubicBezTo>
                    <a:lnTo>
                      <a:pt x="1263623" y="306756"/>
                    </a:lnTo>
                    <a:cubicBezTo>
                      <a:pt x="1261813" y="309137"/>
                      <a:pt x="1258860" y="310376"/>
                      <a:pt x="1256003" y="310376"/>
                    </a:cubicBezTo>
                    <a:close/>
                    <a:moveTo>
                      <a:pt x="784896" y="305042"/>
                    </a:moveTo>
                    <a:cubicBezTo>
                      <a:pt x="781467" y="305042"/>
                      <a:pt x="778133" y="303232"/>
                      <a:pt x="776324" y="299993"/>
                    </a:cubicBezTo>
                    <a:lnTo>
                      <a:pt x="766703" y="282372"/>
                    </a:lnTo>
                    <a:cubicBezTo>
                      <a:pt x="760512" y="270942"/>
                      <a:pt x="754226" y="259417"/>
                      <a:pt x="747939" y="247987"/>
                    </a:cubicBezTo>
                    <a:cubicBezTo>
                      <a:pt x="745367" y="243320"/>
                      <a:pt x="747082" y="237319"/>
                      <a:pt x="751749" y="234747"/>
                    </a:cubicBezTo>
                    <a:cubicBezTo>
                      <a:pt x="756512" y="232175"/>
                      <a:pt x="762322" y="233795"/>
                      <a:pt x="764989" y="238557"/>
                    </a:cubicBezTo>
                    <a:cubicBezTo>
                      <a:pt x="771371" y="250082"/>
                      <a:pt x="777657" y="261608"/>
                      <a:pt x="783848" y="273038"/>
                    </a:cubicBezTo>
                    <a:lnTo>
                      <a:pt x="793469" y="290659"/>
                    </a:lnTo>
                    <a:cubicBezTo>
                      <a:pt x="796040" y="295421"/>
                      <a:pt x="794326" y="301327"/>
                      <a:pt x="789563" y="303899"/>
                    </a:cubicBezTo>
                    <a:cubicBezTo>
                      <a:pt x="788135" y="304661"/>
                      <a:pt x="786515" y="305042"/>
                      <a:pt x="784896" y="305042"/>
                    </a:cubicBezTo>
                    <a:close/>
                    <a:moveTo>
                      <a:pt x="9752" y="304470"/>
                    </a:moveTo>
                    <a:cubicBezTo>
                      <a:pt x="7561" y="304470"/>
                      <a:pt x="5275" y="303708"/>
                      <a:pt x="3465" y="302184"/>
                    </a:cubicBezTo>
                    <a:cubicBezTo>
                      <a:pt x="-631" y="298660"/>
                      <a:pt x="-1202" y="292564"/>
                      <a:pt x="2322" y="288468"/>
                    </a:cubicBezTo>
                    <a:cubicBezTo>
                      <a:pt x="15181" y="273228"/>
                      <a:pt x="28421" y="258179"/>
                      <a:pt x="41851" y="243605"/>
                    </a:cubicBezTo>
                    <a:cubicBezTo>
                      <a:pt x="45470" y="239605"/>
                      <a:pt x="51662" y="239414"/>
                      <a:pt x="55567" y="243034"/>
                    </a:cubicBezTo>
                    <a:cubicBezTo>
                      <a:pt x="59567" y="246653"/>
                      <a:pt x="59758" y="252845"/>
                      <a:pt x="56138" y="256750"/>
                    </a:cubicBezTo>
                    <a:cubicBezTo>
                      <a:pt x="42994" y="271037"/>
                      <a:pt x="29849" y="285896"/>
                      <a:pt x="17181" y="300946"/>
                    </a:cubicBezTo>
                    <a:cubicBezTo>
                      <a:pt x="15276" y="303327"/>
                      <a:pt x="12514" y="304470"/>
                      <a:pt x="9752" y="304470"/>
                    </a:cubicBezTo>
                    <a:close/>
                    <a:moveTo>
                      <a:pt x="90143" y="217316"/>
                    </a:moveTo>
                    <a:cubicBezTo>
                      <a:pt x="87666" y="217316"/>
                      <a:pt x="85094" y="216364"/>
                      <a:pt x="83189" y="214459"/>
                    </a:cubicBezTo>
                    <a:cubicBezTo>
                      <a:pt x="79379" y="210649"/>
                      <a:pt x="79475" y="204458"/>
                      <a:pt x="83285" y="200648"/>
                    </a:cubicBezTo>
                    <a:cubicBezTo>
                      <a:pt x="97667" y="186360"/>
                      <a:pt x="112336" y="172644"/>
                      <a:pt x="126909" y="159690"/>
                    </a:cubicBezTo>
                    <a:cubicBezTo>
                      <a:pt x="130910" y="156166"/>
                      <a:pt x="137101" y="156452"/>
                      <a:pt x="140625" y="160547"/>
                    </a:cubicBezTo>
                    <a:cubicBezTo>
                      <a:pt x="144245" y="164548"/>
                      <a:pt x="143864" y="170739"/>
                      <a:pt x="139863" y="174263"/>
                    </a:cubicBezTo>
                    <a:cubicBezTo>
                      <a:pt x="125576" y="186932"/>
                      <a:pt x="111098" y="200552"/>
                      <a:pt x="97001" y="214459"/>
                    </a:cubicBezTo>
                    <a:cubicBezTo>
                      <a:pt x="95096" y="216364"/>
                      <a:pt x="92619" y="217316"/>
                      <a:pt x="90143" y="217316"/>
                    </a:cubicBezTo>
                    <a:close/>
                    <a:moveTo>
                      <a:pt x="1329155" y="216935"/>
                    </a:moveTo>
                    <a:cubicBezTo>
                      <a:pt x="1326964" y="216935"/>
                      <a:pt x="1324773" y="216173"/>
                      <a:pt x="1322963" y="214649"/>
                    </a:cubicBezTo>
                    <a:cubicBezTo>
                      <a:pt x="1318868" y="211220"/>
                      <a:pt x="1318296" y="205029"/>
                      <a:pt x="1321725" y="200933"/>
                    </a:cubicBezTo>
                    <a:cubicBezTo>
                      <a:pt x="1336584" y="183122"/>
                      <a:pt x="1349824" y="168453"/>
                      <a:pt x="1362111" y="156166"/>
                    </a:cubicBezTo>
                    <a:cubicBezTo>
                      <a:pt x="1365921" y="152356"/>
                      <a:pt x="1372112" y="152356"/>
                      <a:pt x="1375922" y="156166"/>
                    </a:cubicBezTo>
                    <a:cubicBezTo>
                      <a:pt x="1379732" y="159976"/>
                      <a:pt x="1379732" y="166167"/>
                      <a:pt x="1375922" y="169977"/>
                    </a:cubicBezTo>
                    <a:cubicBezTo>
                      <a:pt x="1364111" y="181788"/>
                      <a:pt x="1351253" y="195980"/>
                      <a:pt x="1336775" y="213411"/>
                    </a:cubicBezTo>
                    <a:cubicBezTo>
                      <a:pt x="1334679" y="215697"/>
                      <a:pt x="1331917" y="216935"/>
                      <a:pt x="1329155" y="216935"/>
                    </a:cubicBezTo>
                    <a:close/>
                    <a:moveTo>
                      <a:pt x="726889" y="201505"/>
                    </a:moveTo>
                    <a:cubicBezTo>
                      <a:pt x="723555" y="201505"/>
                      <a:pt x="720412" y="199790"/>
                      <a:pt x="718602" y="196838"/>
                    </a:cubicBezTo>
                    <a:cubicBezTo>
                      <a:pt x="707458" y="178454"/>
                      <a:pt x="696980" y="162452"/>
                      <a:pt x="686503" y="147879"/>
                    </a:cubicBezTo>
                    <a:cubicBezTo>
                      <a:pt x="683360" y="143498"/>
                      <a:pt x="684312" y="137402"/>
                      <a:pt x="688694" y="134258"/>
                    </a:cubicBezTo>
                    <a:cubicBezTo>
                      <a:pt x="693075" y="131115"/>
                      <a:pt x="699171" y="132068"/>
                      <a:pt x="702314" y="136449"/>
                    </a:cubicBezTo>
                    <a:cubicBezTo>
                      <a:pt x="713078" y="151403"/>
                      <a:pt x="723936" y="167882"/>
                      <a:pt x="735271" y="186646"/>
                    </a:cubicBezTo>
                    <a:cubicBezTo>
                      <a:pt x="738033" y="191218"/>
                      <a:pt x="736604" y="197219"/>
                      <a:pt x="731937" y="199981"/>
                    </a:cubicBezTo>
                    <a:cubicBezTo>
                      <a:pt x="730318" y="201029"/>
                      <a:pt x="728603" y="201505"/>
                      <a:pt x="726889" y="201505"/>
                    </a:cubicBezTo>
                    <a:close/>
                    <a:moveTo>
                      <a:pt x="178916" y="138545"/>
                    </a:moveTo>
                    <a:cubicBezTo>
                      <a:pt x="176058" y="138545"/>
                      <a:pt x="173201" y="137306"/>
                      <a:pt x="171200" y="134830"/>
                    </a:cubicBezTo>
                    <a:cubicBezTo>
                      <a:pt x="167867" y="130639"/>
                      <a:pt x="168629" y="124448"/>
                      <a:pt x="172820" y="121114"/>
                    </a:cubicBezTo>
                    <a:cubicBezTo>
                      <a:pt x="189012" y="108350"/>
                      <a:pt x="205395" y="96444"/>
                      <a:pt x="221302" y="85776"/>
                    </a:cubicBezTo>
                    <a:cubicBezTo>
                      <a:pt x="225779" y="82728"/>
                      <a:pt x="231779" y="83966"/>
                      <a:pt x="234827" y="88443"/>
                    </a:cubicBezTo>
                    <a:cubicBezTo>
                      <a:pt x="237780" y="92920"/>
                      <a:pt x="236637" y="98921"/>
                      <a:pt x="232160" y="101969"/>
                    </a:cubicBezTo>
                    <a:cubicBezTo>
                      <a:pt x="216635" y="112446"/>
                      <a:pt x="200728" y="123971"/>
                      <a:pt x="184821" y="136449"/>
                    </a:cubicBezTo>
                    <a:cubicBezTo>
                      <a:pt x="183107" y="137878"/>
                      <a:pt x="181011" y="138545"/>
                      <a:pt x="178916" y="138545"/>
                    </a:cubicBezTo>
                    <a:close/>
                    <a:moveTo>
                      <a:pt x="656880" y="105969"/>
                    </a:moveTo>
                    <a:cubicBezTo>
                      <a:pt x="654308" y="105969"/>
                      <a:pt x="651641" y="104921"/>
                      <a:pt x="649736" y="102826"/>
                    </a:cubicBezTo>
                    <a:cubicBezTo>
                      <a:pt x="636020" y="88062"/>
                      <a:pt x="621638" y="75203"/>
                      <a:pt x="607064" y="64535"/>
                    </a:cubicBezTo>
                    <a:cubicBezTo>
                      <a:pt x="602683" y="61392"/>
                      <a:pt x="601826" y="55296"/>
                      <a:pt x="604969" y="50915"/>
                    </a:cubicBezTo>
                    <a:cubicBezTo>
                      <a:pt x="608112" y="46533"/>
                      <a:pt x="614208" y="45676"/>
                      <a:pt x="618590" y="48819"/>
                    </a:cubicBezTo>
                    <a:cubicBezTo>
                      <a:pt x="634115" y="60249"/>
                      <a:pt x="649451" y="73965"/>
                      <a:pt x="663929" y="89491"/>
                    </a:cubicBezTo>
                    <a:cubicBezTo>
                      <a:pt x="667643" y="93396"/>
                      <a:pt x="667358" y="99587"/>
                      <a:pt x="663452" y="103207"/>
                    </a:cubicBezTo>
                    <a:cubicBezTo>
                      <a:pt x="661643" y="105112"/>
                      <a:pt x="659261" y="105969"/>
                      <a:pt x="656880" y="105969"/>
                    </a:cubicBezTo>
                    <a:close/>
                    <a:moveTo>
                      <a:pt x="277499" y="72727"/>
                    </a:moveTo>
                    <a:cubicBezTo>
                      <a:pt x="274070" y="72727"/>
                      <a:pt x="270737" y="70917"/>
                      <a:pt x="268927" y="67679"/>
                    </a:cubicBezTo>
                    <a:cubicBezTo>
                      <a:pt x="266355" y="62916"/>
                      <a:pt x="268070" y="57011"/>
                      <a:pt x="272832" y="54439"/>
                    </a:cubicBezTo>
                    <a:cubicBezTo>
                      <a:pt x="291120" y="44438"/>
                      <a:pt x="309408" y="35675"/>
                      <a:pt x="327315" y="28340"/>
                    </a:cubicBezTo>
                    <a:cubicBezTo>
                      <a:pt x="332268" y="26340"/>
                      <a:pt x="337983" y="28721"/>
                      <a:pt x="339983" y="33674"/>
                    </a:cubicBezTo>
                    <a:cubicBezTo>
                      <a:pt x="341984" y="38627"/>
                      <a:pt x="339602" y="44342"/>
                      <a:pt x="334649" y="46343"/>
                    </a:cubicBezTo>
                    <a:cubicBezTo>
                      <a:pt x="317409" y="53391"/>
                      <a:pt x="299788" y="61773"/>
                      <a:pt x="282167" y="71489"/>
                    </a:cubicBezTo>
                    <a:cubicBezTo>
                      <a:pt x="280643" y="72346"/>
                      <a:pt x="279023" y="72727"/>
                      <a:pt x="277499" y="72727"/>
                    </a:cubicBezTo>
                    <a:close/>
                    <a:moveTo>
                      <a:pt x="561630" y="37389"/>
                    </a:moveTo>
                    <a:cubicBezTo>
                      <a:pt x="560392" y="37389"/>
                      <a:pt x="559154" y="37199"/>
                      <a:pt x="557915" y="36627"/>
                    </a:cubicBezTo>
                    <a:cubicBezTo>
                      <a:pt x="541723" y="29864"/>
                      <a:pt x="524483" y="25007"/>
                      <a:pt x="506766" y="22244"/>
                    </a:cubicBezTo>
                    <a:lnTo>
                      <a:pt x="503432" y="21673"/>
                    </a:lnTo>
                    <a:cubicBezTo>
                      <a:pt x="498098" y="20911"/>
                      <a:pt x="494479" y="15958"/>
                      <a:pt x="495241" y="10624"/>
                    </a:cubicBezTo>
                    <a:cubicBezTo>
                      <a:pt x="496003" y="5290"/>
                      <a:pt x="501051" y="1575"/>
                      <a:pt x="506290" y="2432"/>
                    </a:cubicBezTo>
                    <a:lnTo>
                      <a:pt x="509909" y="3004"/>
                    </a:lnTo>
                    <a:cubicBezTo>
                      <a:pt x="529055" y="6052"/>
                      <a:pt x="547819" y="11291"/>
                      <a:pt x="565440" y="18625"/>
                    </a:cubicBezTo>
                    <a:cubicBezTo>
                      <a:pt x="570393" y="20720"/>
                      <a:pt x="572774" y="26340"/>
                      <a:pt x="570679" y="31388"/>
                    </a:cubicBezTo>
                    <a:cubicBezTo>
                      <a:pt x="569060" y="35103"/>
                      <a:pt x="565440" y="37389"/>
                      <a:pt x="561630" y="37389"/>
                    </a:cubicBezTo>
                    <a:close/>
                    <a:moveTo>
                      <a:pt x="387132" y="28721"/>
                    </a:moveTo>
                    <a:cubicBezTo>
                      <a:pt x="382751" y="28721"/>
                      <a:pt x="378750" y="25769"/>
                      <a:pt x="377702" y="21292"/>
                    </a:cubicBezTo>
                    <a:cubicBezTo>
                      <a:pt x="376369" y="16053"/>
                      <a:pt x="379607" y="10814"/>
                      <a:pt x="384846" y="9481"/>
                    </a:cubicBezTo>
                    <a:cubicBezTo>
                      <a:pt x="405134" y="4433"/>
                      <a:pt x="425423" y="1289"/>
                      <a:pt x="445044" y="51"/>
                    </a:cubicBezTo>
                    <a:cubicBezTo>
                      <a:pt x="450378" y="-520"/>
                      <a:pt x="455045" y="3766"/>
                      <a:pt x="455331" y="9195"/>
                    </a:cubicBezTo>
                    <a:cubicBezTo>
                      <a:pt x="455617" y="14529"/>
                      <a:pt x="451616" y="19196"/>
                      <a:pt x="446187" y="19482"/>
                    </a:cubicBezTo>
                    <a:cubicBezTo>
                      <a:pt x="427709" y="20625"/>
                      <a:pt x="408659" y="23673"/>
                      <a:pt x="389418" y="28340"/>
                    </a:cubicBezTo>
                    <a:cubicBezTo>
                      <a:pt x="388751" y="28626"/>
                      <a:pt x="387989" y="28721"/>
                      <a:pt x="387132" y="28721"/>
                    </a:cubicBezTo>
                    <a:close/>
                  </a:path>
                </a:pathLst>
              </a:custGeom>
              <a:solidFill>
                <a:srgbClr val="292C3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58" name="Graphic 161">
              <a:extLst>
                <a:ext uri="{FF2B5EF4-FFF2-40B4-BE49-F238E27FC236}">
                  <a16:creationId xmlns:a16="http://schemas.microsoft.com/office/drawing/2014/main" id="{E7A32616-288C-4BB1-B4E6-F87CBCD0DF42}"/>
                </a:ext>
              </a:extLst>
            </p:cNvPr>
            <p:cNvGrpSpPr/>
            <p:nvPr/>
          </p:nvGrpSpPr>
          <p:grpSpPr>
            <a:xfrm>
              <a:off x="8371915" y="5113337"/>
              <a:ext cx="446246" cy="299370"/>
              <a:chOff x="8371915" y="5113337"/>
              <a:chExt cx="446246" cy="299370"/>
            </a:xfrm>
          </p:grpSpPr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384EA0C2-E533-4127-80E5-DA303EE8E5C8}"/>
                  </a:ext>
                </a:extLst>
              </p:cNvPr>
              <p:cNvSpPr/>
              <p:nvPr/>
            </p:nvSpPr>
            <p:spPr>
              <a:xfrm>
                <a:off x="8440686" y="5168105"/>
                <a:ext cx="331088" cy="204501"/>
              </a:xfrm>
              <a:custGeom>
                <a:avLst/>
                <a:gdLst>
                  <a:gd name="connsiteX0" fmla="*/ 331089 w 331088"/>
                  <a:gd name="connsiteY0" fmla="*/ 0 h 204501"/>
                  <a:gd name="connsiteX1" fmla="*/ 0 w 331088"/>
                  <a:gd name="connsiteY1" fmla="*/ 204502 h 204501"/>
                  <a:gd name="connsiteX2" fmla="*/ 15145 w 331088"/>
                  <a:gd name="connsiteY2" fmla="*/ 84963 h 204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1088" h="204501">
                    <a:moveTo>
                      <a:pt x="331089" y="0"/>
                    </a:moveTo>
                    <a:lnTo>
                      <a:pt x="0" y="204502"/>
                    </a:lnTo>
                    <a:lnTo>
                      <a:pt x="15145" y="84963"/>
                    </a:lnTo>
                    <a:close/>
                  </a:path>
                </a:pathLst>
              </a:custGeom>
              <a:solidFill>
                <a:srgbClr val="B3B2D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BD71F81F-08D8-42EC-B387-BDE52E225F84}"/>
                  </a:ext>
                </a:extLst>
              </p:cNvPr>
              <p:cNvSpPr/>
              <p:nvPr/>
            </p:nvSpPr>
            <p:spPr>
              <a:xfrm>
                <a:off x="8440686" y="5168105"/>
                <a:ext cx="331088" cy="204501"/>
              </a:xfrm>
              <a:custGeom>
                <a:avLst/>
                <a:gdLst>
                  <a:gd name="connsiteX0" fmla="*/ 331089 w 331088"/>
                  <a:gd name="connsiteY0" fmla="*/ 0 h 204501"/>
                  <a:gd name="connsiteX1" fmla="*/ 0 w 331088"/>
                  <a:gd name="connsiteY1" fmla="*/ 204502 h 204501"/>
                  <a:gd name="connsiteX2" fmla="*/ 41624 w 331088"/>
                  <a:gd name="connsiteY2" fmla="*/ 119348 h 204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1088" h="204501">
                    <a:moveTo>
                      <a:pt x="331089" y="0"/>
                    </a:moveTo>
                    <a:lnTo>
                      <a:pt x="0" y="204502"/>
                    </a:lnTo>
                    <a:lnTo>
                      <a:pt x="41624" y="119348"/>
                    </a:lnTo>
                    <a:close/>
                  </a:path>
                </a:pathLst>
              </a:custGeom>
              <a:solidFill>
                <a:srgbClr val="292C3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61" name="Graphic 161">
                <a:extLst>
                  <a:ext uri="{FF2B5EF4-FFF2-40B4-BE49-F238E27FC236}">
                    <a16:creationId xmlns:a16="http://schemas.microsoft.com/office/drawing/2014/main" id="{1F8E3DD6-7287-40B5-AF7B-96E650A59925}"/>
                  </a:ext>
                </a:extLst>
              </p:cNvPr>
              <p:cNvGrpSpPr/>
              <p:nvPr/>
            </p:nvGrpSpPr>
            <p:grpSpPr>
              <a:xfrm>
                <a:off x="8371915" y="5113337"/>
                <a:ext cx="446246" cy="299370"/>
                <a:chOff x="8371915" y="5113337"/>
                <a:chExt cx="446246" cy="299370"/>
              </a:xfrm>
            </p:grpSpPr>
            <p:sp>
              <p:nvSpPr>
                <p:cNvPr id="162" name="Freeform: Shape 161">
                  <a:extLst>
                    <a:ext uri="{FF2B5EF4-FFF2-40B4-BE49-F238E27FC236}">
                      <a16:creationId xmlns:a16="http://schemas.microsoft.com/office/drawing/2014/main" id="{E0C49DAC-2EEE-4A1D-9B9D-5917FAAA465D}"/>
                    </a:ext>
                  </a:extLst>
                </p:cNvPr>
                <p:cNvSpPr/>
                <p:nvPr/>
              </p:nvSpPr>
              <p:spPr>
                <a:xfrm>
                  <a:off x="8371915" y="5113337"/>
                  <a:ext cx="446246" cy="299370"/>
                </a:xfrm>
                <a:custGeom>
                  <a:avLst/>
                  <a:gdLst>
                    <a:gd name="connsiteX0" fmla="*/ 206121 w 446246"/>
                    <a:gd name="connsiteY0" fmla="*/ 299371 h 299370"/>
                    <a:gd name="connsiteX1" fmla="*/ 0 w 446246"/>
                    <a:gd name="connsiteY1" fmla="*/ 47054 h 299370"/>
                    <a:gd name="connsiteX2" fmla="*/ 446246 w 446246"/>
                    <a:gd name="connsiteY2" fmla="*/ 0 h 299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46246" h="299370">
                      <a:moveTo>
                        <a:pt x="206121" y="299371"/>
                      </a:moveTo>
                      <a:lnTo>
                        <a:pt x="0" y="47054"/>
                      </a:lnTo>
                      <a:lnTo>
                        <a:pt x="446246" y="0"/>
                      </a:lnTo>
                      <a:close/>
                    </a:path>
                  </a:pathLst>
                </a:custGeom>
                <a:solidFill>
                  <a:srgbClr val="FF4C6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3" name="Freeform: Shape 162">
                  <a:extLst>
                    <a:ext uri="{FF2B5EF4-FFF2-40B4-BE49-F238E27FC236}">
                      <a16:creationId xmlns:a16="http://schemas.microsoft.com/office/drawing/2014/main" id="{7D519CFA-30D4-4209-B5F4-F3B263A24548}"/>
                    </a:ext>
                  </a:extLst>
                </p:cNvPr>
                <p:cNvSpPr/>
                <p:nvPr/>
              </p:nvSpPr>
              <p:spPr>
                <a:xfrm>
                  <a:off x="8454211" y="5121052"/>
                  <a:ext cx="349948" cy="171069"/>
                </a:xfrm>
                <a:custGeom>
                  <a:avLst/>
                  <a:gdLst>
                    <a:gd name="connsiteX0" fmla="*/ 349949 w 349948"/>
                    <a:gd name="connsiteY0" fmla="*/ 0 h 171069"/>
                    <a:gd name="connsiteX1" fmla="*/ 0 w 349948"/>
                    <a:gd name="connsiteY1" fmla="*/ 140113 h 171069"/>
                    <a:gd name="connsiteX2" fmla="*/ 25337 w 349948"/>
                    <a:gd name="connsiteY2" fmla="*/ 171069 h 1710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9948" h="171069">
                      <a:moveTo>
                        <a:pt x="349949" y="0"/>
                      </a:moveTo>
                      <a:lnTo>
                        <a:pt x="0" y="140113"/>
                      </a:lnTo>
                      <a:lnTo>
                        <a:pt x="25337" y="171069"/>
                      </a:lnTo>
                      <a:close/>
                    </a:path>
                  </a:pathLst>
                </a:custGeom>
                <a:solidFill>
                  <a:srgbClr val="B3B2D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</p:grpSp>
      <p:sp>
        <p:nvSpPr>
          <p:cNvPr id="166" name="Freeform: Shape 165">
            <a:extLst>
              <a:ext uri="{FF2B5EF4-FFF2-40B4-BE49-F238E27FC236}">
                <a16:creationId xmlns:a16="http://schemas.microsoft.com/office/drawing/2014/main" id="{E4506C34-A2D9-49E3-91A5-DF864AFBDC92}"/>
              </a:ext>
            </a:extLst>
          </p:cNvPr>
          <p:cNvSpPr/>
          <p:nvPr userDrawn="1"/>
        </p:nvSpPr>
        <p:spPr>
          <a:xfrm rot="534770" flipH="1">
            <a:off x="5703398" y="4024016"/>
            <a:ext cx="100010" cy="100010"/>
          </a:xfrm>
          <a:custGeom>
            <a:avLst/>
            <a:gdLst>
              <a:gd name="connsiteX0" fmla="*/ 108299 w 108299"/>
              <a:gd name="connsiteY0" fmla="*/ 42291 h 108299"/>
              <a:gd name="connsiteX1" fmla="*/ 66104 w 108299"/>
              <a:gd name="connsiteY1" fmla="*/ 42291 h 108299"/>
              <a:gd name="connsiteX2" fmla="*/ 66104 w 108299"/>
              <a:gd name="connsiteY2" fmla="*/ 0 h 108299"/>
              <a:gd name="connsiteX3" fmla="*/ 42291 w 108299"/>
              <a:gd name="connsiteY3" fmla="*/ 0 h 108299"/>
              <a:gd name="connsiteX4" fmla="*/ 42291 w 108299"/>
              <a:gd name="connsiteY4" fmla="*/ 42291 h 108299"/>
              <a:gd name="connsiteX5" fmla="*/ 0 w 108299"/>
              <a:gd name="connsiteY5" fmla="*/ 42291 h 108299"/>
              <a:gd name="connsiteX6" fmla="*/ 0 w 108299"/>
              <a:gd name="connsiteY6" fmla="*/ 66008 h 108299"/>
              <a:gd name="connsiteX7" fmla="*/ 42291 w 108299"/>
              <a:gd name="connsiteY7" fmla="*/ 66008 h 108299"/>
              <a:gd name="connsiteX8" fmla="*/ 42291 w 108299"/>
              <a:gd name="connsiteY8" fmla="*/ 108299 h 108299"/>
              <a:gd name="connsiteX9" fmla="*/ 66104 w 108299"/>
              <a:gd name="connsiteY9" fmla="*/ 108299 h 108299"/>
              <a:gd name="connsiteX10" fmla="*/ 66104 w 108299"/>
              <a:gd name="connsiteY10" fmla="*/ 66008 h 108299"/>
              <a:gd name="connsiteX11" fmla="*/ 108299 w 108299"/>
              <a:gd name="connsiteY11" fmla="*/ 66008 h 10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299" h="108299">
                <a:moveTo>
                  <a:pt x="108299" y="42291"/>
                </a:moveTo>
                <a:lnTo>
                  <a:pt x="66104" y="42291"/>
                </a:lnTo>
                <a:lnTo>
                  <a:pt x="66104" y="0"/>
                </a:lnTo>
                <a:lnTo>
                  <a:pt x="42291" y="0"/>
                </a:lnTo>
                <a:lnTo>
                  <a:pt x="42291" y="42291"/>
                </a:lnTo>
                <a:lnTo>
                  <a:pt x="0" y="42291"/>
                </a:lnTo>
                <a:lnTo>
                  <a:pt x="0" y="66008"/>
                </a:lnTo>
                <a:lnTo>
                  <a:pt x="42291" y="66008"/>
                </a:lnTo>
                <a:lnTo>
                  <a:pt x="42291" y="108299"/>
                </a:lnTo>
                <a:lnTo>
                  <a:pt x="66104" y="108299"/>
                </a:lnTo>
                <a:lnTo>
                  <a:pt x="66104" y="66008"/>
                </a:lnTo>
                <a:lnTo>
                  <a:pt x="108299" y="66008"/>
                </a:lnTo>
                <a:close/>
              </a:path>
            </a:pathLst>
          </a:custGeom>
          <a:solidFill>
            <a:srgbClr val="FF4C6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2877B86A-5A12-41E5-9374-6F71253F5573}"/>
              </a:ext>
            </a:extLst>
          </p:cNvPr>
          <p:cNvSpPr/>
          <p:nvPr userDrawn="1"/>
        </p:nvSpPr>
        <p:spPr>
          <a:xfrm>
            <a:off x="7032156" y="2654709"/>
            <a:ext cx="5144983" cy="2748303"/>
          </a:xfrm>
          <a:prstGeom prst="roundRect">
            <a:avLst>
              <a:gd name="adj" fmla="val 6581"/>
            </a:avLst>
          </a:prstGeom>
          <a:solidFill>
            <a:srgbClr val="FF4C6B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22041094-C30E-429E-8572-DA8F99ED5747}"/>
              </a:ext>
            </a:extLst>
          </p:cNvPr>
          <p:cNvSpPr txBox="1"/>
          <p:nvPr userDrawn="1"/>
        </p:nvSpPr>
        <p:spPr>
          <a:xfrm>
            <a:off x="7907766" y="3494921"/>
            <a:ext cx="3998343" cy="736740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>
              <a:lnSpc>
                <a:spcPts val="4875"/>
              </a:lnSpc>
            </a:pPr>
            <a:r>
              <a:rPr lang="en-IN" sz="4500" b="1" dirty="0">
                <a:solidFill>
                  <a:prstClr val="white"/>
                </a:solidFill>
                <a:latin typeface="Aharoni" panose="02010803020104030203" pitchFamily="2" charset="-79"/>
                <a:ea typeface="Roboto" panose="02000000000000000000" pitchFamily="2" charset="0"/>
                <a:cs typeface="Aharoni" panose="02010803020104030203" pitchFamily="2" charset="-79"/>
              </a:rPr>
              <a:t>Thank You !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FF19E97C-9E35-46C0-AF6E-3B14F650292E}"/>
              </a:ext>
            </a:extLst>
          </p:cNvPr>
          <p:cNvSpPr txBox="1"/>
          <p:nvPr userDrawn="1"/>
        </p:nvSpPr>
        <p:spPr>
          <a:xfrm>
            <a:off x="7966210" y="4067550"/>
            <a:ext cx="3758298" cy="632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defTabSz="457200" eaLnBrk="1" fontAlgn="auto" latinLnBrk="0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IN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  <a:hlinkClick r:id="rId4"/>
              </a:rPr>
              <a:t>www.weirdocourses.com</a:t>
            </a:r>
            <a:endParaRPr kumimoji="0" lang="en-IN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171450" marR="0" lvl="0" indent="-171450" defTabSz="457200" eaLnBrk="1" fontAlgn="auto" latinLnBrk="0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en-IN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  <a:hlinkClick r:id="rId6"/>
              </a:rPr>
              <a:t>weirdo.courses@gmail.com</a:t>
            </a:r>
            <a:endParaRPr kumimoji="0" lang="en-IN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marR="0" lvl="0" indent="0" defTabSz="457200" eaLnBrk="1" fontAlgn="auto" latinLnBrk="0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Keep Thinking!!!</a:t>
            </a:r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4C044BE3-C119-4B3C-997D-DF4BB5AD1B40}"/>
              </a:ext>
            </a:extLst>
          </p:cNvPr>
          <p:cNvSpPr/>
          <p:nvPr userDrawn="1"/>
        </p:nvSpPr>
        <p:spPr>
          <a:xfrm rot="18982719" flipH="1">
            <a:off x="9730535" y="4704327"/>
            <a:ext cx="93131" cy="100153"/>
          </a:xfrm>
          <a:custGeom>
            <a:avLst/>
            <a:gdLst>
              <a:gd name="connsiteX0" fmla="*/ 100849 w 100849"/>
              <a:gd name="connsiteY0" fmla="*/ 82721 h 105368"/>
              <a:gd name="connsiteX1" fmla="*/ 17875 w 100849"/>
              <a:gd name="connsiteY1" fmla="*/ 105369 h 105368"/>
              <a:gd name="connsiteX2" fmla="*/ 0 w 100849"/>
              <a:gd name="connsiteY2" fmla="*/ 4824 h 105368"/>
              <a:gd name="connsiteX3" fmla="*/ 27167 w 100849"/>
              <a:gd name="connsiteY3" fmla="*/ 0 h 105368"/>
              <a:gd name="connsiteX4" fmla="*/ 39735 w 100849"/>
              <a:gd name="connsiteY4" fmla="*/ 70813 h 105368"/>
              <a:gd name="connsiteX5" fmla="*/ 93588 w 100849"/>
              <a:gd name="connsiteY5" fmla="*/ 56112 h 105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849" h="105368">
                <a:moveTo>
                  <a:pt x="100849" y="82721"/>
                </a:moveTo>
                <a:lnTo>
                  <a:pt x="17875" y="105369"/>
                </a:lnTo>
                <a:lnTo>
                  <a:pt x="0" y="4824"/>
                </a:lnTo>
                <a:lnTo>
                  <a:pt x="27167" y="0"/>
                </a:lnTo>
                <a:lnTo>
                  <a:pt x="39735" y="70813"/>
                </a:lnTo>
                <a:lnTo>
                  <a:pt x="93588" y="56112"/>
                </a:lnTo>
                <a:close/>
              </a:path>
            </a:pathLst>
          </a:custGeom>
          <a:solidFill>
            <a:sysClr val="window" lastClr="FFFFFF"/>
          </a:solidFill>
          <a:ln w="253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9C98A890-94FF-4F53-92A4-9A8DBFE2C262}"/>
              </a:ext>
            </a:extLst>
          </p:cNvPr>
          <p:cNvSpPr/>
          <p:nvPr userDrawn="1"/>
        </p:nvSpPr>
        <p:spPr>
          <a:xfrm rot="18982719" flipH="1">
            <a:off x="8834412" y="2873756"/>
            <a:ext cx="100098" cy="102937"/>
          </a:xfrm>
          <a:custGeom>
            <a:avLst/>
            <a:gdLst>
              <a:gd name="connsiteX0" fmla="*/ 108395 w 108394"/>
              <a:gd name="connsiteY0" fmla="*/ 42291 h 108299"/>
              <a:gd name="connsiteX1" fmla="*/ 66104 w 108394"/>
              <a:gd name="connsiteY1" fmla="*/ 42291 h 108299"/>
              <a:gd name="connsiteX2" fmla="*/ 66104 w 108394"/>
              <a:gd name="connsiteY2" fmla="*/ 0 h 108299"/>
              <a:gd name="connsiteX3" fmla="*/ 42291 w 108394"/>
              <a:gd name="connsiteY3" fmla="*/ 0 h 108299"/>
              <a:gd name="connsiteX4" fmla="*/ 42291 w 108394"/>
              <a:gd name="connsiteY4" fmla="*/ 42291 h 108299"/>
              <a:gd name="connsiteX5" fmla="*/ 0 w 108394"/>
              <a:gd name="connsiteY5" fmla="*/ 42291 h 108299"/>
              <a:gd name="connsiteX6" fmla="*/ 0 w 108394"/>
              <a:gd name="connsiteY6" fmla="*/ 66008 h 108299"/>
              <a:gd name="connsiteX7" fmla="*/ 42291 w 108394"/>
              <a:gd name="connsiteY7" fmla="*/ 66008 h 108299"/>
              <a:gd name="connsiteX8" fmla="*/ 42291 w 108394"/>
              <a:gd name="connsiteY8" fmla="*/ 108299 h 108299"/>
              <a:gd name="connsiteX9" fmla="*/ 66104 w 108394"/>
              <a:gd name="connsiteY9" fmla="*/ 108299 h 108299"/>
              <a:gd name="connsiteX10" fmla="*/ 66104 w 108394"/>
              <a:gd name="connsiteY10" fmla="*/ 66008 h 108299"/>
              <a:gd name="connsiteX11" fmla="*/ 108395 w 108394"/>
              <a:gd name="connsiteY11" fmla="*/ 66008 h 10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394" h="108299">
                <a:moveTo>
                  <a:pt x="108395" y="42291"/>
                </a:moveTo>
                <a:lnTo>
                  <a:pt x="66104" y="42291"/>
                </a:lnTo>
                <a:lnTo>
                  <a:pt x="66104" y="0"/>
                </a:lnTo>
                <a:lnTo>
                  <a:pt x="42291" y="0"/>
                </a:lnTo>
                <a:lnTo>
                  <a:pt x="42291" y="42291"/>
                </a:lnTo>
                <a:lnTo>
                  <a:pt x="0" y="42291"/>
                </a:lnTo>
                <a:lnTo>
                  <a:pt x="0" y="66008"/>
                </a:lnTo>
                <a:lnTo>
                  <a:pt x="42291" y="66008"/>
                </a:lnTo>
                <a:lnTo>
                  <a:pt x="42291" y="108299"/>
                </a:lnTo>
                <a:lnTo>
                  <a:pt x="66104" y="108299"/>
                </a:lnTo>
                <a:lnTo>
                  <a:pt x="66104" y="66008"/>
                </a:lnTo>
                <a:lnTo>
                  <a:pt x="108395" y="66008"/>
                </a:lnTo>
                <a:close/>
              </a:path>
            </a:pathLst>
          </a:custGeom>
          <a:solidFill>
            <a:sysClr val="window" lastClr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FCB00182-24BC-4FBD-916E-1A8E5C09F784}"/>
              </a:ext>
            </a:extLst>
          </p:cNvPr>
          <p:cNvSpPr/>
          <p:nvPr userDrawn="1"/>
        </p:nvSpPr>
        <p:spPr>
          <a:xfrm rot="534770" flipH="1">
            <a:off x="8578817" y="4947464"/>
            <a:ext cx="100010" cy="102938"/>
          </a:xfrm>
          <a:custGeom>
            <a:avLst/>
            <a:gdLst>
              <a:gd name="connsiteX0" fmla="*/ 108299 w 108299"/>
              <a:gd name="connsiteY0" fmla="*/ 42196 h 108299"/>
              <a:gd name="connsiteX1" fmla="*/ 66008 w 108299"/>
              <a:gd name="connsiteY1" fmla="*/ 42196 h 108299"/>
              <a:gd name="connsiteX2" fmla="*/ 66008 w 108299"/>
              <a:gd name="connsiteY2" fmla="*/ 0 h 108299"/>
              <a:gd name="connsiteX3" fmla="*/ 42291 w 108299"/>
              <a:gd name="connsiteY3" fmla="*/ 0 h 108299"/>
              <a:gd name="connsiteX4" fmla="*/ 42291 w 108299"/>
              <a:gd name="connsiteY4" fmla="*/ 42196 h 108299"/>
              <a:gd name="connsiteX5" fmla="*/ 0 w 108299"/>
              <a:gd name="connsiteY5" fmla="*/ 42196 h 108299"/>
              <a:gd name="connsiteX6" fmla="*/ 0 w 108299"/>
              <a:gd name="connsiteY6" fmla="*/ 66008 h 108299"/>
              <a:gd name="connsiteX7" fmla="*/ 42291 w 108299"/>
              <a:gd name="connsiteY7" fmla="*/ 66008 h 108299"/>
              <a:gd name="connsiteX8" fmla="*/ 42291 w 108299"/>
              <a:gd name="connsiteY8" fmla="*/ 108299 h 108299"/>
              <a:gd name="connsiteX9" fmla="*/ 66008 w 108299"/>
              <a:gd name="connsiteY9" fmla="*/ 108299 h 108299"/>
              <a:gd name="connsiteX10" fmla="*/ 66008 w 108299"/>
              <a:gd name="connsiteY10" fmla="*/ 66008 h 108299"/>
              <a:gd name="connsiteX11" fmla="*/ 108299 w 108299"/>
              <a:gd name="connsiteY11" fmla="*/ 66008 h 10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299" h="108299">
                <a:moveTo>
                  <a:pt x="108299" y="42196"/>
                </a:moveTo>
                <a:lnTo>
                  <a:pt x="66008" y="42196"/>
                </a:lnTo>
                <a:lnTo>
                  <a:pt x="66008" y="0"/>
                </a:lnTo>
                <a:lnTo>
                  <a:pt x="42291" y="0"/>
                </a:lnTo>
                <a:lnTo>
                  <a:pt x="42291" y="42196"/>
                </a:lnTo>
                <a:lnTo>
                  <a:pt x="0" y="42196"/>
                </a:lnTo>
                <a:lnTo>
                  <a:pt x="0" y="66008"/>
                </a:lnTo>
                <a:lnTo>
                  <a:pt x="42291" y="66008"/>
                </a:lnTo>
                <a:lnTo>
                  <a:pt x="42291" y="108299"/>
                </a:lnTo>
                <a:lnTo>
                  <a:pt x="66008" y="108299"/>
                </a:lnTo>
                <a:lnTo>
                  <a:pt x="66008" y="66008"/>
                </a:lnTo>
                <a:lnTo>
                  <a:pt x="108299" y="66008"/>
                </a:lnTo>
                <a:close/>
              </a:path>
            </a:pathLst>
          </a:custGeom>
          <a:solidFill>
            <a:sysClr val="window" lastClr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5E87ECD9-7080-4210-B5F5-093DE1F29A90}"/>
              </a:ext>
            </a:extLst>
          </p:cNvPr>
          <p:cNvSpPr/>
          <p:nvPr userDrawn="1"/>
        </p:nvSpPr>
        <p:spPr>
          <a:xfrm rot="18982719" flipH="1">
            <a:off x="11394370" y="4840317"/>
            <a:ext cx="150130" cy="106886"/>
          </a:xfrm>
          <a:custGeom>
            <a:avLst/>
            <a:gdLst>
              <a:gd name="connsiteX0" fmla="*/ 157621 w 162572"/>
              <a:gd name="connsiteY0" fmla="*/ 73326 h 112452"/>
              <a:gd name="connsiteX1" fmla="*/ 122050 w 162572"/>
              <a:gd name="connsiteY1" fmla="*/ 84244 h 112452"/>
              <a:gd name="connsiteX2" fmla="*/ 98132 w 162572"/>
              <a:gd name="connsiteY2" fmla="*/ 28919 h 112452"/>
              <a:gd name="connsiteX3" fmla="*/ 44128 w 162572"/>
              <a:gd name="connsiteY3" fmla="*/ 38466 h 112452"/>
              <a:gd name="connsiteX4" fmla="*/ 19474 w 162572"/>
              <a:gd name="connsiteY4" fmla="*/ 0 h 112452"/>
              <a:gd name="connsiteX5" fmla="*/ 0 w 162572"/>
              <a:gd name="connsiteY5" fmla="*/ 12466 h 112452"/>
              <a:gd name="connsiteX6" fmla="*/ 32982 w 162572"/>
              <a:gd name="connsiteY6" fmla="*/ 63932 h 112452"/>
              <a:gd name="connsiteX7" fmla="*/ 84143 w 162572"/>
              <a:gd name="connsiteY7" fmla="*/ 54893 h 112452"/>
              <a:gd name="connsiteX8" fmla="*/ 109025 w 162572"/>
              <a:gd name="connsiteY8" fmla="*/ 112452 h 112452"/>
              <a:gd name="connsiteX9" fmla="*/ 162572 w 162572"/>
              <a:gd name="connsiteY9" fmla="*/ 96000 h 112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2572" h="112452">
                <a:moveTo>
                  <a:pt x="157621" y="73326"/>
                </a:moveTo>
                <a:lnTo>
                  <a:pt x="122050" y="84244"/>
                </a:lnTo>
                <a:lnTo>
                  <a:pt x="98132" y="28919"/>
                </a:lnTo>
                <a:lnTo>
                  <a:pt x="44128" y="38466"/>
                </a:lnTo>
                <a:lnTo>
                  <a:pt x="19474" y="0"/>
                </a:lnTo>
                <a:lnTo>
                  <a:pt x="0" y="12466"/>
                </a:lnTo>
                <a:lnTo>
                  <a:pt x="32982" y="63932"/>
                </a:lnTo>
                <a:lnTo>
                  <a:pt x="84143" y="54893"/>
                </a:lnTo>
                <a:lnTo>
                  <a:pt x="109025" y="112452"/>
                </a:lnTo>
                <a:lnTo>
                  <a:pt x="162572" y="96000"/>
                </a:lnTo>
                <a:close/>
              </a:path>
            </a:pathLst>
          </a:custGeom>
          <a:solidFill>
            <a:sysClr val="window" lastClr="FFFFFF"/>
          </a:solidFill>
          <a:ln w="253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D39BC85-EC9F-4607-9C66-2E2CE747F585}"/>
              </a:ext>
            </a:extLst>
          </p:cNvPr>
          <p:cNvSpPr/>
          <p:nvPr userDrawn="1"/>
        </p:nvSpPr>
        <p:spPr>
          <a:xfrm rot="3152051">
            <a:off x="11387217" y="3446217"/>
            <a:ext cx="340955" cy="109285"/>
          </a:xfrm>
          <a:custGeom>
            <a:avLst/>
            <a:gdLst>
              <a:gd name="connsiteX0" fmla="*/ 31458 w 358710"/>
              <a:gd name="connsiteY0" fmla="*/ 59667 h 118342"/>
              <a:gd name="connsiteX1" fmla="*/ 79979 w 358710"/>
              <a:gd name="connsiteY1" fmla="*/ 79369 h 118342"/>
              <a:gd name="connsiteX2" fmla="*/ 119079 w 358710"/>
              <a:gd name="connsiteY2" fmla="*/ 43011 h 118342"/>
              <a:gd name="connsiteX3" fmla="*/ 171865 w 358710"/>
              <a:gd name="connsiteY3" fmla="*/ 68959 h 118342"/>
              <a:gd name="connsiteX4" fmla="*/ 201571 w 358710"/>
              <a:gd name="connsiteY4" fmla="*/ 17392 h 118342"/>
              <a:gd name="connsiteX5" fmla="*/ 262584 w 358710"/>
              <a:gd name="connsiteY5" fmla="*/ 44102 h 118342"/>
              <a:gd name="connsiteX6" fmla="*/ 295794 w 358710"/>
              <a:gd name="connsiteY6" fmla="*/ 0 h 118342"/>
              <a:gd name="connsiteX7" fmla="*/ 358710 w 358710"/>
              <a:gd name="connsiteY7" fmla="*/ 16097 h 118342"/>
              <a:gd name="connsiteX8" fmla="*/ 352616 w 358710"/>
              <a:gd name="connsiteY8" fmla="*/ 39888 h 118342"/>
              <a:gd name="connsiteX9" fmla="*/ 305569 w 358710"/>
              <a:gd name="connsiteY9" fmla="*/ 27853 h 118342"/>
              <a:gd name="connsiteX10" fmla="*/ 270531 w 358710"/>
              <a:gd name="connsiteY10" fmla="*/ 74418 h 118342"/>
              <a:gd name="connsiteX11" fmla="*/ 211879 w 358710"/>
              <a:gd name="connsiteY11" fmla="*/ 48749 h 118342"/>
              <a:gd name="connsiteX12" fmla="*/ 181691 w 358710"/>
              <a:gd name="connsiteY12" fmla="*/ 101179 h 118342"/>
              <a:gd name="connsiteX13" fmla="*/ 123421 w 358710"/>
              <a:gd name="connsiteY13" fmla="*/ 72539 h 118342"/>
              <a:gd name="connsiteX14" fmla="*/ 85234 w 358710"/>
              <a:gd name="connsiteY14" fmla="*/ 108034 h 118342"/>
              <a:gd name="connsiteX15" fmla="*/ 40269 w 358710"/>
              <a:gd name="connsiteY15" fmla="*/ 89779 h 118342"/>
              <a:gd name="connsiteX16" fmla="*/ 20084 w 358710"/>
              <a:gd name="connsiteY16" fmla="*/ 118343 h 118342"/>
              <a:gd name="connsiteX17" fmla="*/ 0 w 358710"/>
              <a:gd name="connsiteY17" fmla="*/ 104150 h 118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58710" h="118342">
                <a:moveTo>
                  <a:pt x="31458" y="59667"/>
                </a:moveTo>
                <a:lnTo>
                  <a:pt x="79979" y="79369"/>
                </a:lnTo>
                <a:lnTo>
                  <a:pt x="119079" y="43011"/>
                </a:lnTo>
                <a:lnTo>
                  <a:pt x="171865" y="68959"/>
                </a:lnTo>
                <a:lnTo>
                  <a:pt x="201571" y="17392"/>
                </a:lnTo>
                <a:lnTo>
                  <a:pt x="262584" y="44102"/>
                </a:lnTo>
                <a:lnTo>
                  <a:pt x="295794" y="0"/>
                </a:lnTo>
                <a:lnTo>
                  <a:pt x="358710" y="16097"/>
                </a:lnTo>
                <a:lnTo>
                  <a:pt x="352616" y="39888"/>
                </a:lnTo>
                <a:lnTo>
                  <a:pt x="305569" y="27853"/>
                </a:lnTo>
                <a:lnTo>
                  <a:pt x="270531" y="74418"/>
                </a:lnTo>
                <a:lnTo>
                  <a:pt x="211879" y="48749"/>
                </a:lnTo>
                <a:lnTo>
                  <a:pt x="181691" y="101179"/>
                </a:lnTo>
                <a:lnTo>
                  <a:pt x="123421" y="72539"/>
                </a:lnTo>
                <a:lnTo>
                  <a:pt x="85234" y="108034"/>
                </a:lnTo>
                <a:lnTo>
                  <a:pt x="40269" y="89779"/>
                </a:lnTo>
                <a:lnTo>
                  <a:pt x="20084" y="118343"/>
                </a:lnTo>
                <a:lnTo>
                  <a:pt x="0" y="104150"/>
                </a:lnTo>
                <a:close/>
              </a:path>
            </a:pathLst>
          </a:custGeom>
          <a:solidFill>
            <a:sysClr val="window" lastClr="FFFFFF"/>
          </a:solidFill>
          <a:ln w="253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D5B43BEE-F294-4B95-83E6-77AD9B2BFD09}"/>
              </a:ext>
            </a:extLst>
          </p:cNvPr>
          <p:cNvSpPr/>
          <p:nvPr userDrawn="1"/>
        </p:nvSpPr>
        <p:spPr>
          <a:xfrm rot="3152051">
            <a:off x="11634273" y="2910078"/>
            <a:ext cx="103029" cy="100010"/>
          </a:xfrm>
          <a:custGeom>
            <a:avLst/>
            <a:gdLst>
              <a:gd name="connsiteX0" fmla="*/ 108395 w 108394"/>
              <a:gd name="connsiteY0" fmla="*/ 42291 h 108299"/>
              <a:gd name="connsiteX1" fmla="*/ 66104 w 108394"/>
              <a:gd name="connsiteY1" fmla="*/ 42291 h 108299"/>
              <a:gd name="connsiteX2" fmla="*/ 66104 w 108394"/>
              <a:gd name="connsiteY2" fmla="*/ 0 h 108299"/>
              <a:gd name="connsiteX3" fmla="*/ 42291 w 108394"/>
              <a:gd name="connsiteY3" fmla="*/ 0 h 108299"/>
              <a:gd name="connsiteX4" fmla="*/ 42291 w 108394"/>
              <a:gd name="connsiteY4" fmla="*/ 42291 h 108299"/>
              <a:gd name="connsiteX5" fmla="*/ 0 w 108394"/>
              <a:gd name="connsiteY5" fmla="*/ 42291 h 108299"/>
              <a:gd name="connsiteX6" fmla="*/ 0 w 108394"/>
              <a:gd name="connsiteY6" fmla="*/ 66008 h 108299"/>
              <a:gd name="connsiteX7" fmla="*/ 42291 w 108394"/>
              <a:gd name="connsiteY7" fmla="*/ 66008 h 108299"/>
              <a:gd name="connsiteX8" fmla="*/ 42291 w 108394"/>
              <a:gd name="connsiteY8" fmla="*/ 108299 h 108299"/>
              <a:gd name="connsiteX9" fmla="*/ 66104 w 108394"/>
              <a:gd name="connsiteY9" fmla="*/ 108299 h 108299"/>
              <a:gd name="connsiteX10" fmla="*/ 66104 w 108394"/>
              <a:gd name="connsiteY10" fmla="*/ 66008 h 108299"/>
              <a:gd name="connsiteX11" fmla="*/ 108395 w 108394"/>
              <a:gd name="connsiteY11" fmla="*/ 66008 h 10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394" h="108299">
                <a:moveTo>
                  <a:pt x="108395" y="42291"/>
                </a:moveTo>
                <a:lnTo>
                  <a:pt x="66104" y="42291"/>
                </a:lnTo>
                <a:lnTo>
                  <a:pt x="66104" y="0"/>
                </a:lnTo>
                <a:lnTo>
                  <a:pt x="42291" y="0"/>
                </a:lnTo>
                <a:lnTo>
                  <a:pt x="42291" y="42291"/>
                </a:lnTo>
                <a:lnTo>
                  <a:pt x="0" y="42291"/>
                </a:lnTo>
                <a:lnTo>
                  <a:pt x="0" y="66008"/>
                </a:lnTo>
                <a:lnTo>
                  <a:pt x="42291" y="66008"/>
                </a:lnTo>
                <a:lnTo>
                  <a:pt x="42291" y="108299"/>
                </a:lnTo>
                <a:lnTo>
                  <a:pt x="66104" y="108299"/>
                </a:lnTo>
                <a:lnTo>
                  <a:pt x="66104" y="66008"/>
                </a:lnTo>
                <a:lnTo>
                  <a:pt x="108395" y="66008"/>
                </a:lnTo>
                <a:close/>
              </a:path>
            </a:pathLst>
          </a:custGeom>
          <a:solidFill>
            <a:sysClr val="window" lastClr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B17E62D7-3733-4DD3-B833-9BB2034A5FA8}"/>
              </a:ext>
            </a:extLst>
          </p:cNvPr>
          <p:cNvSpPr/>
          <p:nvPr userDrawn="1"/>
        </p:nvSpPr>
        <p:spPr>
          <a:xfrm rot="18982719" flipH="1">
            <a:off x="7521808" y="3362027"/>
            <a:ext cx="93131" cy="100153"/>
          </a:xfrm>
          <a:custGeom>
            <a:avLst/>
            <a:gdLst>
              <a:gd name="connsiteX0" fmla="*/ 100849 w 100849"/>
              <a:gd name="connsiteY0" fmla="*/ 82721 h 105368"/>
              <a:gd name="connsiteX1" fmla="*/ 17875 w 100849"/>
              <a:gd name="connsiteY1" fmla="*/ 105369 h 105368"/>
              <a:gd name="connsiteX2" fmla="*/ 0 w 100849"/>
              <a:gd name="connsiteY2" fmla="*/ 4824 h 105368"/>
              <a:gd name="connsiteX3" fmla="*/ 27167 w 100849"/>
              <a:gd name="connsiteY3" fmla="*/ 0 h 105368"/>
              <a:gd name="connsiteX4" fmla="*/ 39735 w 100849"/>
              <a:gd name="connsiteY4" fmla="*/ 70813 h 105368"/>
              <a:gd name="connsiteX5" fmla="*/ 93588 w 100849"/>
              <a:gd name="connsiteY5" fmla="*/ 56112 h 105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849" h="105368">
                <a:moveTo>
                  <a:pt x="100849" y="82721"/>
                </a:moveTo>
                <a:lnTo>
                  <a:pt x="17875" y="105369"/>
                </a:lnTo>
                <a:lnTo>
                  <a:pt x="0" y="4824"/>
                </a:lnTo>
                <a:lnTo>
                  <a:pt x="27167" y="0"/>
                </a:lnTo>
                <a:lnTo>
                  <a:pt x="39735" y="70813"/>
                </a:lnTo>
                <a:lnTo>
                  <a:pt x="93588" y="56112"/>
                </a:lnTo>
                <a:close/>
              </a:path>
            </a:pathLst>
          </a:custGeom>
          <a:solidFill>
            <a:sysClr val="window" lastClr="FFFFFF"/>
          </a:solidFill>
          <a:ln w="253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FF29DAA6-9009-4BFB-9A3F-85B6E218439A}"/>
              </a:ext>
            </a:extLst>
          </p:cNvPr>
          <p:cNvSpPr/>
          <p:nvPr userDrawn="1"/>
        </p:nvSpPr>
        <p:spPr>
          <a:xfrm rot="534770" flipH="1">
            <a:off x="10725616" y="4356979"/>
            <a:ext cx="100010" cy="102938"/>
          </a:xfrm>
          <a:custGeom>
            <a:avLst/>
            <a:gdLst>
              <a:gd name="connsiteX0" fmla="*/ 108299 w 108299"/>
              <a:gd name="connsiteY0" fmla="*/ 42196 h 108299"/>
              <a:gd name="connsiteX1" fmla="*/ 66008 w 108299"/>
              <a:gd name="connsiteY1" fmla="*/ 42196 h 108299"/>
              <a:gd name="connsiteX2" fmla="*/ 66008 w 108299"/>
              <a:gd name="connsiteY2" fmla="*/ 0 h 108299"/>
              <a:gd name="connsiteX3" fmla="*/ 42291 w 108299"/>
              <a:gd name="connsiteY3" fmla="*/ 0 h 108299"/>
              <a:gd name="connsiteX4" fmla="*/ 42291 w 108299"/>
              <a:gd name="connsiteY4" fmla="*/ 42196 h 108299"/>
              <a:gd name="connsiteX5" fmla="*/ 0 w 108299"/>
              <a:gd name="connsiteY5" fmla="*/ 42196 h 108299"/>
              <a:gd name="connsiteX6" fmla="*/ 0 w 108299"/>
              <a:gd name="connsiteY6" fmla="*/ 66008 h 108299"/>
              <a:gd name="connsiteX7" fmla="*/ 42291 w 108299"/>
              <a:gd name="connsiteY7" fmla="*/ 66008 h 108299"/>
              <a:gd name="connsiteX8" fmla="*/ 42291 w 108299"/>
              <a:gd name="connsiteY8" fmla="*/ 108299 h 108299"/>
              <a:gd name="connsiteX9" fmla="*/ 66008 w 108299"/>
              <a:gd name="connsiteY9" fmla="*/ 108299 h 108299"/>
              <a:gd name="connsiteX10" fmla="*/ 66008 w 108299"/>
              <a:gd name="connsiteY10" fmla="*/ 66008 h 108299"/>
              <a:gd name="connsiteX11" fmla="*/ 108299 w 108299"/>
              <a:gd name="connsiteY11" fmla="*/ 66008 h 10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299" h="108299">
                <a:moveTo>
                  <a:pt x="108299" y="42196"/>
                </a:moveTo>
                <a:lnTo>
                  <a:pt x="66008" y="42196"/>
                </a:lnTo>
                <a:lnTo>
                  <a:pt x="66008" y="0"/>
                </a:lnTo>
                <a:lnTo>
                  <a:pt x="42291" y="0"/>
                </a:lnTo>
                <a:lnTo>
                  <a:pt x="42291" y="42196"/>
                </a:lnTo>
                <a:lnTo>
                  <a:pt x="0" y="42196"/>
                </a:lnTo>
                <a:lnTo>
                  <a:pt x="0" y="66008"/>
                </a:lnTo>
                <a:lnTo>
                  <a:pt x="42291" y="66008"/>
                </a:lnTo>
                <a:lnTo>
                  <a:pt x="42291" y="108299"/>
                </a:lnTo>
                <a:lnTo>
                  <a:pt x="66008" y="108299"/>
                </a:lnTo>
                <a:lnTo>
                  <a:pt x="66008" y="66008"/>
                </a:lnTo>
                <a:lnTo>
                  <a:pt x="108299" y="66008"/>
                </a:lnTo>
                <a:close/>
              </a:path>
            </a:pathLst>
          </a:custGeom>
          <a:solidFill>
            <a:sysClr val="window" lastClr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5" name="Freeform: Shape 184">
            <a:extLst>
              <a:ext uri="{FF2B5EF4-FFF2-40B4-BE49-F238E27FC236}">
                <a16:creationId xmlns:a16="http://schemas.microsoft.com/office/drawing/2014/main" id="{5BF218A7-0D6C-4966-8FAB-F6DCB624ED05}"/>
              </a:ext>
            </a:extLst>
          </p:cNvPr>
          <p:cNvSpPr/>
          <p:nvPr userDrawn="1"/>
        </p:nvSpPr>
        <p:spPr>
          <a:xfrm rot="3152051">
            <a:off x="7622592" y="4761447"/>
            <a:ext cx="340955" cy="109285"/>
          </a:xfrm>
          <a:custGeom>
            <a:avLst/>
            <a:gdLst>
              <a:gd name="connsiteX0" fmla="*/ 31458 w 358710"/>
              <a:gd name="connsiteY0" fmla="*/ 59667 h 118342"/>
              <a:gd name="connsiteX1" fmla="*/ 79979 w 358710"/>
              <a:gd name="connsiteY1" fmla="*/ 79369 h 118342"/>
              <a:gd name="connsiteX2" fmla="*/ 119079 w 358710"/>
              <a:gd name="connsiteY2" fmla="*/ 43011 h 118342"/>
              <a:gd name="connsiteX3" fmla="*/ 171865 w 358710"/>
              <a:gd name="connsiteY3" fmla="*/ 68959 h 118342"/>
              <a:gd name="connsiteX4" fmla="*/ 201571 w 358710"/>
              <a:gd name="connsiteY4" fmla="*/ 17392 h 118342"/>
              <a:gd name="connsiteX5" fmla="*/ 262584 w 358710"/>
              <a:gd name="connsiteY5" fmla="*/ 44102 h 118342"/>
              <a:gd name="connsiteX6" fmla="*/ 295794 w 358710"/>
              <a:gd name="connsiteY6" fmla="*/ 0 h 118342"/>
              <a:gd name="connsiteX7" fmla="*/ 358710 w 358710"/>
              <a:gd name="connsiteY7" fmla="*/ 16097 h 118342"/>
              <a:gd name="connsiteX8" fmla="*/ 352616 w 358710"/>
              <a:gd name="connsiteY8" fmla="*/ 39888 h 118342"/>
              <a:gd name="connsiteX9" fmla="*/ 305569 w 358710"/>
              <a:gd name="connsiteY9" fmla="*/ 27853 h 118342"/>
              <a:gd name="connsiteX10" fmla="*/ 270531 w 358710"/>
              <a:gd name="connsiteY10" fmla="*/ 74418 h 118342"/>
              <a:gd name="connsiteX11" fmla="*/ 211879 w 358710"/>
              <a:gd name="connsiteY11" fmla="*/ 48749 h 118342"/>
              <a:gd name="connsiteX12" fmla="*/ 181691 w 358710"/>
              <a:gd name="connsiteY12" fmla="*/ 101179 h 118342"/>
              <a:gd name="connsiteX13" fmla="*/ 123421 w 358710"/>
              <a:gd name="connsiteY13" fmla="*/ 72539 h 118342"/>
              <a:gd name="connsiteX14" fmla="*/ 85234 w 358710"/>
              <a:gd name="connsiteY14" fmla="*/ 108034 h 118342"/>
              <a:gd name="connsiteX15" fmla="*/ 40269 w 358710"/>
              <a:gd name="connsiteY15" fmla="*/ 89779 h 118342"/>
              <a:gd name="connsiteX16" fmla="*/ 20084 w 358710"/>
              <a:gd name="connsiteY16" fmla="*/ 118343 h 118342"/>
              <a:gd name="connsiteX17" fmla="*/ 0 w 358710"/>
              <a:gd name="connsiteY17" fmla="*/ 104150 h 118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58710" h="118342">
                <a:moveTo>
                  <a:pt x="31458" y="59667"/>
                </a:moveTo>
                <a:lnTo>
                  <a:pt x="79979" y="79369"/>
                </a:lnTo>
                <a:lnTo>
                  <a:pt x="119079" y="43011"/>
                </a:lnTo>
                <a:lnTo>
                  <a:pt x="171865" y="68959"/>
                </a:lnTo>
                <a:lnTo>
                  <a:pt x="201571" y="17392"/>
                </a:lnTo>
                <a:lnTo>
                  <a:pt x="262584" y="44102"/>
                </a:lnTo>
                <a:lnTo>
                  <a:pt x="295794" y="0"/>
                </a:lnTo>
                <a:lnTo>
                  <a:pt x="358710" y="16097"/>
                </a:lnTo>
                <a:lnTo>
                  <a:pt x="352616" y="39888"/>
                </a:lnTo>
                <a:lnTo>
                  <a:pt x="305569" y="27853"/>
                </a:lnTo>
                <a:lnTo>
                  <a:pt x="270531" y="74418"/>
                </a:lnTo>
                <a:lnTo>
                  <a:pt x="211879" y="48749"/>
                </a:lnTo>
                <a:lnTo>
                  <a:pt x="181691" y="101179"/>
                </a:lnTo>
                <a:lnTo>
                  <a:pt x="123421" y="72539"/>
                </a:lnTo>
                <a:lnTo>
                  <a:pt x="85234" y="108034"/>
                </a:lnTo>
                <a:lnTo>
                  <a:pt x="40269" y="89779"/>
                </a:lnTo>
                <a:lnTo>
                  <a:pt x="20084" y="118343"/>
                </a:lnTo>
                <a:lnTo>
                  <a:pt x="0" y="104150"/>
                </a:lnTo>
                <a:close/>
              </a:path>
            </a:pathLst>
          </a:custGeom>
          <a:solidFill>
            <a:sysClr val="window" lastClr="FFFFFF"/>
          </a:solidFill>
          <a:ln w="253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99F6791C-5C8A-4203-833A-18008F893654}"/>
              </a:ext>
            </a:extLst>
          </p:cNvPr>
          <p:cNvSpPr/>
          <p:nvPr userDrawn="1"/>
        </p:nvSpPr>
        <p:spPr>
          <a:xfrm>
            <a:off x="1523200" y="2914689"/>
            <a:ext cx="331256" cy="109285"/>
          </a:xfrm>
          <a:custGeom>
            <a:avLst/>
            <a:gdLst>
              <a:gd name="connsiteX0" fmla="*/ 31458 w 358710"/>
              <a:gd name="connsiteY0" fmla="*/ 59667 h 118342"/>
              <a:gd name="connsiteX1" fmla="*/ 79979 w 358710"/>
              <a:gd name="connsiteY1" fmla="*/ 79369 h 118342"/>
              <a:gd name="connsiteX2" fmla="*/ 119079 w 358710"/>
              <a:gd name="connsiteY2" fmla="*/ 43011 h 118342"/>
              <a:gd name="connsiteX3" fmla="*/ 171865 w 358710"/>
              <a:gd name="connsiteY3" fmla="*/ 68959 h 118342"/>
              <a:gd name="connsiteX4" fmla="*/ 201571 w 358710"/>
              <a:gd name="connsiteY4" fmla="*/ 17392 h 118342"/>
              <a:gd name="connsiteX5" fmla="*/ 262584 w 358710"/>
              <a:gd name="connsiteY5" fmla="*/ 44102 h 118342"/>
              <a:gd name="connsiteX6" fmla="*/ 295794 w 358710"/>
              <a:gd name="connsiteY6" fmla="*/ 0 h 118342"/>
              <a:gd name="connsiteX7" fmla="*/ 358710 w 358710"/>
              <a:gd name="connsiteY7" fmla="*/ 16097 h 118342"/>
              <a:gd name="connsiteX8" fmla="*/ 352616 w 358710"/>
              <a:gd name="connsiteY8" fmla="*/ 39888 h 118342"/>
              <a:gd name="connsiteX9" fmla="*/ 305569 w 358710"/>
              <a:gd name="connsiteY9" fmla="*/ 27853 h 118342"/>
              <a:gd name="connsiteX10" fmla="*/ 270531 w 358710"/>
              <a:gd name="connsiteY10" fmla="*/ 74418 h 118342"/>
              <a:gd name="connsiteX11" fmla="*/ 211879 w 358710"/>
              <a:gd name="connsiteY11" fmla="*/ 48749 h 118342"/>
              <a:gd name="connsiteX12" fmla="*/ 181691 w 358710"/>
              <a:gd name="connsiteY12" fmla="*/ 101179 h 118342"/>
              <a:gd name="connsiteX13" fmla="*/ 123421 w 358710"/>
              <a:gd name="connsiteY13" fmla="*/ 72539 h 118342"/>
              <a:gd name="connsiteX14" fmla="*/ 85234 w 358710"/>
              <a:gd name="connsiteY14" fmla="*/ 108034 h 118342"/>
              <a:gd name="connsiteX15" fmla="*/ 40269 w 358710"/>
              <a:gd name="connsiteY15" fmla="*/ 89779 h 118342"/>
              <a:gd name="connsiteX16" fmla="*/ 20084 w 358710"/>
              <a:gd name="connsiteY16" fmla="*/ 118343 h 118342"/>
              <a:gd name="connsiteX17" fmla="*/ 0 w 358710"/>
              <a:gd name="connsiteY17" fmla="*/ 104150 h 118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58710" h="118342">
                <a:moveTo>
                  <a:pt x="31458" y="59667"/>
                </a:moveTo>
                <a:lnTo>
                  <a:pt x="79979" y="79369"/>
                </a:lnTo>
                <a:lnTo>
                  <a:pt x="119079" y="43011"/>
                </a:lnTo>
                <a:lnTo>
                  <a:pt x="171865" y="68959"/>
                </a:lnTo>
                <a:lnTo>
                  <a:pt x="201571" y="17392"/>
                </a:lnTo>
                <a:lnTo>
                  <a:pt x="262584" y="44102"/>
                </a:lnTo>
                <a:lnTo>
                  <a:pt x="295794" y="0"/>
                </a:lnTo>
                <a:lnTo>
                  <a:pt x="358710" y="16097"/>
                </a:lnTo>
                <a:lnTo>
                  <a:pt x="352616" y="39888"/>
                </a:lnTo>
                <a:lnTo>
                  <a:pt x="305569" y="27853"/>
                </a:lnTo>
                <a:lnTo>
                  <a:pt x="270531" y="74418"/>
                </a:lnTo>
                <a:lnTo>
                  <a:pt x="211879" y="48749"/>
                </a:lnTo>
                <a:lnTo>
                  <a:pt x="181691" y="101179"/>
                </a:lnTo>
                <a:lnTo>
                  <a:pt x="123421" y="72539"/>
                </a:lnTo>
                <a:lnTo>
                  <a:pt x="85234" y="108034"/>
                </a:lnTo>
                <a:lnTo>
                  <a:pt x="40269" y="89779"/>
                </a:lnTo>
                <a:lnTo>
                  <a:pt x="20084" y="118343"/>
                </a:lnTo>
                <a:lnTo>
                  <a:pt x="0" y="104150"/>
                </a:lnTo>
                <a:close/>
              </a:path>
            </a:pathLst>
          </a:custGeom>
          <a:solidFill>
            <a:srgbClr val="50BFA5"/>
          </a:solidFill>
          <a:ln w="253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189" name="Picture 188">
            <a:extLst>
              <a:ext uri="{FF2B5EF4-FFF2-40B4-BE49-F238E27FC236}">
                <a16:creationId xmlns:a16="http://schemas.microsoft.com/office/drawing/2014/main" id="{8F04D6CE-30C8-4A46-8363-A8E75001EE1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33" y="3766773"/>
            <a:ext cx="359755" cy="359755"/>
          </a:xfrm>
          <a:prstGeom prst="rect">
            <a:avLst/>
          </a:prstGeom>
        </p:spPr>
      </p:pic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A91366B3-3F63-4148-9B59-00B4AB112E2B}"/>
              </a:ext>
            </a:extLst>
          </p:cNvPr>
          <p:cNvSpPr/>
          <p:nvPr userDrawn="1"/>
        </p:nvSpPr>
        <p:spPr>
          <a:xfrm>
            <a:off x="7543675" y="3831202"/>
            <a:ext cx="159015" cy="170513"/>
          </a:xfrm>
          <a:custGeom>
            <a:avLst/>
            <a:gdLst>
              <a:gd name="connsiteX0" fmla="*/ 81058 w 81057"/>
              <a:gd name="connsiteY0" fmla="*/ 31337 h 107346"/>
              <a:gd name="connsiteX1" fmla="*/ 54864 w 81057"/>
              <a:gd name="connsiteY1" fmla="*/ 66484 h 107346"/>
              <a:gd name="connsiteX2" fmla="*/ 54864 w 81057"/>
              <a:gd name="connsiteY2" fmla="*/ 69723 h 107346"/>
              <a:gd name="connsiteX3" fmla="*/ 28670 w 81057"/>
              <a:gd name="connsiteY3" fmla="*/ 69723 h 107346"/>
              <a:gd name="connsiteX4" fmla="*/ 28670 w 81057"/>
              <a:gd name="connsiteY4" fmla="*/ 62008 h 107346"/>
              <a:gd name="connsiteX5" fmla="*/ 48578 w 81057"/>
              <a:gd name="connsiteY5" fmla="*/ 32004 h 107346"/>
              <a:gd name="connsiteX6" fmla="*/ 38481 w 81057"/>
              <a:gd name="connsiteY6" fmla="*/ 21241 h 107346"/>
              <a:gd name="connsiteX7" fmla="*/ 28480 w 81057"/>
              <a:gd name="connsiteY7" fmla="*/ 34099 h 107346"/>
              <a:gd name="connsiteX8" fmla="*/ 28670 w 81057"/>
              <a:gd name="connsiteY8" fmla="*/ 38195 h 107346"/>
              <a:gd name="connsiteX9" fmla="*/ 476 w 81057"/>
              <a:gd name="connsiteY9" fmla="*/ 38195 h 107346"/>
              <a:gd name="connsiteX10" fmla="*/ 0 w 81057"/>
              <a:gd name="connsiteY10" fmla="*/ 32385 h 107346"/>
              <a:gd name="connsiteX11" fmla="*/ 41815 w 81057"/>
              <a:gd name="connsiteY11" fmla="*/ 0 h 107346"/>
              <a:gd name="connsiteX12" fmla="*/ 81058 w 81057"/>
              <a:gd name="connsiteY12" fmla="*/ 31337 h 107346"/>
              <a:gd name="connsiteX13" fmla="*/ 57150 w 81057"/>
              <a:gd name="connsiteY13" fmla="*/ 107347 h 107346"/>
              <a:gd name="connsiteX14" fmla="*/ 26765 w 81057"/>
              <a:gd name="connsiteY14" fmla="*/ 107347 h 107346"/>
              <a:gd name="connsiteX15" fmla="*/ 26765 w 81057"/>
              <a:gd name="connsiteY15" fmla="*/ 78962 h 107346"/>
              <a:gd name="connsiteX16" fmla="*/ 57150 w 81057"/>
              <a:gd name="connsiteY16" fmla="*/ 78962 h 107346"/>
              <a:gd name="connsiteX17" fmla="*/ 57150 w 81057"/>
              <a:gd name="connsiteY17" fmla="*/ 107347 h 107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1057" h="107346">
                <a:moveTo>
                  <a:pt x="81058" y="31337"/>
                </a:moveTo>
                <a:cubicBezTo>
                  <a:pt x="81058" y="52197"/>
                  <a:pt x="54864" y="58293"/>
                  <a:pt x="54864" y="66484"/>
                </a:cubicBezTo>
                <a:lnTo>
                  <a:pt x="54864" y="69723"/>
                </a:lnTo>
                <a:lnTo>
                  <a:pt x="28670" y="69723"/>
                </a:lnTo>
                <a:lnTo>
                  <a:pt x="28670" y="62008"/>
                </a:lnTo>
                <a:cubicBezTo>
                  <a:pt x="28670" y="50863"/>
                  <a:pt x="48578" y="44386"/>
                  <a:pt x="48578" y="32004"/>
                </a:cubicBezTo>
                <a:cubicBezTo>
                  <a:pt x="48578" y="26289"/>
                  <a:pt x="44863" y="21241"/>
                  <a:pt x="38481" y="21241"/>
                </a:cubicBezTo>
                <a:cubicBezTo>
                  <a:pt x="30194" y="21241"/>
                  <a:pt x="28480" y="27718"/>
                  <a:pt x="28480" y="34099"/>
                </a:cubicBezTo>
                <a:cubicBezTo>
                  <a:pt x="28480" y="35528"/>
                  <a:pt x="28480" y="36862"/>
                  <a:pt x="28670" y="38195"/>
                </a:cubicBezTo>
                <a:lnTo>
                  <a:pt x="476" y="38195"/>
                </a:lnTo>
                <a:cubicBezTo>
                  <a:pt x="286" y="36195"/>
                  <a:pt x="0" y="34385"/>
                  <a:pt x="0" y="32385"/>
                </a:cubicBezTo>
                <a:cubicBezTo>
                  <a:pt x="0" y="12478"/>
                  <a:pt x="17812" y="0"/>
                  <a:pt x="41815" y="0"/>
                </a:cubicBezTo>
                <a:cubicBezTo>
                  <a:pt x="65246" y="95"/>
                  <a:pt x="81058" y="12287"/>
                  <a:pt x="81058" y="31337"/>
                </a:cubicBezTo>
                <a:close/>
                <a:moveTo>
                  <a:pt x="57150" y="107347"/>
                </a:moveTo>
                <a:lnTo>
                  <a:pt x="26765" y="107347"/>
                </a:lnTo>
                <a:lnTo>
                  <a:pt x="26765" y="78962"/>
                </a:lnTo>
                <a:lnTo>
                  <a:pt x="57150" y="78962"/>
                </a:lnTo>
                <a:lnTo>
                  <a:pt x="57150" y="107347"/>
                </a:lnTo>
                <a:close/>
              </a:path>
            </a:pathLst>
          </a:custGeom>
          <a:solidFill>
            <a:sysClr val="window" lastClr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BE3C1A6C-9E28-470F-9713-4A6A09FE5A67}"/>
              </a:ext>
            </a:extLst>
          </p:cNvPr>
          <p:cNvSpPr/>
          <p:nvPr userDrawn="1"/>
        </p:nvSpPr>
        <p:spPr>
          <a:xfrm>
            <a:off x="10234245" y="4630029"/>
            <a:ext cx="159015" cy="170513"/>
          </a:xfrm>
          <a:custGeom>
            <a:avLst/>
            <a:gdLst>
              <a:gd name="connsiteX0" fmla="*/ 81058 w 81057"/>
              <a:gd name="connsiteY0" fmla="*/ 31337 h 107346"/>
              <a:gd name="connsiteX1" fmla="*/ 54864 w 81057"/>
              <a:gd name="connsiteY1" fmla="*/ 66484 h 107346"/>
              <a:gd name="connsiteX2" fmla="*/ 54864 w 81057"/>
              <a:gd name="connsiteY2" fmla="*/ 69723 h 107346"/>
              <a:gd name="connsiteX3" fmla="*/ 28670 w 81057"/>
              <a:gd name="connsiteY3" fmla="*/ 69723 h 107346"/>
              <a:gd name="connsiteX4" fmla="*/ 28670 w 81057"/>
              <a:gd name="connsiteY4" fmla="*/ 62008 h 107346"/>
              <a:gd name="connsiteX5" fmla="*/ 48578 w 81057"/>
              <a:gd name="connsiteY5" fmla="*/ 32004 h 107346"/>
              <a:gd name="connsiteX6" fmla="*/ 38481 w 81057"/>
              <a:gd name="connsiteY6" fmla="*/ 21241 h 107346"/>
              <a:gd name="connsiteX7" fmla="*/ 28480 w 81057"/>
              <a:gd name="connsiteY7" fmla="*/ 34099 h 107346"/>
              <a:gd name="connsiteX8" fmla="*/ 28670 w 81057"/>
              <a:gd name="connsiteY8" fmla="*/ 38195 h 107346"/>
              <a:gd name="connsiteX9" fmla="*/ 476 w 81057"/>
              <a:gd name="connsiteY9" fmla="*/ 38195 h 107346"/>
              <a:gd name="connsiteX10" fmla="*/ 0 w 81057"/>
              <a:gd name="connsiteY10" fmla="*/ 32385 h 107346"/>
              <a:gd name="connsiteX11" fmla="*/ 41815 w 81057"/>
              <a:gd name="connsiteY11" fmla="*/ 0 h 107346"/>
              <a:gd name="connsiteX12" fmla="*/ 81058 w 81057"/>
              <a:gd name="connsiteY12" fmla="*/ 31337 h 107346"/>
              <a:gd name="connsiteX13" fmla="*/ 57150 w 81057"/>
              <a:gd name="connsiteY13" fmla="*/ 107347 h 107346"/>
              <a:gd name="connsiteX14" fmla="*/ 26765 w 81057"/>
              <a:gd name="connsiteY14" fmla="*/ 107347 h 107346"/>
              <a:gd name="connsiteX15" fmla="*/ 26765 w 81057"/>
              <a:gd name="connsiteY15" fmla="*/ 78962 h 107346"/>
              <a:gd name="connsiteX16" fmla="*/ 57150 w 81057"/>
              <a:gd name="connsiteY16" fmla="*/ 78962 h 107346"/>
              <a:gd name="connsiteX17" fmla="*/ 57150 w 81057"/>
              <a:gd name="connsiteY17" fmla="*/ 107347 h 107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1057" h="107346">
                <a:moveTo>
                  <a:pt x="81058" y="31337"/>
                </a:moveTo>
                <a:cubicBezTo>
                  <a:pt x="81058" y="52197"/>
                  <a:pt x="54864" y="58293"/>
                  <a:pt x="54864" y="66484"/>
                </a:cubicBezTo>
                <a:lnTo>
                  <a:pt x="54864" y="69723"/>
                </a:lnTo>
                <a:lnTo>
                  <a:pt x="28670" y="69723"/>
                </a:lnTo>
                <a:lnTo>
                  <a:pt x="28670" y="62008"/>
                </a:lnTo>
                <a:cubicBezTo>
                  <a:pt x="28670" y="50863"/>
                  <a:pt x="48578" y="44386"/>
                  <a:pt x="48578" y="32004"/>
                </a:cubicBezTo>
                <a:cubicBezTo>
                  <a:pt x="48578" y="26289"/>
                  <a:pt x="44863" y="21241"/>
                  <a:pt x="38481" y="21241"/>
                </a:cubicBezTo>
                <a:cubicBezTo>
                  <a:pt x="30194" y="21241"/>
                  <a:pt x="28480" y="27718"/>
                  <a:pt x="28480" y="34099"/>
                </a:cubicBezTo>
                <a:cubicBezTo>
                  <a:pt x="28480" y="35528"/>
                  <a:pt x="28480" y="36862"/>
                  <a:pt x="28670" y="38195"/>
                </a:cubicBezTo>
                <a:lnTo>
                  <a:pt x="476" y="38195"/>
                </a:lnTo>
                <a:cubicBezTo>
                  <a:pt x="286" y="36195"/>
                  <a:pt x="0" y="34385"/>
                  <a:pt x="0" y="32385"/>
                </a:cubicBezTo>
                <a:cubicBezTo>
                  <a:pt x="0" y="12478"/>
                  <a:pt x="17812" y="0"/>
                  <a:pt x="41815" y="0"/>
                </a:cubicBezTo>
                <a:cubicBezTo>
                  <a:pt x="65246" y="95"/>
                  <a:pt x="81058" y="12287"/>
                  <a:pt x="81058" y="31337"/>
                </a:cubicBezTo>
                <a:close/>
                <a:moveTo>
                  <a:pt x="57150" y="107347"/>
                </a:moveTo>
                <a:lnTo>
                  <a:pt x="26765" y="107347"/>
                </a:lnTo>
                <a:lnTo>
                  <a:pt x="26765" y="78962"/>
                </a:lnTo>
                <a:lnTo>
                  <a:pt x="57150" y="78962"/>
                </a:lnTo>
                <a:lnTo>
                  <a:pt x="57150" y="107347"/>
                </a:lnTo>
                <a:close/>
              </a:path>
            </a:pathLst>
          </a:custGeom>
          <a:solidFill>
            <a:sysClr val="window" lastClr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16E38102-59D8-4E42-9208-102A8A1CE90C}"/>
              </a:ext>
            </a:extLst>
          </p:cNvPr>
          <p:cNvSpPr/>
          <p:nvPr userDrawn="1"/>
        </p:nvSpPr>
        <p:spPr>
          <a:xfrm>
            <a:off x="9953408" y="2998449"/>
            <a:ext cx="159015" cy="170513"/>
          </a:xfrm>
          <a:custGeom>
            <a:avLst/>
            <a:gdLst>
              <a:gd name="connsiteX0" fmla="*/ 81058 w 81057"/>
              <a:gd name="connsiteY0" fmla="*/ 31337 h 107346"/>
              <a:gd name="connsiteX1" fmla="*/ 54864 w 81057"/>
              <a:gd name="connsiteY1" fmla="*/ 66484 h 107346"/>
              <a:gd name="connsiteX2" fmla="*/ 54864 w 81057"/>
              <a:gd name="connsiteY2" fmla="*/ 69723 h 107346"/>
              <a:gd name="connsiteX3" fmla="*/ 28670 w 81057"/>
              <a:gd name="connsiteY3" fmla="*/ 69723 h 107346"/>
              <a:gd name="connsiteX4" fmla="*/ 28670 w 81057"/>
              <a:gd name="connsiteY4" fmla="*/ 62008 h 107346"/>
              <a:gd name="connsiteX5" fmla="*/ 48578 w 81057"/>
              <a:gd name="connsiteY5" fmla="*/ 32004 h 107346"/>
              <a:gd name="connsiteX6" fmla="*/ 38481 w 81057"/>
              <a:gd name="connsiteY6" fmla="*/ 21241 h 107346"/>
              <a:gd name="connsiteX7" fmla="*/ 28480 w 81057"/>
              <a:gd name="connsiteY7" fmla="*/ 34099 h 107346"/>
              <a:gd name="connsiteX8" fmla="*/ 28670 w 81057"/>
              <a:gd name="connsiteY8" fmla="*/ 38195 h 107346"/>
              <a:gd name="connsiteX9" fmla="*/ 476 w 81057"/>
              <a:gd name="connsiteY9" fmla="*/ 38195 h 107346"/>
              <a:gd name="connsiteX10" fmla="*/ 0 w 81057"/>
              <a:gd name="connsiteY10" fmla="*/ 32385 h 107346"/>
              <a:gd name="connsiteX11" fmla="*/ 41815 w 81057"/>
              <a:gd name="connsiteY11" fmla="*/ 0 h 107346"/>
              <a:gd name="connsiteX12" fmla="*/ 81058 w 81057"/>
              <a:gd name="connsiteY12" fmla="*/ 31337 h 107346"/>
              <a:gd name="connsiteX13" fmla="*/ 57150 w 81057"/>
              <a:gd name="connsiteY13" fmla="*/ 107347 h 107346"/>
              <a:gd name="connsiteX14" fmla="*/ 26765 w 81057"/>
              <a:gd name="connsiteY14" fmla="*/ 107347 h 107346"/>
              <a:gd name="connsiteX15" fmla="*/ 26765 w 81057"/>
              <a:gd name="connsiteY15" fmla="*/ 78962 h 107346"/>
              <a:gd name="connsiteX16" fmla="*/ 57150 w 81057"/>
              <a:gd name="connsiteY16" fmla="*/ 78962 h 107346"/>
              <a:gd name="connsiteX17" fmla="*/ 57150 w 81057"/>
              <a:gd name="connsiteY17" fmla="*/ 107347 h 107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1057" h="107346">
                <a:moveTo>
                  <a:pt x="81058" y="31337"/>
                </a:moveTo>
                <a:cubicBezTo>
                  <a:pt x="81058" y="52197"/>
                  <a:pt x="54864" y="58293"/>
                  <a:pt x="54864" y="66484"/>
                </a:cubicBezTo>
                <a:lnTo>
                  <a:pt x="54864" y="69723"/>
                </a:lnTo>
                <a:lnTo>
                  <a:pt x="28670" y="69723"/>
                </a:lnTo>
                <a:lnTo>
                  <a:pt x="28670" y="62008"/>
                </a:lnTo>
                <a:cubicBezTo>
                  <a:pt x="28670" y="50863"/>
                  <a:pt x="48578" y="44386"/>
                  <a:pt x="48578" y="32004"/>
                </a:cubicBezTo>
                <a:cubicBezTo>
                  <a:pt x="48578" y="26289"/>
                  <a:pt x="44863" y="21241"/>
                  <a:pt x="38481" y="21241"/>
                </a:cubicBezTo>
                <a:cubicBezTo>
                  <a:pt x="30194" y="21241"/>
                  <a:pt x="28480" y="27718"/>
                  <a:pt x="28480" y="34099"/>
                </a:cubicBezTo>
                <a:cubicBezTo>
                  <a:pt x="28480" y="35528"/>
                  <a:pt x="28480" y="36862"/>
                  <a:pt x="28670" y="38195"/>
                </a:cubicBezTo>
                <a:lnTo>
                  <a:pt x="476" y="38195"/>
                </a:lnTo>
                <a:cubicBezTo>
                  <a:pt x="286" y="36195"/>
                  <a:pt x="0" y="34385"/>
                  <a:pt x="0" y="32385"/>
                </a:cubicBezTo>
                <a:cubicBezTo>
                  <a:pt x="0" y="12478"/>
                  <a:pt x="17812" y="0"/>
                  <a:pt x="41815" y="0"/>
                </a:cubicBezTo>
                <a:cubicBezTo>
                  <a:pt x="65246" y="95"/>
                  <a:pt x="81058" y="12287"/>
                  <a:pt x="81058" y="31337"/>
                </a:cubicBezTo>
                <a:close/>
                <a:moveTo>
                  <a:pt x="57150" y="107347"/>
                </a:moveTo>
                <a:lnTo>
                  <a:pt x="26765" y="107347"/>
                </a:lnTo>
                <a:lnTo>
                  <a:pt x="26765" y="78962"/>
                </a:lnTo>
                <a:lnTo>
                  <a:pt x="57150" y="78962"/>
                </a:lnTo>
                <a:lnTo>
                  <a:pt x="57150" y="107347"/>
                </a:lnTo>
                <a:close/>
              </a:path>
            </a:pathLst>
          </a:custGeom>
          <a:solidFill>
            <a:sysClr val="window" lastClr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F1CBE633-4680-4031-9EFB-0EDBCD88858B}"/>
              </a:ext>
            </a:extLst>
          </p:cNvPr>
          <p:cNvSpPr/>
          <p:nvPr userDrawn="1"/>
        </p:nvSpPr>
        <p:spPr>
          <a:xfrm>
            <a:off x="1989426" y="2231284"/>
            <a:ext cx="159015" cy="165663"/>
          </a:xfrm>
          <a:custGeom>
            <a:avLst/>
            <a:gdLst>
              <a:gd name="connsiteX0" fmla="*/ 81058 w 81057"/>
              <a:gd name="connsiteY0" fmla="*/ 31337 h 107346"/>
              <a:gd name="connsiteX1" fmla="*/ 54864 w 81057"/>
              <a:gd name="connsiteY1" fmla="*/ 66484 h 107346"/>
              <a:gd name="connsiteX2" fmla="*/ 54864 w 81057"/>
              <a:gd name="connsiteY2" fmla="*/ 69723 h 107346"/>
              <a:gd name="connsiteX3" fmla="*/ 28670 w 81057"/>
              <a:gd name="connsiteY3" fmla="*/ 69723 h 107346"/>
              <a:gd name="connsiteX4" fmla="*/ 28670 w 81057"/>
              <a:gd name="connsiteY4" fmla="*/ 62008 h 107346"/>
              <a:gd name="connsiteX5" fmla="*/ 48578 w 81057"/>
              <a:gd name="connsiteY5" fmla="*/ 32004 h 107346"/>
              <a:gd name="connsiteX6" fmla="*/ 38481 w 81057"/>
              <a:gd name="connsiteY6" fmla="*/ 21241 h 107346"/>
              <a:gd name="connsiteX7" fmla="*/ 28480 w 81057"/>
              <a:gd name="connsiteY7" fmla="*/ 34099 h 107346"/>
              <a:gd name="connsiteX8" fmla="*/ 28670 w 81057"/>
              <a:gd name="connsiteY8" fmla="*/ 38195 h 107346"/>
              <a:gd name="connsiteX9" fmla="*/ 476 w 81057"/>
              <a:gd name="connsiteY9" fmla="*/ 38195 h 107346"/>
              <a:gd name="connsiteX10" fmla="*/ 0 w 81057"/>
              <a:gd name="connsiteY10" fmla="*/ 32385 h 107346"/>
              <a:gd name="connsiteX11" fmla="*/ 41815 w 81057"/>
              <a:gd name="connsiteY11" fmla="*/ 0 h 107346"/>
              <a:gd name="connsiteX12" fmla="*/ 81058 w 81057"/>
              <a:gd name="connsiteY12" fmla="*/ 31337 h 107346"/>
              <a:gd name="connsiteX13" fmla="*/ 57150 w 81057"/>
              <a:gd name="connsiteY13" fmla="*/ 107347 h 107346"/>
              <a:gd name="connsiteX14" fmla="*/ 26765 w 81057"/>
              <a:gd name="connsiteY14" fmla="*/ 107347 h 107346"/>
              <a:gd name="connsiteX15" fmla="*/ 26765 w 81057"/>
              <a:gd name="connsiteY15" fmla="*/ 78962 h 107346"/>
              <a:gd name="connsiteX16" fmla="*/ 57150 w 81057"/>
              <a:gd name="connsiteY16" fmla="*/ 78962 h 107346"/>
              <a:gd name="connsiteX17" fmla="*/ 57150 w 81057"/>
              <a:gd name="connsiteY17" fmla="*/ 107347 h 107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1057" h="107346">
                <a:moveTo>
                  <a:pt x="81058" y="31337"/>
                </a:moveTo>
                <a:cubicBezTo>
                  <a:pt x="81058" y="52197"/>
                  <a:pt x="54864" y="58293"/>
                  <a:pt x="54864" y="66484"/>
                </a:cubicBezTo>
                <a:lnTo>
                  <a:pt x="54864" y="69723"/>
                </a:lnTo>
                <a:lnTo>
                  <a:pt x="28670" y="69723"/>
                </a:lnTo>
                <a:lnTo>
                  <a:pt x="28670" y="62008"/>
                </a:lnTo>
                <a:cubicBezTo>
                  <a:pt x="28670" y="50863"/>
                  <a:pt x="48578" y="44386"/>
                  <a:pt x="48578" y="32004"/>
                </a:cubicBezTo>
                <a:cubicBezTo>
                  <a:pt x="48578" y="26289"/>
                  <a:pt x="44863" y="21241"/>
                  <a:pt x="38481" y="21241"/>
                </a:cubicBezTo>
                <a:cubicBezTo>
                  <a:pt x="30194" y="21241"/>
                  <a:pt x="28480" y="27718"/>
                  <a:pt x="28480" y="34099"/>
                </a:cubicBezTo>
                <a:cubicBezTo>
                  <a:pt x="28480" y="35528"/>
                  <a:pt x="28480" y="36862"/>
                  <a:pt x="28670" y="38195"/>
                </a:cubicBezTo>
                <a:lnTo>
                  <a:pt x="476" y="38195"/>
                </a:lnTo>
                <a:cubicBezTo>
                  <a:pt x="286" y="36195"/>
                  <a:pt x="0" y="34385"/>
                  <a:pt x="0" y="32385"/>
                </a:cubicBezTo>
                <a:cubicBezTo>
                  <a:pt x="0" y="12478"/>
                  <a:pt x="17812" y="0"/>
                  <a:pt x="41815" y="0"/>
                </a:cubicBezTo>
                <a:cubicBezTo>
                  <a:pt x="65246" y="95"/>
                  <a:pt x="81058" y="12287"/>
                  <a:pt x="81058" y="31337"/>
                </a:cubicBezTo>
                <a:close/>
                <a:moveTo>
                  <a:pt x="57150" y="107347"/>
                </a:moveTo>
                <a:lnTo>
                  <a:pt x="26765" y="107347"/>
                </a:lnTo>
                <a:lnTo>
                  <a:pt x="26765" y="78962"/>
                </a:lnTo>
                <a:lnTo>
                  <a:pt x="57150" y="78962"/>
                </a:lnTo>
                <a:lnTo>
                  <a:pt x="57150" y="107347"/>
                </a:lnTo>
                <a:close/>
              </a:path>
            </a:pathLst>
          </a:custGeom>
          <a:solidFill>
            <a:sysClr val="window" lastClr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193" name="Graphic 4">
            <a:extLst>
              <a:ext uri="{FF2B5EF4-FFF2-40B4-BE49-F238E27FC236}">
                <a16:creationId xmlns:a16="http://schemas.microsoft.com/office/drawing/2014/main" id="{DCA53B9A-1D54-4BE0-83B8-F91994A30822}"/>
              </a:ext>
            </a:extLst>
          </p:cNvPr>
          <p:cNvGrpSpPr/>
          <p:nvPr userDrawn="1"/>
        </p:nvGrpSpPr>
        <p:grpSpPr>
          <a:xfrm flipH="1">
            <a:off x="3357810" y="3801220"/>
            <a:ext cx="243650" cy="227641"/>
            <a:chOff x="9946789" y="7858066"/>
            <a:chExt cx="263842" cy="246507"/>
          </a:xfrm>
        </p:grpSpPr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7E5234B7-E247-4B40-8F36-00328BDBC3DC}"/>
                </a:ext>
              </a:extLst>
            </p:cNvPr>
            <p:cNvSpPr/>
            <p:nvPr/>
          </p:nvSpPr>
          <p:spPr>
            <a:xfrm>
              <a:off x="9946789" y="7858066"/>
              <a:ext cx="263842" cy="246507"/>
            </a:xfrm>
            <a:custGeom>
              <a:avLst/>
              <a:gdLst>
                <a:gd name="connsiteX0" fmla="*/ 251746 w 263842"/>
                <a:gd name="connsiteY0" fmla="*/ 178403 h 246507"/>
                <a:gd name="connsiteX1" fmla="*/ 96107 w 263842"/>
                <a:gd name="connsiteY1" fmla="*/ 178403 h 246507"/>
                <a:gd name="connsiteX2" fmla="*/ 12668 w 263842"/>
                <a:gd name="connsiteY2" fmla="*/ 246507 h 246507"/>
                <a:gd name="connsiteX3" fmla="*/ 50196 w 263842"/>
                <a:gd name="connsiteY3" fmla="*/ 178403 h 246507"/>
                <a:gd name="connsiteX4" fmla="*/ 12001 w 263842"/>
                <a:gd name="connsiteY4" fmla="*/ 178403 h 246507"/>
                <a:gd name="connsiteX5" fmla="*/ 0 w 263842"/>
                <a:gd name="connsiteY5" fmla="*/ 166402 h 246507"/>
                <a:gd name="connsiteX6" fmla="*/ 0 w 263842"/>
                <a:gd name="connsiteY6" fmla="*/ 12002 h 246507"/>
                <a:gd name="connsiteX7" fmla="*/ 12001 w 263842"/>
                <a:gd name="connsiteY7" fmla="*/ 0 h 246507"/>
                <a:gd name="connsiteX8" fmla="*/ 251841 w 263842"/>
                <a:gd name="connsiteY8" fmla="*/ 0 h 246507"/>
                <a:gd name="connsiteX9" fmla="*/ 263842 w 263842"/>
                <a:gd name="connsiteY9" fmla="*/ 12002 h 246507"/>
                <a:gd name="connsiteX10" fmla="*/ 263842 w 263842"/>
                <a:gd name="connsiteY10" fmla="*/ 166497 h 246507"/>
                <a:gd name="connsiteX11" fmla="*/ 251746 w 263842"/>
                <a:gd name="connsiteY11" fmla="*/ 178403 h 246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3842" h="246507">
                  <a:moveTo>
                    <a:pt x="251746" y="178403"/>
                  </a:moveTo>
                  <a:lnTo>
                    <a:pt x="96107" y="178403"/>
                  </a:lnTo>
                  <a:lnTo>
                    <a:pt x="12668" y="246507"/>
                  </a:lnTo>
                  <a:lnTo>
                    <a:pt x="50196" y="178403"/>
                  </a:lnTo>
                  <a:lnTo>
                    <a:pt x="12001" y="178403"/>
                  </a:lnTo>
                  <a:cubicBezTo>
                    <a:pt x="5334" y="178403"/>
                    <a:pt x="0" y="173069"/>
                    <a:pt x="0" y="166402"/>
                  </a:cubicBezTo>
                  <a:lnTo>
                    <a:pt x="0" y="12002"/>
                  </a:lnTo>
                  <a:cubicBezTo>
                    <a:pt x="0" y="5334"/>
                    <a:pt x="5334" y="0"/>
                    <a:pt x="12001" y="0"/>
                  </a:cubicBezTo>
                  <a:lnTo>
                    <a:pt x="251841" y="0"/>
                  </a:lnTo>
                  <a:cubicBezTo>
                    <a:pt x="258508" y="0"/>
                    <a:pt x="263842" y="5334"/>
                    <a:pt x="263842" y="12002"/>
                  </a:cubicBezTo>
                  <a:lnTo>
                    <a:pt x="263842" y="166497"/>
                  </a:lnTo>
                  <a:cubicBezTo>
                    <a:pt x="263747" y="173069"/>
                    <a:pt x="258318" y="178403"/>
                    <a:pt x="251746" y="178403"/>
                  </a:cubicBezTo>
                  <a:close/>
                </a:path>
              </a:pathLst>
            </a:custGeom>
            <a:solidFill>
              <a:srgbClr val="FF4C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F7675E6B-3242-4B1F-8A2F-E405485B41A8}"/>
                </a:ext>
              </a:extLst>
            </p:cNvPr>
            <p:cNvSpPr/>
            <p:nvPr/>
          </p:nvSpPr>
          <p:spPr>
            <a:xfrm>
              <a:off x="10065566" y="7887403"/>
              <a:ext cx="26098" cy="116014"/>
            </a:xfrm>
            <a:custGeom>
              <a:avLst/>
              <a:gdLst>
                <a:gd name="connsiteX0" fmla="*/ 0 w 26098"/>
                <a:gd name="connsiteY0" fmla="*/ 116015 h 116014"/>
                <a:gd name="connsiteX1" fmla="*/ 0 w 26098"/>
                <a:gd name="connsiteY1" fmla="*/ 92392 h 116014"/>
                <a:gd name="connsiteX2" fmla="*/ 24003 w 26098"/>
                <a:gd name="connsiteY2" fmla="*/ 92392 h 116014"/>
                <a:gd name="connsiteX3" fmla="*/ 24003 w 26098"/>
                <a:gd name="connsiteY3" fmla="*/ 116015 h 116014"/>
                <a:gd name="connsiteX4" fmla="*/ 0 w 26098"/>
                <a:gd name="connsiteY4" fmla="*/ 116015 h 116014"/>
                <a:gd name="connsiteX5" fmla="*/ 7811 w 26098"/>
                <a:gd name="connsiteY5" fmla="*/ 84963 h 116014"/>
                <a:gd name="connsiteX6" fmla="*/ 571 w 26098"/>
                <a:gd name="connsiteY6" fmla="*/ 0 h 116014"/>
                <a:gd name="connsiteX7" fmla="*/ 26098 w 26098"/>
                <a:gd name="connsiteY7" fmla="*/ 0 h 116014"/>
                <a:gd name="connsiteX8" fmla="*/ 16669 w 26098"/>
                <a:gd name="connsiteY8" fmla="*/ 84963 h 116014"/>
                <a:gd name="connsiteX9" fmla="*/ 7811 w 26098"/>
                <a:gd name="connsiteY9" fmla="*/ 84963 h 116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098" h="116014">
                  <a:moveTo>
                    <a:pt x="0" y="116015"/>
                  </a:moveTo>
                  <a:lnTo>
                    <a:pt x="0" y="92392"/>
                  </a:lnTo>
                  <a:lnTo>
                    <a:pt x="24003" y="92392"/>
                  </a:lnTo>
                  <a:lnTo>
                    <a:pt x="24003" y="116015"/>
                  </a:lnTo>
                  <a:lnTo>
                    <a:pt x="0" y="116015"/>
                  </a:lnTo>
                  <a:close/>
                  <a:moveTo>
                    <a:pt x="7811" y="84963"/>
                  </a:moveTo>
                  <a:lnTo>
                    <a:pt x="571" y="0"/>
                  </a:lnTo>
                  <a:lnTo>
                    <a:pt x="26098" y="0"/>
                  </a:lnTo>
                  <a:lnTo>
                    <a:pt x="16669" y="84963"/>
                  </a:lnTo>
                  <a:lnTo>
                    <a:pt x="7811" y="84963"/>
                  </a:lnTo>
                  <a:close/>
                </a:path>
              </a:pathLst>
            </a:custGeom>
            <a:solidFill>
              <a:sysClr val="window" lastClr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96" name="Picture 195">
            <a:extLst>
              <a:ext uri="{FF2B5EF4-FFF2-40B4-BE49-F238E27FC236}">
                <a16:creationId xmlns:a16="http://schemas.microsoft.com/office/drawing/2014/main" id="{2DA7F299-D9BB-4CE7-98C0-BF79629812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626" y="2742778"/>
            <a:ext cx="523875" cy="409575"/>
          </a:xfrm>
          <a:prstGeom prst="rect">
            <a:avLst/>
          </a:prstGeom>
        </p:spPr>
      </p:pic>
      <p:sp>
        <p:nvSpPr>
          <p:cNvPr id="197" name="Freeform: Shape 196">
            <a:extLst>
              <a:ext uri="{FF2B5EF4-FFF2-40B4-BE49-F238E27FC236}">
                <a16:creationId xmlns:a16="http://schemas.microsoft.com/office/drawing/2014/main" id="{AC039CE1-E3AA-4570-8D37-F87C29B6029C}"/>
              </a:ext>
            </a:extLst>
          </p:cNvPr>
          <p:cNvSpPr/>
          <p:nvPr userDrawn="1"/>
        </p:nvSpPr>
        <p:spPr>
          <a:xfrm>
            <a:off x="3562993" y="2814974"/>
            <a:ext cx="159015" cy="165663"/>
          </a:xfrm>
          <a:custGeom>
            <a:avLst/>
            <a:gdLst>
              <a:gd name="connsiteX0" fmla="*/ 81058 w 81057"/>
              <a:gd name="connsiteY0" fmla="*/ 31337 h 107346"/>
              <a:gd name="connsiteX1" fmla="*/ 54864 w 81057"/>
              <a:gd name="connsiteY1" fmla="*/ 66484 h 107346"/>
              <a:gd name="connsiteX2" fmla="*/ 54864 w 81057"/>
              <a:gd name="connsiteY2" fmla="*/ 69723 h 107346"/>
              <a:gd name="connsiteX3" fmla="*/ 28670 w 81057"/>
              <a:gd name="connsiteY3" fmla="*/ 69723 h 107346"/>
              <a:gd name="connsiteX4" fmla="*/ 28670 w 81057"/>
              <a:gd name="connsiteY4" fmla="*/ 62008 h 107346"/>
              <a:gd name="connsiteX5" fmla="*/ 48578 w 81057"/>
              <a:gd name="connsiteY5" fmla="*/ 32004 h 107346"/>
              <a:gd name="connsiteX6" fmla="*/ 38481 w 81057"/>
              <a:gd name="connsiteY6" fmla="*/ 21241 h 107346"/>
              <a:gd name="connsiteX7" fmla="*/ 28480 w 81057"/>
              <a:gd name="connsiteY7" fmla="*/ 34099 h 107346"/>
              <a:gd name="connsiteX8" fmla="*/ 28670 w 81057"/>
              <a:gd name="connsiteY8" fmla="*/ 38195 h 107346"/>
              <a:gd name="connsiteX9" fmla="*/ 476 w 81057"/>
              <a:gd name="connsiteY9" fmla="*/ 38195 h 107346"/>
              <a:gd name="connsiteX10" fmla="*/ 0 w 81057"/>
              <a:gd name="connsiteY10" fmla="*/ 32385 h 107346"/>
              <a:gd name="connsiteX11" fmla="*/ 41815 w 81057"/>
              <a:gd name="connsiteY11" fmla="*/ 0 h 107346"/>
              <a:gd name="connsiteX12" fmla="*/ 81058 w 81057"/>
              <a:gd name="connsiteY12" fmla="*/ 31337 h 107346"/>
              <a:gd name="connsiteX13" fmla="*/ 57150 w 81057"/>
              <a:gd name="connsiteY13" fmla="*/ 107347 h 107346"/>
              <a:gd name="connsiteX14" fmla="*/ 26765 w 81057"/>
              <a:gd name="connsiteY14" fmla="*/ 107347 h 107346"/>
              <a:gd name="connsiteX15" fmla="*/ 26765 w 81057"/>
              <a:gd name="connsiteY15" fmla="*/ 78962 h 107346"/>
              <a:gd name="connsiteX16" fmla="*/ 57150 w 81057"/>
              <a:gd name="connsiteY16" fmla="*/ 78962 h 107346"/>
              <a:gd name="connsiteX17" fmla="*/ 57150 w 81057"/>
              <a:gd name="connsiteY17" fmla="*/ 107347 h 107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1057" h="107346">
                <a:moveTo>
                  <a:pt x="81058" y="31337"/>
                </a:moveTo>
                <a:cubicBezTo>
                  <a:pt x="81058" y="52197"/>
                  <a:pt x="54864" y="58293"/>
                  <a:pt x="54864" y="66484"/>
                </a:cubicBezTo>
                <a:lnTo>
                  <a:pt x="54864" y="69723"/>
                </a:lnTo>
                <a:lnTo>
                  <a:pt x="28670" y="69723"/>
                </a:lnTo>
                <a:lnTo>
                  <a:pt x="28670" y="62008"/>
                </a:lnTo>
                <a:cubicBezTo>
                  <a:pt x="28670" y="50863"/>
                  <a:pt x="48578" y="44386"/>
                  <a:pt x="48578" y="32004"/>
                </a:cubicBezTo>
                <a:cubicBezTo>
                  <a:pt x="48578" y="26289"/>
                  <a:pt x="44863" y="21241"/>
                  <a:pt x="38481" y="21241"/>
                </a:cubicBezTo>
                <a:cubicBezTo>
                  <a:pt x="30194" y="21241"/>
                  <a:pt x="28480" y="27718"/>
                  <a:pt x="28480" y="34099"/>
                </a:cubicBezTo>
                <a:cubicBezTo>
                  <a:pt x="28480" y="35528"/>
                  <a:pt x="28480" y="36862"/>
                  <a:pt x="28670" y="38195"/>
                </a:cubicBezTo>
                <a:lnTo>
                  <a:pt x="476" y="38195"/>
                </a:lnTo>
                <a:cubicBezTo>
                  <a:pt x="286" y="36195"/>
                  <a:pt x="0" y="34385"/>
                  <a:pt x="0" y="32385"/>
                </a:cubicBezTo>
                <a:cubicBezTo>
                  <a:pt x="0" y="12478"/>
                  <a:pt x="17812" y="0"/>
                  <a:pt x="41815" y="0"/>
                </a:cubicBezTo>
                <a:cubicBezTo>
                  <a:pt x="65246" y="95"/>
                  <a:pt x="81058" y="12287"/>
                  <a:pt x="81058" y="31337"/>
                </a:cubicBezTo>
                <a:close/>
                <a:moveTo>
                  <a:pt x="57150" y="107347"/>
                </a:moveTo>
                <a:lnTo>
                  <a:pt x="26765" y="107347"/>
                </a:lnTo>
                <a:lnTo>
                  <a:pt x="26765" y="78962"/>
                </a:lnTo>
                <a:lnTo>
                  <a:pt x="57150" y="78962"/>
                </a:lnTo>
                <a:lnTo>
                  <a:pt x="57150" y="107347"/>
                </a:lnTo>
                <a:close/>
              </a:path>
            </a:pathLst>
          </a:custGeom>
          <a:solidFill>
            <a:sysClr val="window" lastClr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198" name="Graphic 161">
            <a:extLst>
              <a:ext uri="{FF2B5EF4-FFF2-40B4-BE49-F238E27FC236}">
                <a16:creationId xmlns:a16="http://schemas.microsoft.com/office/drawing/2014/main" id="{D72324FA-3D35-4480-B396-641FFB982A77}"/>
              </a:ext>
            </a:extLst>
          </p:cNvPr>
          <p:cNvGrpSpPr/>
          <p:nvPr userDrawn="1"/>
        </p:nvGrpSpPr>
        <p:grpSpPr>
          <a:xfrm rot="469179" flipH="1">
            <a:off x="5724377" y="4499164"/>
            <a:ext cx="1017220" cy="344258"/>
            <a:chOff x="6991578" y="5113337"/>
            <a:chExt cx="1826583" cy="618171"/>
          </a:xfrm>
        </p:grpSpPr>
        <p:grpSp>
          <p:nvGrpSpPr>
            <p:cNvPr id="199" name="Graphic 161">
              <a:extLst>
                <a:ext uri="{FF2B5EF4-FFF2-40B4-BE49-F238E27FC236}">
                  <a16:creationId xmlns:a16="http://schemas.microsoft.com/office/drawing/2014/main" id="{0BB05921-3CEC-45A8-AA4D-35C2691D87D8}"/>
                </a:ext>
              </a:extLst>
            </p:cNvPr>
            <p:cNvGrpSpPr/>
            <p:nvPr/>
          </p:nvGrpSpPr>
          <p:grpSpPr>
            <a:xfrm>
              <a:off x="6991578" y="5217965"/>
              <a:ext cx="1433201" cy="513543"/>
              <a:chOff x="6991578" y="5217965"/>
              <a:chExt cx="1433201" cy="513543"/>
            </a:xfrm>
            <a:solidFill>
              <a:srgbClr val="292C3D"/>
            </a:solidFill>
          </p:grpSpPr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31175F2B-58D0-461E-A710-306099455A83}"/>
                  </a:ext>
                </a:extLst>
              </p:cNvPr>
              <p:cNvSpPr/>
              <p:nvPr/>
            </p:nvSpPr>
            <p:spPr>
              <a:xfrm>
                <a:off x="6991578" y="5549297"/>
                <a:ext cx="36787" cy="42765"/>
              </a:xfrm>
              <a:custGeom>
                <a:avLst/>
                <a:gdLst>
                  <a:gd name="connsiteX0" fmla="*/ 9690 w 36787"/>
                  <a:gd name="connsiteY0" fmla="*/ 42766 h 42765"/>
                  <a:gd name="connsiteX1" fmla="*/ 4166 w 36787"/>
                  <a:gd name="connsiteY1" fmla="*/ 41052 h 42765"/>
                  <a:gd name="connsiteX2" fmla="*/ 1784 w 36787"/>
                  <a:gd name="connsiteY2" fmla="*/ 27526 h 42765"/>
                  <a:gd name="connsiteX3" fmla="*/ 19406 w 36787"/>
                  <a:gd name="connsiteY3" fmla="*/ 3809 h 42765"/>
                  <a:gd name="connsiteX4" fmla="*/ 33026 w 36787"/>
                  <a:gd name="connsiteY4" fmla="*/ 1999 h 42765"/>
                  <a:gd name="connsiteX5" fmla="*/ 34741 w 36787"/>
                  <a:gd name="connsiteY5" fmla="*/ 15525 h 42765"/>
                  <a:gd name="connsiteX6" fmla="*/ 17691 w 36787"/>
                  <a:gd name="connsiteY6" fmla="*/ 38575 h 42765"/>
                  <a:gd name="connsiteX7" fmla="*/ 9690 w 36787"/>
                  <a:gd name="connsiteY7" fmla="*/ 42766 h 42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787" h="42765">
                    <a:moveTo>
                      <a:pt x="9690" y="42766"/>
                    </a:moveTo>
                    <a:cubicBezTo>
                      <a:pt x="7785" y="42766"/>
                      <a:pt x="5785" y="42195"/>
                      <a:pt x="4166" y="41052"/>
                    </a:cubicBezTo>
                    <a:cubicBezTo>
                      <a:pt x="-216" y="38004"/>
                      <a:pt x="-1359" y="31908"/>
                      <a:pt x="1784" y="27526"/>
                    </a:cubicBezTo>
                    <a:cubicBezTo>
                      <a:pt x="1784" y="27526"/>
                      <a:pt x="7976" y="18668"/>
                      <a:pt x="19406" y="3809"/>
                    </a:cubicBezTo>
                    <a:cubicBezTo>
                      <a:pt x="22644" y="-477"/>
                      <a:pt x="28835" y="-1239"/>
                      <a:pt x="33026" y="1999"/>
                    </a:cubicBezTo>
                    <a:cubicBezTo>
                      <a:pt x="37217" y="5142"/>
                      <a:pt x="38075" y="11238"/>
                      <a:pt x="34741" y="15525"/>
                    </a:cubicBezTo>
                    <a:cubicBezTo>
                      <a:pt x="23692" y="29907"/>
                      <a:pt x="17786" y="38480"/>
                      <a:pt x="17691" y="38575"/>
                    </a:cubicBezTo>
                    <a:cubicBezTo>
                      <a:pt x="15786" y="41337"/>
                      <a:pt x="12738" y="42766"/>
                      <a:pt x="9690" y="42766"/>
                    </a:cubicBezTo>
                    <a:close/>
                  </a:path>
                </a:pathLst>
              </a:custGeom>
              <a:solidFill>
                <a:srgbClr val="292C3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E6CF47CB-B784-456A-890E-7BF0C64838DE}"/>
                  </a:ext>
                </a:extLst>
              </p:cNvPr>
              <p:cNvSpPr/>
              <p:nvPr/>
            </p:nvSpPr>
            <p:spPr>
              <a:xfrm>
                <a:off x="7045999" y="5217965"/>
                <a:ext cx="1378779" cy="513543"/>
              </a:xfrm>
              <a:custGeom>
                <a:avLst/>
                <a:gdLst>
                  <a:gd name="connsiteX0" fmla="*/ 1014925 w 1378779"/>
                  <a:gd name="connsiteY0" fmla="*/ 513544 h 513543"/>
                  <a:gd name="connsiteX1" fmla="*/ 982064 w 1378779"/>
                  <a:gd name="connsiteY1" fmla="*/ 510591 h 513543"/>
                  <a:gd name="connsiteX2" fmla="*/ 974253 w 1378779"/>
                  <a:gd name="connsiteY2" fmla="*/ 499256 h 513543"/>
                  <a:gd name="connsiteX3" fmla="*/ 985588 w 1378779"/>
                  <a:gd name="connsiteY3" fmla="*/ 491446 h 513543"/>
                  <a:gd name="connsiteX4" fmla="*/ 1039880 w 1378779"/>
                  <a:gd name="connsiteY4" fmla="*/ 490684 h 513543"/>
                  <a:gd name="connsiteX5" fmla="*/ 1051787 w 1378779"/>
                  <a:gd name="connsiteY5" fmla="*/ 497637 h 513543"/>
                  <a:gd name="connsiteX6" fmla="*/ 1044833 w 1378779"/>
                  <a:gd name="connsiteY6" fmla="*/ 509544 h 513543"/>
                  <a:gd name="connsiteX7" fmla="*/ 1014925 w 1378779"/>
                  <a:gd name="connsiteY7" fmla="*/ 513544 h 513543"/>
                  <a:gd name="connsiteX8" fmla="*/ 929009 w 1378779"/>
                  <a:gd name="connsiteY8" fmla="*/ 489922 h 513543"/>
                  <a:gd name="connsiteX9" fmla="*/ 923961 w 1378779"/>
                  <a:gd name="connsiteY9" fmla="*/ 488588 h 513543"/>
                  <a:gd name="connsiteX10" fmla="*/ 876146 w 1378779"/>
                  <a:gd name="connsiteY10" fmla="*/ 449822 h 513543"/>
                  <a:gd name="connsiteX11" fmla="*/ 876431 w 1378779"/>
                  <a:gd name="connsiteY11" fmla="*/ 436010 h 513543"/>
                  <a:gd name="connsiteX12" fmla="*/ 890243 w 1378779"/>
                  <a:gd name="connsiteY12" fmla="*/ 436296 h 513543"/>
                  <a:gd name="connsiteX13" fmla="*/ 934058 w 1378779"/>
                  <a:gd name="connsiteY13" fmla="*/ 471824 h 513543"/>
                  <a:gd name="connsiteX14" fmla="*/ 937391 w 1378779"/>
                  <a:gd name="connsiteY14" fmla="*/ 485159 h 513543"/>
                  <a:gd name="connsiteX15" fmla="*/ 929009 w 1378779"/>
                  <a:gd name="connsiteY15" fmla="*/ 489922 h 513543"/>
                  <a:gd name="connsiteX16" fmla="*/ 1095411 w 1378779"/>
                  <a:gd name="connsiteY16" fmla="*/ 484016 h 513543"/>
                  <a:gd name="connsiteX17" fmla="*/ 1087410 w 1378779"/>
                  <a:gd name="connsiteY17" fmla="*/ 479825 h 513543"/>
                  <a:gd name="connsiteX18" fmla="*/ 1089887 w 1378779"/>
                  <a:gd name="connsiteY18" fmla="*/ 466300 h 513543"/>
                  <a:gd name="connsiteX19" fmla="*/ 1134178 w 1378779"/>
                  <a:gd name="connsiteY19" fmla="*/ 429438 h 513543"/>
                  <a:gd name="connsiteX20" fmla="*/ 1147894 w 1378779"/>
                  <a:gd name="connsiteY20" fmla="*/ 429724 h 513543"/>
                  <a:gd name="connsiteX21" fmla="*/ 1147608 w 1378779"/>
                  <a:gd name="connsiteY21" fmla="*/ 443440 h 513543"/>
                  <a:gd name="connsiteX22" fmla="*/ 1100840 w 1378779"/>
                  <a:gd name="connsiteY22" fmla="*/ 482397 h 513543"/>
                  <a:gd name="connsiteX23" fmla="*/ 1095411 w 1378779"/>
                  <a:gd name="connsiteY23" fmla="*/ 484016 h 513543"/>
                  <a:gd name="connsiteX24" fmla="*/ 845856 w 1378779"/>
                  <a:gd name="connsiteY24" fmla="*/ 406864 h 513543"/>
                  <a:gd name="connsiteX25" fmla="*/ 837855 w 1378779"/>
                  <a:gd name="connsiteY25" fmla="*/ 402673 h 513543"/>
                  <a:gd name="connsiteX26" fmla="*/ 805565 w 1378779"/>
                  <a:gd name="connsiteY26" fmla="*/ 352000 h 513543"/>
                  <a:gd name="connsiteX27" fmla="*/ 808994 w 1378779"/>
                  <a:gd name="connsiteY27" fmla="*/ 338665 h 513543"/>
                  <a:gd name="connsiteX28" fmla="*/ 822329 w 1378779"/>
                  <a:gd name="connsiteY28" fmla="*/ 342094 h 513543"/>
                  <a:gd name="connsiteX29" fmla="*/ 853762 w 1378779"/>
                  <a:gd name="connsiteY29" fmla="*/ 391433 h 513543"/>
                  <a:gd name="connsiteX30" fmla="*/ 851381 w 1378779"/>
                  <a:gd name="connsiteY30" fmla="*/ 404959 h 513543"/>
                  <a:gd name="connsiteX31" fmla="*/ 845856 w 1378779"/>
                  <a:gd name="connsiteY31" fmla="*/ 406864 h 513543"/>
                  <a:gd name="connsiteX32" fmla="*/ 1181612 w 1378779"/>
                  <a:gd name="connsiteY32" fmla="*/ 402959 h 513543"/>
                  <a:gd name="connsiteX33" fmla="*/ 1175231 w 1378779"/>
                  <a:gd name="connsiteY33" fmla="*/ 400577 h 513543"/>
                  <a:gd name="connsiteX34" fmla="*/ 1174278 w 1378779"/>
                  <a:gd name="connsiteY34" fmla="*/ 386861 h 513543"/>
                  <a:gd name="connsiteX35" fmla="*/ 1211902 w 1378779"/>
                  <a:gd name="connsiteY35" fmla="*/ 341522 h 513543"/>
                  <a:gd name="connsiteX36" fmla="*/ 1225618 w 1378779"/>
                  <a:gd name="connsiteY36" fmla="*/ 339998 h 513543"/>
                  <a:gd name="connsiteX37" fmla="*/ 1227142 w 1378779"/>
                  <a:gd name="connsiteY37" fmla="*/ 353714 h 513543"/>
                  <a:gd name="connsiteX38" fmla="*/ 1188947 w 1378779"/>
                  <a:gd name="connsiteY38" fmla="*/ 399720 h 513543"/>
                  <a:gd name="connsiteX39" fmla="*/ 1181612 w 1378779"/>
                  <a:gd name="connsiteY39" fmla="*/ 402959 h 513543"/>
                  <a:gd name="connsiteX40" fmla="*/ 1256003 w 1378779"/>
                  <a:gd name="connsiteY40" fmla="*/ 310376 h 513543"/>
                  <a:gd name="connsiteX41" fmla="*/ 1250097 w 1378779"/>
                  <a:gd name="connsiteY41" fmla="*/ 308375 h 513543"/>
                  <a:gd name="connsiteX42" fmla="*/ 1248287 w 1378779"/>
                  <a:gd name="connsiteY42" fmla="*/ 294755 h 513543"/>
                  <a:gd name="connsiteX43" fmla="*/ 1259813 w 1378779"/>
                  <a:gd name="connsiteY43" fmla="*/ 279705 h 513543"/>
                  <a:gd name="connsiteX44" fmla="*/ 1284387 w 1378779"/>
                  <a:gd name="connsiteY44" fmla="*/ 247701 h 513543"/>
                  <a:gd name="connsiteX45" fmla="*/ 1298008 w 1378779"/>
                  <a:gd name="connsiteY45" fmla="*/ 245987 h 513543"/>
                  <a:gd name="connsiteX46" fmla="*/ 1299722 w 1378779"/>
                  <a:gd name="connsiteY46" fmla="*/ 259607 h 513543"/>
                  <a:gd name="connsiteX47" fmla="*/ 1275148 w 1378779"/>
                  <a:gd name="connsiteY47" fmla="*/ 291611 h 513543"/>
                  <a:gd name="connsiteX48" fmla="*/ 1263623 w 1378779"/>
                  <a:gd name="connsiteY48" fmla="*/ 306756 h 513543"/>
                  <a:gd name="connsiteX49" fmla="*/ 1256003 w 1378779"/>
                  <a:gd name="connsiteY49" fmla="*/ 310376 h 513543"/>
                  <a:gd name="connsiteX50" fmla="*/ 784896 w 1378779"/>
                  <a:gd name="connsiteY50" fmla="*/ 305042 h 513543"/>
                  <a:gd name="connsiteX51" fmla="*/ 776324 w 1378779"/>
                  <a:gd name="connsiteY51" fmla="*/ 299993 h 513543"/>
                  <a:gd name="connsiteX52" fmla="*/ 766703 w 1378779"/>
                  <a:gd name="connsiteY52" fmla="*/ 282372 h 513543"/>
                  <a:gd name="connsiteX53" fmla="*/ 747939 w 1378779"/>
                  <a:gd name="connsiteY53" fmla="*/ 247987 h 513543"/>
                  <a:gd name="connsiteX54" fmla="*/ 751749 w 1378779"/>
                  <a:gd name="connsiteY54" fmla="*/ 234747 h 513543"/>
                  <a:gd name="connsiteX55" fmla="*/ 764989 w 1378779"/>
                  <a:gd name="connsiteY55" fmla="*/ 238557 h 513543"/>
                  <a:gd name="connsiteX56" fmla="*/ 783848 w 1378779"/>
                  <a:gd name="connsiteY56" fmla="*/ 273038 h 513543"/>
                  <a:gd name="connsiteX57" fmla="*/ 793469 w 1378779"/>
                  <a:gd name="connsiteY57" fmla="*/ 290659 h 513543"/>
                  <a:gd name="connsiteX58" fmla="*/ 789563 w 1378779"/>
                  <a:gd name="connsiteY58" fmla="*/ 303899 h 513543"/>
                  <a:gd name="connsiteX59" fmla="*/ 784896 w 1378779"/>
                  <a:gd name="connsiteY59" fmla="*/ 305042 h 513543"/>
                  <a:gd name="connsiteX60" fmla="*/ 9752 w 1378779"/>
                  <a:gd name="connsiteY60" fmla="*/ 304470 h 513543"/>
                  <a:gd name="connsiteX61" fmla="*/ 3465 w 1378779"/>
                  <a:gd name="connsiteY61" fmla="*/ 302184 h 513543"/>
                  <a:gd name="connsiteX62" fmla="*/ 2322 w 1378779"/>
                  <a:gd name="connsiteY62" fmla="*/ 288468 h 513543"/>
                  <a:gd name="connsiteX63" fmla="*/ 41851 w 1378779"/>
                  <a:gd name="connsiteY63" fmla="*/ 243605 h 513543"/>
                  <a:gd name="connsiteX64" fmla="*/ 55567 w 1378779"/>
                  <a:gd name="connsiteY64" fmla="*/ 243034 h 513543"/>
                  <a:gd name="connsiteX65" fmla="*/ 56138 w 1378779"/>
                  <a:gd name="connsiteY65" fmla="*/ 256750 h 513543"/>
                  <a:gd name="connsiteX66" fmla="*/ 17181 w 1378779"/>
                  <a:gd name="connsiteY66" fmla="*/ 300946 h 513543"/>
                  <a:gd name="connsiteX67" fmla="*/ 9752 w 1378779"/>
                  <a:gd name="connsiteY67" fmla="*/ 304470 h 513543"/>
                  <a:gd name="connsiteX68" fmla="*/ 90143 w 1378779"/>
                  <a:gd name="connsiteY68" fmla="*/ 217316 h 513543"/>
                  <a:gd name="connsiteX69" fmla="*/ 83189 w 1378779"/>
                  <a:gd name="connsiteY69" fmla="*/ 214459 h 513543"/>
                  <a:gd name="connsiteX70" fmla="*/ 83285 w 1378779"/>
                  <a:gd name="connsiteY70" fmla="*/ 200648 h 513543"/>
                  <a:gd name="connsiteX71" fmla="*/ 126909 w 1378779"/>
                  <a:gd name="connsiteY71" fmla="*/ 159690 h 513543"/>
                  <a:gd name="connsiteX72" fmla="*/ 140625 w 1378779"/>
                  <a:gd name="connsiteY72" fmla="*/ 160547 h 513543"/>
                  <a:gd name="connsiteX73" fmla="*/ 139863 w 1378779"/>
                  <a:gd name="connsiteY73" fmla="*/ 174263 h 513543"/>
                  <a:gd name="connsiteX74" fmla="*/ 97001 w 1378779"/>
                  <a:gd name="connsiteY74" fmla="*/ 214459 h 513543"/>
                  <a:gd name="connsiteX75" fmla="*/ 90143 w 1378779"/>
                  <a:gd name="connsiteY75" fmla="*/ 217316 h 513543"/>
                  <a:gd name="connsiteX76" fmla="*/ 1329155 w 1378779"/>
                  <a:gd name="connsiteY76" fmla="*/ 216935 h 513543"/>
                  <a:gd name="connsiteX77" fmla="*/ 1322963 w 1378779"/>
                  <a:gd name="connsiteY77" fmla="*/ 214649 h 513543"/>
                  <a:gd name="connsiteX78" fmla="*/ 1321725 w 1378779"/>
                  <a:gd name="connsiteY78" fmla="*/ 200933 h 513543"/>
                  <a:gd name="connsiteX79" fmla="*/ 1362111 w 1378779"/>
                  <a:gd name="connsiteY79" fmla="*/ 156166 h 513543"/>
                  <a:gd name="connsiteX80" fmla="*/ 1375922 w 1378779"/>
                  <a:gd name="connsiteY80" fmla="*/ 156166 h 513543"/>
                  <a:gd name="connsiteX81" fmla="*/ 1375922 w 1378779"/>
                  <a:gd name="connsiteY81" fmla="*/ 169977 h 513543"/>
                  <a:gd name="connsiteX82" fmla="*/ 1336775 w 1378779"/>
                  <a:gd name="connsiteY82" fmla="*/ 213411 h 513543"/>
                  <a:gd name="connsiteX83" fmla="*/ 1329155 w 1378779"/>
                  <a:gd name="connsiteY83" fmla="*/ 216935 h 513543"/>
                  <a:gd name="connsiteX84" fmla="*/ 726889 w 1378779"/>
                  <a:gd name="connsiteY84" fmla="*/ 201505 h 513543"/>
                  <a:gd name="connsiteX85" fmla="*/ 718602 w 1378779"/>
                  <a:gd name="connsiteY85" fmla="*/ 196838 h 513543"/>
                  <a:gd name="connsiteX86" fmla="*/ 686503 w 1378779"/>
                  <a:gd name="connsiteY86" fmla="*/ 147879 h 513543"/>
                  <a:gd name="connsiteX87" fmla="*/ 688694 w 1378779"/>
                  <a:gd name="connsiteY87" fmla="*/ 134258 h 513543"/>
                  <a:gd name="connsiteX88" fmla="*/ 702314 w 1378779"/>
                  <a:gd name="connsiteY88" fmla="*/ 136449 h 513543"/>
                  <a:gd name="connsiteX89" fmla="*/ 735271 w 1378779"/>
                  <a:gd name="connsiteY89" fmla="*/ 186646 h 513543"/>
                  <a:gd name="connsiteX90" fmla="*/ 731937 w 1378779"/>
                  <a:gd name="connsiteY90" fmla="*/ 199981 h 513543"/>
                  <a:gd name="connsiteX91" fmla="*/ 726889 w 1378779"/>
                  <a:gd name="connsiteY91" fmla="*/ 201505 h 513543"/>
                  <a:gd name="connsiteX92" fmla="*/ 178916 w 1378779"/>
                  <a:gd name="connsiteY92" fmla="*/ 138545 h 513543"/>
                  <a:gd name="connsiteX93" fmla="*/ 171200 w 1378779"/>
                  <a:gd name="connsiteY93" fmla="*/ 134830 h 513543"/>
                  <a:gd name="connsiteX94" fmla="*/ 172820 w 1378779"/>
                  <a:gd name="connsiteY94" fmla="*/ 121114 h 513543"/>
                  <a:gd name="connsiteX95" fmla="*/ 221302 w 1378779"/>
                  <a:gd name="connsiteY95" fmla="*/ 85776 h 513543"/>
                  <a:gd name="connsiteX96" fmla="*/ 234827 w 1378779"/>
                  <a:gd name="connsiteY96" fmla="*/ 88443 h 513543"/>
                  <a:gd name="connsiteX97" fmla="*/ 232160 w 1378779"/>
                  <a:gd name="connsiteY97" fmla="*/ 101969 h 513543"/>
                  <a:gd name="connsiteX98" fmla="*/ 184821 w 1378779"/>
                  <a:gd name="connsiteY98" fmla="*/ 136449 h 513543"/>
                  <a:gd name="connsiteX99" fmla="*/ 178916 w 1378779"/>
                  <a:gd name="connsiteY99" fmla="*/ 138545 h 513543"/>
                  <a:gd name="connsiteX100" fmla="*/ 656880 w 1378779"/>
                  <a:gd name="connsiteY100" fmla="*/ 105969 h 513543"/>
                  <a:gd name="connsiteX101" fmla="*/ 649736 w 1378779"/>
                  <a:gd name="connsiteY101" fmla="*/ 102826 h 513543"/>
                  <a:gd name="connsiteX102" fmla="*/ 607064 w 1378779"/>
                  <a:gd name="connsiteY102" fmla="*/ 64535 h 513543"/>
                  <a:gd name="connsiteX103" fmla="*/ 604969 w 1378779"/>
                  <a:gd name="connsiteY103" fmla="*/ 50915 h 513543"/>
                  <a:gd name="connsiteX104" fmla="*/ 618590 w 1378779"/>
                  <a:gd name="connsiteY104" fmla="*/ 48819 h 513543"/>
                  <a:gd name="connsiteX105" fmla="*/ 663929 w 1378779"/>
                  <a:gd name="connsiteY105" fmla="*/ 89491 h 513543"/>
                  <a:gd name="connsiteX106" fmla="*/ 663452 w 1378779"/>
                  <a:gd name="connsiteY106" fmla="*/ 103207 h 513543"/>
                  <a:gd name="connsiteX107" fmla="*/ 656880 w 1378779"/>
                  <a:gd name="connsiteY107" fmla="*/ 105969 h 513543"/>
                  <a:gd name="connsiteX108" fmla="*/ 277499 w 1378779"/>
                  <a:gd name="connsiteY108" fmla="*/ 72727 h 513543"/>
                  <a:gd name="connsiteX109" fmla="*/ 268927 w 1378779"/>
                  <a:gd name="connsiteY109" fmla="*/ 67679 h 513543"/>
                  <a:gd name="connsiteX110" fmla="*/ 272832 w 1378779"/>
                  <a:gd name="connsiteY110" fmla="*/ 54439 h 513543"/>
                  <a:gd name="connsiteX111" fmla="*/ 327315 w 1378779"/>
                  <a:gd name="connsiteY111" fmla="*/ 28340 h 513543"/>
                  <a:gd name="connsiteX112" fmla="*/ 339983 w 1378779"/>
                  <a:gd name="connsiteY112" fmla="*/ 33674 h 513543"/>
                  <a:gd name="connsiteX113" fmla="*/ 334649 w 1378779"/>
                  <a:gd name="connsiteY113" fmla="*/ 46343 h 513543"/>
                  <a:gd name="connsiteX114" fmla="*/ 282167 w 1378779"/>
                  <a:gd name="connsiteY114" fmla="*/ 71489 h 513543"/>
                  <a:gd name="connsiteX115" fmla="*/ 277499 w 1378779"/>
                  <a:gd name="connsiteY115" fmla="*/ 72727 h 513543"/>
                  <a:gd name="connsiteX116" fmla="*/ 561630 w 1378779"/>
                  <a:gd name="connsiteY116" fmla="*/ 37389 h 513543"/>
                  <a:gd name="connsiteX117" fmla="*/ 557915 w 1378779"/>
                  <a:gd name="connsiteY117" fmla="*/ 36627 h 513543"/>
                  <a:gd name="connsiteX118" fmla="*/ 506766 w 1378779"/>
                  <a:gd name="connsiteY118" fmla="*/ 22244 h 513543"/>
                  <a:gd name="connsiteX119" fmla="*/ 503432 w 1378779"/>
                  <a:gd name="connsiteY119" fmla="*/ 21673 h 513543"/>
                  <a:gd name="connsiteX120" fmla="*/ 495241 w 1378779"/>
                  <a:gd name="connsiteY120" fmla="*/ 10624 h 513543"/>
                  <a:gd name="connsiteX121" fmla="*/ 506290 w 1378779"/>
                  <a:gd name="connsiteY121" fmla="*/ 2432 h 513543"/>
                  <a:gd name="connsiteX122" fmla="*/ 509909 w 1378779"/>
                  <a:gd name="connsiteY122" fmla="*/ 3004 h 513543"/>
                  <a:gd name="connsiteX123" fmla="*/ 565440 w 1378779"/>
                  <a:gd name="connsiteY123" fmla="*/ 18625 h 513543"/>
                  <a:gd name="connsiteX124" fmla="*/ 570679 w 1378779"/>
                  <a:gd name="connsiteY124" fmla="*/ 31388 h 513543"/>
                  <a:gd name="connsiteX125" fmla="*/ 561630 w 1378779"/>
                  <a:gd name="connsiteY125" fmla="*/ 37389 h 513543"/>
                  <a:gd name="connsiteX126" fmla="*/ 387132 w 1378779"/>
                  <a:gd name="connsiteY126" fmla="*/ 28721 h 513543"/>
                  <a:gd name="connsiteX127" fmla="*/ 377702 w 1378779"/>
                  <a:gd name="connsiteY127" fmla="*/ 21292 h 513543"/>
                  <a:gd name="connsiteX128" fmla="*/ 384846 w 1378779"/>
                  <a:gd name="connsiteY128" fmla="*/ 9481 h 513543"/>
                  <a:gd name="connsiteX129" fmla="*/ 445044 w 1378779"/>
                  <a:gd name="connsiteY129" fmla="*/ 51 h 513543"/>
                  <a:gd name="connsiteX130" fmla="*/ 455331 w 1378779"/>
                  <a:gd name="connsiteY130" fmla="*/ 9195 h 513543"/>
                  <a:gd name="connsiteX131" fmla="*/ 446187 w 1378779"/>
                  <a:gd name="connsiteY131" fmla="*/ 19482 h 513543"/>
                  <a:gd name="connsiteX132" fmla="*/ 389418 w 1378779"/>
                  <a:gd name="connsiteY132" fmla="*/ 28340 h 513543"/>
                  <a:gd name="connsiteX133" fmla="*/ 387132 w 1378779"/>
                  <a:gd name="connsiteY133" fmla="*/ 28721 h 513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</a:cxnLst>
                <a:rect l="l" t="t" r="r" b="b"/>
                <a:pathLst>
                  <a:path w="1378779" h="513543">
                    <a:moveTo>
                      <a:pt x="1014925" y="513544"/>
                    </a:moveTo>
                    <a:cubicBezTo>
                      <a:pt x="1003685" y="513544"/>
                      <a:pt x="992636" y="512592"/>
                      <a:pt x="982064" y="510591"/>
                    </a:cubicBezTo>
                    <a:cubicBezTo>
                      <a:pt x="976825" y="509639"/>
                      <a:pt x="973301" y="504495"/>
                      <a:pt x="974253" y="499256"/>
                    </a:cubicBezTo>
                    <a:cubicBezTo>
                      <a:pt x="975206" y="493922"/>
                      <a:pt x="980159" y="490589"/>
                      <a:pt x="985588" y="491446"/>
                    </a:cubicBezTo>
                    <a:cubicBezTo>
                      <a:pt x="1002542" y="494589"/>
                      <a:pt x="1020830" y="495732"/>
                      <a:pt x="1039880" y="490684"/>
                    </a:cubicBezTo>
                    <a:cubicBezTo>
                      <a:pt x="1045119" y="489255"/>
                      <a:pt x="1050358" y="492398"/>
                      <a:pt x="1051787" y="497637"/>
                    </a:cubicBezTo>
                    <a:cubicBezTo>
                      <a:pt x="1053120" y="502876"/>
                      <a:pt x="1050072" y="508115"/>
                      <a:pt x="1044833" y="509544"/>
                    </a:cubicBezTo>
                    <a:cubicBezTo>
                      <a:pt x="1034832" y="512210"/>
                      <a:pt x="1024736" y="513544"/>
                      <a:pt x="1014925" y="513544"/>
                    </a:cubicBezTo>
                    <a:close/>
                    <a:moveTo>
                      <a:pt x="929009" y="489922"/>
                    </a:moveTo>
                    <a:cubicBezTo>
                      <a:pt x="927295" y="489922"/>
                      <a:pt x="925580" y="489446"/>
                      <a:pt x="923961" y="488588"/>
                    </a:cubicBezTo>
                    <a:cubicBezTo>
                      <a:pt x="907388" y="478682"/>
                      <a:pt x="891767" y="466014"/>
                      <a:pt x="876146" y="449822"/>
                    </a:cubicBezTo>
                    <a:cubicBezTo>
                      <a:pt x="872431" y="445916"/>
                      <a:pt x="872526" y="439820"/>
                      <a:pt x="876431" y="436010"/>
                    </a:cubicBezTo>
                    <a:cubicBezTo>
                      <a:pt x="880337" y="432296"/>
                      <a:pt x="886433" y="432391"/>
                      <a:pt x="890243" y="436296"/>
                    </a:cubicBezTo>
                    <a:cubicBezTo>
                      <a:pt x="904625" y="451250"/>
                      <a:pt x="918913" y="462871"/>
                      <a:pt x="934058" y="471824"/>
                    </a:cubicBezTo>
                    <a:cubicBezTo>
                      <a:pt x="938630" y="474587"/>
                      <a:pt x="940154" y="480587"/>
                      <a:pt x="937391" y="485159"/>
                    </a:cubicBezTo>
                    <a:cubicBezTo>
                      <a:pt x="935582" y="488207"/>
                      <a:pt x="932343" y="489922"/>
                      <a:pt x="929009" y="489922"/>
                    </a:cubicBezTo>
                    <a:close/>
                    <a:moveTo>
                      <a:pt x="1095411" y="484016"/>
                    </a:moveTo>
                    <a:cubicBezTo>
                      <a:pt x="1092363" y="484016"/>
                      <a:pt x="1089315" y="482588"/>
                      <a:pt x="1087410" y="479825"/>
                    </a:cubicBezTo>
                    <a:cubicBezTo>
                      <a:pt x="1084362" y="475349"/>
                      <a:pt x="1085505" y="469348"/>
                      <a:pt x="1089887" y="466300"/>
                    </a:cubicBezTo>
                    <a:cubicBezTo>
                      <a:pt x="1103888" y="456680"/>
                      <a:pt x="1118747" y="444297"/>
                      <a:pt x="1134178" y="429438"/>
                    </a:cubicBezTo>
                    <a:cubicBezTo>
                      <a:pt x="1138083" y="425723"/>
                      <a:pt x="1144179" y="425819"/>
                      <a:pt x="1147894" y="429724"/>
                    </a:cubicBezTo>
                    <a:cubicBezTo>
                      <a:pt x="1151609" y="433629"/>
                      <a:pt x="1151513" y="439725"/>
                      <a:pt x="1147608" y="443440"/>
                    </a:cubicBezTo>
                    <a:cubicBezTo>
                      <a:pt x="1131225" y="459251"/>
                      <a:pt x="1115890" y="472015"/>
                      <a:pt x="1100840" y="482397"/>
                    </a:cubicBezTo>
                    <a:cubicBezTo>
                      <a:pt x="1099221" y="483445"/>
                      <a:pt x="1097316" y="484016"/>
                      <a:pt x="1095411" y="484016"/>
                    </a:cubicBezTo>
                    <a:close/>
                    <a:moveTo>
                      <a:pt x="845856" y="406864"/>
                    </a:moveTo>
                    <a:cubicBezTo>
                      <a:pt x="842808" y="406864"/>
                      <a:pt x="839760" y="405435"/>
                      <a:pt x="837855" y="402673"/>
                    </a:cubicBezTo>
                    <a:cubicBezTo>
                      <a:pt x="827568" y="388100"/>
                      <a:pt x="817091" y="371526"/>
                      <a:pt x="805565" y="352000"/>
                    </a:cubicBezTo>
                    <a:cubicBezTo>
                      <a:pt x="802803" y="347333"/>
                      <a:pt x="804422" y="341427"/>
                      <a:pt x="808994" y="338665"/>
                    </a:cubicBezTo>
                    <a:cubicBezTo>
                      <a:pt x="813566" y="335903"/>
                      <a:pt x="819567" y="337427"/>
                      <a:pt x="822329" y="342094"/>
                    </a:cubicBezTo>
                    <a:cubicBezTo>
                      <a:pt x="833569" y="361144"/>
                      <a:pt x="843856" y="377336"/>
                      <a:pt x="853762" y="391433"/>
                    </a:cubicBezTo>
                    <a:cubicBezTo>
                      <a:pt x="856905" y="395815"/>
                      <a:pt x="855762" y="401911"/>
                      <a:pt x="851381" y="404959"/>
                    </a:cubicBezTo>
                    <a:cubicBezTo>
                      <a:pt x="849761" y="406292"/>
                      <a:pt x="847856" y="406864"/>
                      <a:pt x="845856" y="406864"/>
                    </a:cubicBezTo>
                    <a:close/>
                    <a:moveTo>
                      <a:pt x="1181612" y="402959"/>
                    </a:moveTo>
                    <a:cubicBezTo>
                      <a:pt x="1179326" y="402959"/>
                      <a:pt x="1177040" y="402197"/>
                      <a:pt x="1175231" y="400577"/>
                    </a:cubicBezTo>
                    <a:cubicBezTo>
                      <a:pt x="1171135" y="397053"/>
                      <a:pt x="1170754" y="390862"/>
                      <a:pt x="1174278" y="386861"/>
                    </a:cubicBezTo>
                    <a:cubicBezTo>
                      <a:pt x="1185899" y="373526"/>
                      <a:pt x="1198281" y="358667"/>
                      <a:pt x="1211902" y="341522"/>
                    </a:cubicBezTo>
                    <a:cubicBezTo>
                      <a:pt x="1215236" y="337331"/>
                      <a:pt x="1221427" y="336665"/>
                      <a:pt x="1225618" y="339998"/>
                    </a:cubicBezTo>
                    <a:cubicBezTo>
                      <a:pt x="1229809" y="343332"/>
                      <a:pt x="1230476" y="349523"/>
                      <a:pt x="1227142" y="353714"/>
                    </a:cubicBezTo>
                    <a:cubicBezTo>
                      <a:pt x="1213235" y="371145"/>
                      <a:pt x="1200853" y="386195"/>
                      <a:pt x="1188947" y="399720"/>
                    </a:cubicBezTo>
                    <a:cubicBezTo>
                      <a:pt x="1187042" y="401816"/>
                      <a:pt x="1184279" y="402959"/>
                      <a:pt x="1181612" y="402959"/>
                    </a:cubicBezTo>
                    <a:close/>
                    <a:moveTo>
                      <a:pt x="1256003" y="310376"/>
                    </a:moveTo>
                    <a:cubicBezTo>
                      <a:pt x="1253907" y="310376"/>
                      <a:pt x="1251812" y="309709"/>
                      <a:pt x="1250097" y="308375"/>
                    </a:cubicBezTo>
                    <a:cubicBezTo>
                      <a:pt x="1245811" y="305137"/>
                      <a:pt x="1245049" y="299041"/>
                      <a:pt x="1248287" y="294755"/>
                    </a:cubicBezTo>
                    <a:lnTo>
                      <a:pt x="1259813" y="279705"/>
                    </a:lnTo>
                    <a:cubicBezTo>
                      <a:pt x="1268099" y="268847"/>
                      <a:pt x="1276291" y="258179"/>
                      <a:pt x="1284387" y="247701"/>
                    </a:cubicBezTo>
                    <a:cubicBezTo>
                      <a:pt x="1287721" y="243415"/>
                      <a:pt x="1293817" y="242748"/>
                      <a:pt x="1298008" y="245987"/>
                    </a:cubicBezTo>
                    <a:cubicBezTo>
                      <a:pt x="1302294" y="249320"/>
                      <a:pt x="1303056" y="255416"/>
                      <a:pt x="1299722" y="259607"/>
                    </a:cubicBezTo>
                    <a:cubicBezTo>
                      <a:pt x="1291626" y="270085"/>
                      <a:pt x="1283435" y="280753"/>
                      <a:pt x="1275148" y="291611"/>
                    </a:cubicBezTo>
                    <a:lnTo>
                      <a:pt x="1263623" y="306756"/>
                    </a:lnTo>
                    <a:cubicBezTo>
                      <a:pt x="1261813" y="309137"/>
                      <a:pt x="1258860" y="310376"/>
                      <a:pt x="1256003" y="310376"/>
                    </a:cubicBezTo>
                    <a:close/>
                    <a:moveTo>
                      <a:pt x="784896" y="305042"/>
                    </a:moveTo>
                    <a:cubicBezTo>
                      <a:pt x="781467" y="305042"/>
                      <a:pt x="778133" y="303232"/>
                      <a:pt x="776324" y="299993"/>
                    </a:cubicBezTo>
                    <a:lnTo>
                      <a:pt x="766703" y="282372"/>
                    </a:lnTo>
                    <a:cubicBezTo>
                      <a:pt x="760512" y="270942"/>
                      <a:pt x="754226" y="259417"/>
                      <a:pt x="747939" y="247987"/>
                    </a:cubicBezTo>
                    <a:cubicBezTo>
                      <a:pt x="745367" y="243320"/>
                      <a:pt x="747082" y="237319"/>
                      <a:pt x="751749" y="234747"/>
                    </a:cubicBezTo>
                    <a:cubicBezTo>
                      <a:pt x="756512" y="232175"/>
                      <a:pt x="762322" y="233795"/>
                      <a:pt x="764989" y="238557"/>
                    </a:cubicBezTo>
                    <a:cubicBezTo>
                      <a:pt x="771371" y="250082"/>
                      <a:pt x="777657" y="261608"/>
                      <a:pt x="783848" y="273038"/>
                    </a:cubicBezTo>
                    <a:lnTo>
                      <a:pt x="793469" y="290659"/>
                    </a:lnTo>
                    <a:cubicBezTo>
                      <a:pt x="796040" y="295421"/>
                      <a:pt x="794326" y="301327"/>
                      <a:pt x="789563" y="303899"/>
                    </a:cubicBezTo>
                    <a:cubicBezTo>
                      <a:pt x="788135" y="304661"/>
                      <a:pt x="786515" y="305042"/>
                      <a:pt x="784896" y="305042"/>
                    </a:cubicBezTo>
                    <a:close/>
                    <a:moveTo>
                      <a:pt x="9752" y="304470"/>
                    </a:moveTo>
                    <a:cubicBezTo>
                      <a:pt x="7561" y="304470"/>
                      <a:pt x="5275" y="303708"/>
                      <a:pt x="3465" y="302184"/>
                    </a:cubicBezTo>
                    <a:cubicBezTo>
                      <a:pt x="-631" y="298660"/>
                      <a:pt x="-1202" y="292564"/>
                      <a:pt x="2322" y="288468"/>
                    </a:cubicBezTo>
                    <a:cubicBezTo>
                      <a:pt x="15181" y="273228"/>
                      <a:pt x="28421" y="258179"/>
                      <a:pt x="41851" y="243605"/>
                    </a:cubicBezTo>
                    <a:cubicBezTo>
                      <a:pt x="45470" y="239605"/>
                      <a:pt x="51662" y="239414"/>
                      <a:pt x="55567" y="243034"/>
                    </a:cubicBezTo>
                    <a:cubicBezTo>
                      <a:pt x="59567" y="246653"/>
                      <a:pt x="59758" y="252845"/>
                      <a:pt x="56138" y="256750"/>
                    </a:cubicBezTo>
                    <a:cubicBezTo>
                      <a:pt x="42994" y="271037"/>
                      <a:pt x="29849" y="285896"/>
                      <a:pt x="17181" y="300946"/>
                    </a:cubicBezTo>
                    <a:cubicBezTo>
                      <a:pt x="15276" y="303327"/>
                      <a:pt x="12514" y="304470"/>
                      <a:pt x="9752" y="304470"/>
                    </a:cubicBezTo>
                    <a:close/>
                    <a:moveTo>
                      <a:pt x="90143" y="217316"/>
                    </a:moveTo>
                    <a:cubicBezTo>
                      <a:pt x="87666" y="217316"/>
                      <a:pt x="85094" y="216364"/>
                      <a:pt x="83189" y="214459"/>
                    </a:cubicBezTo>
                    <a:cubicBezTo>
                      <a:pt x="79379" y="210649"/>
                      <a:pt x="79475" y="204458"/>
                      <a:pt x="83285" y="200648"/>
                    </a:cubicBezTo>
                    <a:cubicBezTo>
                      <a:pt x="97667" y="186360"/>
                      <a:pt x="112336" y="172644"/>
                      <a:pt x="126909" y="159690"/>
                    </a:cubicBezTo>
                    <a:cubicBezTo>
                      <a:pt x="130910" y="156166"/>
                      <a:pt x="137101" y="156452"/>
                      <a:pt x="140625" y="160547"/>
                    </a:cubicBezTo>
                    <a:cubicBezTo>
                      <a:pt x="144245" y="164548"/>
                      <a:pt x="143864" y="170739"/>
                      <a:pt x="139863" y="174263"/>
                    </a:cubicBezTo>
                    <a:cubicBezTo>
                      <a:pt x="125576" y="186932"/>
                      <a:pt x="111098" y="200552"/>
                      <a:pt x="97001" y="214459"/>
                    </a:cubicBezTo>
                    <a:cubicBezTo>
                      <a:pt x="95096" y="216364"/>
                      <a:pt x="92619" y="217316"/>
                      <a:pt x="90143" y="217316"/>
                    </a:cubicBezTo>
                    <a:close/>
                    <a:moveTo>
                      <a:pt x="1329155" y="216935"/>
                    </a:moveTo>
                    <a:cubicBezTo>
                      <a:pt x="1326964" y="216935"/>
                      <a:pt x="1324773" y="216173"/>
                      <a:pt x="1322963" y="214649"/>
                    </a:cubicBezTo>
                    <a:cubicBezTo>
                      <a:pt x="1318868" y="211220"/>
                      <a:pt x="1318296" y="205029"/>
                      <a:pt x="1321725" y="200933"/>
                    </a:cubicBezTo>
                    <a:cubicBezTo>
                      <a:pt x="1336584" y="183122"/>
                      <a:pt x="1349824" y="168453"/>
                      <a:pt x="1362111" y="156166"/>
                    </a:cubicBezTo>
                    <a:cubicBezTo>
                      <a:pt x="1365921" y="152356"/>
                      <a:pt x="1372112" y="152356"/>
                      <a:pt x="1375922" y="156166"/>
                    </a:cubicBezTo>
                    <a:cubicBezTo>
                      <a:pt x="1379732" y="159976"/>
                      <a:pt x="1379732" y="166167"/>
                      <a:pt x="1375922" y="169977"/>
                    </a:cubicBezTo>
                    <a:cubicBezTo>
                      <a:pt x="1364111" y="181788"/>
                      <a:pt x="1351253" y="195980"/>
                      <a:pt x="1336775" y="213411"/>
                    </a:cubicBezTo>
                    <a:cubicBezTo>
                      <a:pt x="1334679" y="215697"/>
                      <a:pt x="1331917" y="216935"/>
                      <a:pt x="1329155" y="216935"/>
                    </a:cubicBezTo>
                    <a:close/>
                    <a:moveTo>
                      <a:pt x="726889" y="201505"/>
                    </a:moveTo>
                    <a:cubicBezTo>
                      <a:pt x="723555" y="201505"/>
                      <a:pt x="720412" y="199790"/>
                      <a:pt x="718602" y="196838"/>
                    </a:cubicBezTo>
                    <a:cubicBezTo>
                      <a:pt x="707458" y="178454"/>
                      <a:pt x="696980" y="162452"/>
                      <a:pt x="686503" y="147879"/>
                    </a:cubicBezTo>
                    <a:cubicBezTo>
                      <a:pt x="683360" y="143498"/>
                      <a:pt x="684312" y="137402"/>
                      <a:pt x="688694" y="134258"/>
                    </a:cubicBezTo>
                    <a:cubicBezTo>
                      <a:pt x="693075" y="131115"/>
                      <a:pt x="699171" y="132068"/>
                      <a:pt x="702314" y="136449"/>
                    </a:cubicBezTo>
                    <a:cubicBezTo>
                      <a:pt x="713078" y="151403"/>
                      <a:pt x="723936" y="167882"/>
                      <a:pt x="735271" y="186646"/>
                    </a:cubicBezTo>
                    <a:cubicBezTo>
                      <a:pt x="738033" y="191218"/>
                      <a:pt x="736604" y="197219"/>
                      <a:pt x="731937" y="199981"/>
                    </a:cubicBezTo>
                    <a:cubicBezTo>
                      <a:pt x="730318" y="201029"/>
                      <a:pt x="728603" y="201505"/>
                      <a:pt x="726889" y="201505"/>
                    </a:cubicBezTo>
                    <a:close/>
                    <a:moveTo>
                      <a:pt x="178916" y="138545"/>
                    </a:moveTo>
                    <a:cubicBezTo>
                      <a:pt x="176058" y="138545"/>
                      <a:pt x="173201" y="137306"/>
                      <a:pt x="171200" y="134830"/>
                    </a:cubicBezTo>
                    <a:cubicBezTo>
                      <a:pt x="167867" y="130639"/>
                      <a:pt x="168629" y="124448"/>
                      <a:pt x="172820" y="121114"/>
                    </a:cubicBezTo>
                    <a:cubicBezTo>
                      <a:pt x="189012" y="108350"/>
                      <a:pt x="205395" y="96444"/>
                      <a:pt x="221302" y="85776"/>
                    </a:cubicBezTo>
                    <a:cubicBezTo>
                      <a:pt x="225779" y="82728"/>
                      <a:pt x="231779" y="83966"/>
                      <a:pt x="234827" y="88443"/>
                    </a:cubicBezTo>
                    <a:cubicBezTo>
                      <a:pt x="237780" y="92920"/>
                      <a:pt x="236637" y="98921"/>
                      <a:pt x="232160" y="101969"/>
                    </a:cubicBezTo>
                    <a:cubicBezTo>
                      <a:pt x="216635" y="112446"/>
                      <a:pt x="200728" y="123971"/>
                      <a:pt x="184821" y="136449"/>
                    </a:cubicBezTo>
                    <a:cubicBezTo>
                      <a:pt x="183107" y="137878"/>
                      <a:pt x="181011" y="138545"/>
                      <a:pt x="178916" y="138545"/>
                    </a:cubicBezTo>
                    <a:close/>
                    <a:moveTo>
                      <a:pt x="656880" y="105969"/>
                    </a:moveTo>
                    <a:cubicBezTo>
                      <a:pt x="654308" y="105969"/>
                      <a:pt x="651641" y="104921"/>
                      <a:pt x="649736" y="102826"/>
                    </a:cubicBezTo>
                    <a:cubicBezTo>
                      <a:pt x="636020" y="88062"/>
                      <a:pt x="621638" y="75203"/>
                      <a:pt x="607064" y="64535"/>
                    </a:cubicBezTo>
                    <a:cubicBezTo>
                      <a:pt x="602683" y="61392"/>
                      <a:pt x="601826" y="55296"/>
                      <a:pt x="604969" y="50915"/>
                    </a:cubicBezTo>
                    <a:cubicBezTo>
                      <a:pt x="608112" y="46533"/>
                      <a:pt x="614208" y="45676"/>
                      <a:pt x="618590" y="48819"/>
                    </a:cubicBezTo>
                    <a:cubicBezTo>
                      <a:pt x="634115" y="60249"/>
                      <a:pt x="649451" y="73965"/>
                      <a:pt x="663929" y="89491"/>
                    </a:cubicBezTo>
                    <a:cubicBezTo>
                      <a:pt x="667643" y="93396"/>
                      <a:pt x="667358" y="99587"/>
                      <a:pt x="663452" y="103207"/>
                    </a:cubicBezTo>
                    <a:cubicBezTo>
                      <a:pt x="661643" y="105112"/>
                      <a:pt x="659261" y="105969"/>
                      <a:pt x="656880" y="105969"/>
                    </a:cubicBezTo>
                    <a:close/>
                    <a:moveTo>
                      <a:pt x="277499" y="72727"/>
                    </a:moveTo>
                    <a:cubicBezTo>
                      <a:pt x="274070" y="72727"/>
                      <a:pt x="270737" y="70917"/>
                      <a:pt x="268927" y="67679"/>
                    </a:cubicBezTo>
                    <a:cubicBezTo>
                      <a:pt x="266355" y="62916"/>
                      <a:pt x="268070" y="57011"/>
                      <a:pt x="272832" y="54439"/>
                    </a:cubicBezTo>
                    <a:cubicBezTo>
                      <a:pt x="291120" y="44438"/>
                      <a:pt x="309408" y="35675"/>
                      <a:pt x="327315" y="28340"/>
                    </a:cubicBezTo>
                    <a:cubicBezTo>
                      <a:pt x="332268" y="26340"/>
                      <a:pt x="337983" y="28721"/>
                      <a:pt x="339983" y="33674"/>
                    </a:cubicBezTo>
                    <a:cubicBezTo>
                      <a:pt x="341984" y="38627"/>
                      <a:pt x="339602" y="44342"/>
                      <a:pt x="334649" y="46343"/>
                    </a:cubicBezTo>
                    <a:cubicBezTo>
                      <a:pt x="317409" y="53391"/>
                      <a:pt x="299788" y="61773"/>
                      <a:pt x="282167" y="71489"/>
                    </a:cubicBezTo>
                    <a:cubicBezTo>
                      <a:pt x="280643" y="72346"/>
                      <a:pt x="279023" y="72727"/>
                      <a:pt x="277499" y="72727"/>
                    </a:cubicBezTo>
                    <a:close/>
                    <a:moveTo>
                      <a:pt x="561630" y="37389"/>
                    </a:moveTo>
                    <a:cubicBezTo>
                      <a:pt x="560392" y="37389"/>
                      <a:pt x="559154" y="37199"/>
                      <a:pt x="557915" y="36627"/>
                    </a:cubicBezTo>
                    <a:cubicBezTo>
                      <a:pt x="541723" y="29864"/>
                      <a:pt x="524483" y="25007"/>
                      <a:pt x="506766" y="22244"/>
                    </a:cubicBezTo>
                    <a:lnTo>
                      <a:pt x="503432" y="21673"/>
                    </a:lnTo>
                    <a:cubicBezTo>
                      <a:pt x="498098" y="20911"/>
                      <a:pt x="494479" y="15958"/>
                      <a:pt x="495241" y="10624"/>
                    </a:cubicBezTo>
                    <a:cubicBezTo>
                      <a:pt x="496003" y="5290"/>
                      <a:pt x="501051" y="1575"/>
                      <a:pt x="506290" y="2432"/>
                    </a:cubicBezTo>
                    <a:lnTo>
                      <a:pt x="509909" y="3004"/>
                    </a:lnTo>
                    <a:cubicBezTo>
                      <a:pt x="529055" y="6052"/>
                      <a:pt x="547819" y="11291"/>
                      <a:pt x="565440" y="18625"/>
                    </a:cubicBezTo>
                    <a:cubicBezTo>
                      <a:pt x="570393" y="20720"/>
                      <a:pt x="572774" y="26340"/>
                      <a:pt x="570679" y="31388"/>
                    </a:cubicBezTo>
                    <a:cubicBezTo>
                      <a:pt x="569060" y="35103"/>
                      <a:pt x="565440" y="37389"/>
                      <a:pt x="561630" y="37389"/>
                    </a:cubicBezTo>
                    <a:close/>
                    <a:moveTo>
                      <a:pt x="387132" y="28721"/>
                    </a:moveTo>
                    <a:cubicBezTo>
                      <a:pt x="382751" y="28721"/>
                      <a:pt x="378750" y="25769"/>
                      <a:pt x="377702" y="21292"/>
                    </a:cubicBezTo>
                    <a:cubicBezTo>
                      <a:pt x="376369" y="16053"/>
                      <a:pt x="379607" y="10814"/>
                      <a:pt x="384846" y="9481"/>
                    </a:cubicBezTo>
                    <a:cubicBezTo>
                      <a:pt x="405134" y="4433"/>
                      <a:pt x="425423" y="1289"/>
                      <a:pt x="445044" y="51"/>
                    </a:cubicBezTo>
                    <a:cubicBezTo>
                      <a:pt x="450378" y="-520"/>
                      <a:pt x="455045" y="3766"/>
                      <a:pt x="455331" y="9195"/>
                    </a:cubicBezTo>
                    <a:cubicBezTo>
                      <a:pt x="455617" y="14529"/>
                      <a:pt x="451616" y="19196"/>
                      <a:pt x="446187" y="19482"/>
                    </a:cubicBezTo>
                    <a:cubicBezTo>
                      <a:pt x="427709" y="20625"/>
                      <a:pt x="408659" y="23673"/>
                      <a:pt x="389418" y="28340"/>
                    </a:cubicBezTo>
                    <a:cubicBezTo>
                      <a:pt x="388751" y="28626"/>
                      <a:pt x="387989" y="28721"/>
                      <a:pt x="387132" y="28721"/>
                    </a:cubicBezTo>
                    <a:close/>
                  </a:path>
                </a:pathLst>
              </a:custGeom>
              <a:solidFill>
                <a:srgbClr val="292C3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00" name="Graphic 161">
              <a:extLst>
                <a:ext uri="{FF2B5EF4-FFF2-40B4-BE49-F238E27FC236}">
                  <a16:creationId xmlns:a16="http://schemas.microsoft.com/office/drawing/2014/main" id="{232CD937-AB46-4D17-A842-52B4BC89175D}"/>
                </a:ext>
              </a:extLst>
            </p:cNvPr>
            <p:cNvGrpSpPr/>
            <p:nvPr/>
          </p:nvGrpSpPr>
          <p:grpSpPr>
            <a:xfrm>
              <a:off x="8371915" y="5113337"/>
              <a:ext cx="446246" cy="299370"/>
              <a:chOff x="8371915" y="5113337"/>
              <a:chExt cx="446246" cy="299370"/>
            </a:xfrm>
          </p:grpSpPr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5EF591D8-6E9C-4539-AAE8-C362FBEA8CA3}"/>
                  </a:ext>
                </a:extLst>
              </p:cNvPr>
              <p:cNvSpPr/>
              <p:nvPr/>
            </p:nvSpPr>
            <p:spPr>
              <a:xfrm>
                <a:off x="8440686" y="5168105"/>
                <a:ext cx="331088" cy="204501"/>
              </a:xfrm>
              <a:custGeom>
                <a:avLst/>
                <a:gdLst>
                  <a:gd name="connsiteX0" fmla="*/ 331089 w 331088"/>
                  <a:gd name="connsiteY0" fmla="*/ 0 h 204501"/>
                  <a:gd name="connsiteX1" fmla="*/ 0 w 331088"/>
                  <a:gd name="connsiteY1" fmla="*/ 204502 h 204501"/>
                  <a:gd name="connsiteX2" fmla="*/ 15145 w 331088"/>
                  <a:gd name="connsiteY2" fmla="*/ 84963 h 204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1088" h="204501">
                    <a:moveTo>
                      <a:pt x="331089" y="0"/>
                    </a:moveTo>
                    <a:lnTo>
                      <a:pt x="0" y="204502"/>
                    </a:lnTo>
                    <a:lnTo>
                      <a:pt x="15145" y="84963"/>
                    </a:lnTo>
                    <a:close/>
                  </a:path>
                </a:pathLst>
              </a:custGeom>
              <a:solidFill>
                <a:srgbClr val="B3B2D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D8B50235-8C70-4514-9729-35852953D9C0}"/>
                  </a:ext>
                </a:extLst>
              </p:cNvPr>
              <p:cNvSpPr/>
              <p:nvPr/>
            </p:nvSpPr>
            <p:spPr>
              <a:xfrm>
                <a:off x="8440686" y="5168105"/>
                <a:ext cx="331088" cy="204501"/>
              </a:xfrm>
              <a:custGeom>
                <a:avLst/>
                <a:gdLst>
                  <a:gd name="connsiteX0" fmla="*/ 331089 w 331088"/>
                  <a:gd name="connsiteY0" fmla="*/ 0 h 204501"/>
                  <a:gd name="connsiteX1" fmla="*/ 0 w 331088"/>
                  <a:gd name="connsiteY1" fmla="*/ 204502 h 204501"/>
                  <a:gd name="connsiteX2" fmla="*/ 41624 w 331088"/>
                  <a:gd name="connsiteY2" fmla="*/ 119348 h 204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1088" h="204501">
                    <a:moveTo>
                      <a:pt x="331089" y="0"/>
                    </a:moveTo>
                    <a:lnTo>
                      <a:pt x="0" y="204502"/>
                    </a:lnTo>
                    <a:lnTo>
                      <a:pt x="41624" y="119348"/>
                    </a:lnTo>
                    <a:close/>
                  </a:path>
                </a:pathLst>
              </a:custGeom>
              <a:solidFill>
                <a:srgbClr val="292C3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203" name="Graphic 161">
                <a:extLst>
                  <a:ext uri="{FF2B5EF4-FFF2-40B4-BE49-F238E27FC236}">
                    <a16:creationId xmlns:a16="http://schemas.microsoft.com/office/drawing/2014/main" id="{B73AF063-0F26-49F7-96E2-6EB2953AE4F2}"/>
                  </a:ext>
                </a:extLst>
              </p:cNvPr>
              <p:cNvGrpSpPr/>
              <p:nvPr/>
            </p:nvGrpSpPr>
            <p:grpSpPr>
              <a:xfrm>
                <a:off x="8371915" y="5113337"/>
                <a:ext cx="446246" cy="299370"/>
                <a:chOff x="8371915" y="5113337"/>
                <a:chExt cx="446246" cy="299370"/>
              </a:xfrm>
            </p:grpSpPr>
            <p:sp>
              <p:nvSpPr>
                <p:cNvPr id="204" name="Freeform: Shape 203">
                  <a:extLst>
                    <a:ext uri="{FF2B5EF4-FFF2-40B4-BE49-F238E27FC236}">
                      <a16:creationId xmlns:a16="http://schemas.microsoft.com/office/drawing/2014/main" id="{DC3C8E86-7C25-4EAE-8FF3-603880620A94}"/>
                    </a:ext>
                  </a:extLst>
                </p:cNvPr>
                <p:cNvSpPr/>
                <p:nvPr/>
              </p:nvSpPr>
              <p:spPr>
                <a:xfrm>
                  <a:off x="8371915" y="5113337"/>
                  <a:ext cx="446246" cy="299370"/>
                </a:xfrm>
                <a:custGeom>
                  <a:avLst/>
                  <a:gdLst>
                    <a:gd name="connsiteX0" fmla="*/ 206121 w 446246"/>
                    <a:gd name="connsiteY0" fmla="*/ 299371 h 299370"/>
                    <a:gd name="connsiteX1" fmla="*/ 0 w 446246"/>
                    <a:gd name="connsiteY1" fmla="*/ 47054 h 299370"/>
                    <a:gd name="connsiteX2" fmla="*/ 446246 w 446246"/>
                    <a:gd name="connsiteY2" fmla="*/ 0 h 299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46246" h="299370">
                      <a:moveTo>
                        <a:pt x="206121" y="299371"/>
                      </a:moveTo>
                      <a:lnTo>
                        <a:pt x="0" y="47054"/>
                      </a:lnTo>
                      <a:lnTo>
                        <a:pt x="446246" y="0"/>
                      </a:lnTo>
                      <a:close/>
                    </a:path>
                  </a:pathLst>
                </a:custGeom>
                <a:solidFill>
                  <a:srgbClr val="FF4C6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05" name="Freeform: Shape 204">
                  <a:extLst>
                    <a:ext uri="{FF2B5EF4-FFF2-40B4-BE49-F238E27FC236}">
                      <a16:creationId xmlns:a16="http://schemas.microsoft.com/office/drawing/2014/main" id="{9001C3B5-FD6F-4A41-8CA7-4F717C2F424A}"/>
                    </a:ext>
                  </a:extLst>
                </p:cNvPr>
                <p:cNvSpPr/>
                <p:nvPr/>
              </p:nvSpPr>
              <p:spPr>
                <a:xfrm>
                  <a:off x="8454211" y="5121052"/>
                  <a:ext cx="349948" cy="171069"/>
                </a:xfrm>
                <a:custGeom>
                  <a:avLst/>
                  <a:gdLst>
                    <a:gd name="connsiteX0" fmla="*/ 349949 w 349948"/>
                    <a:gd name="connsiteY0" fmla="*/ 0 h 171069"/>
                    <a:gd name="connsiteX1" fmla="*/ 0 w 349948"/>
                    <a:gd name="connsiteY1" fmla="*/ 140113 h 171069"/>
                    <a:gd name="connsiteX2" fmla="*/ 25337 w 349948"/>
                    <a:gd name="connsiteY2" fmla="*/ 171069 h 1710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9948" h="171069">
                      <a:moveTo>
                        <a:pt x="349949" y="0"/>
                      </a:moveTo>
                      <a:lnTo>
                        <a:pt x="0" y="140113"/>
                      </a:lnTo>
                      <a:lnTo>
                        <a:pt x="25337" y="171069"/>
                      </a:lnTo>
                      <a:close/>
                    </a:path>
                  </a:pathLst>
                </a:custGeom>
                <a:solidFill>
                  <a:srgbClr val="B3B2D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</p:grpSp>
      <p:sp>
        <p:nvSpPr>
          <p:cNvPr id="213" name="Freeform: Shape 212">
            <a:extLst>
              <a:ext uri="{FF2B5EF4-FFF2-40B4-BE49-F238E27FC236}">
                <a16:creationId xmlns:a16="http://schemas.microsoft.com/office/drawing/2014/main" id="{A1B793F8-B23A-4BB0-A212-F318F38D6AD5}"/>
              </a:ext>
            </a:extLst>
          </p:cNvPr>
          <p:cNvSpPr/>
          <p:nvPr userDrawn="1"/>
        </p:nvSpPr>
        <p:spPr>
          <a:xfrm>
            <a:off x="183853" y="6109538"/>
            <a:ext cx="300529" cy="643573"/>
          </a:xfrm>
          <a:custGeom>
            <a:avLst/>
            <a:gdLst>
              <a:gd name="connsiteX0" fmla="*/ 4056 w 236383"/>
              <a:gd name="connsiteY0" fmla="*/ 10738 h 854585"/>
              <a:gd name="connsiteX1" fmla="*/ 73877 w 236383"/>
              <a:gd name="connsiteY1" fmla="*/ 111559 h 854585"/>
              <a:gd name="connsiteX2" fmla="*/ 124706 w 236383"/>
              <a:gd name="connsiteY2" fmla="*/ 223271 h 854585"/>
              <a:gd name="connsiteX3" fmla="*/ 161292 w 236383"/>
              <a:gd name="connsiteY3" fmla="*/ 340709 h 854585"/>
              <a:gd name="connsiteX4" fmla="*/ 186985 w 236383"/>
              <a:gd name="connsiteY4" fmla="*/ 461079 h 854585"/>
              <a:gd name="connsiteX5" fmla="*/ 215332 w 236383"/>
              <a:gd name="connsiteY5" fmla="*/ 706008 h 854585"/>
              <a:gd name="connsiteX6" fmla="*/ 220918 w 236383"/>
              <a:gd name="connsiteY6" fmla="*/ 854585 h 854585"/>
              <a:gd name="connsiteX7" fmla="*/ 235022 w 236383"/>
              <a:gd name="connsiteY7" fmla="*/ 854585 h 854585"/>
              <a:gd name="connsiteX8" fmla="*/ 235022 w 236383"/>
              <a:gd name="connsiteY8" fmla="*/ 705030 h 854585"/>
              <a:gd name="connsiteX9" fmla="*/ 209467 w 236383"/>
              <a:gd name="connsiteY9" fmla="*/ 456890 h 854585"/>
              <a:gd name="connsiteX10" fmla="*/ 182238 w 236383"/>
              <a:gd name="connsiteY10" fmla="*/ 334844 h 854585"/>
              <a:gd name="connsiteX11" fmla="*/ 142300 w 236383"/>
              <a:gd name="connsiteY11" fmla="*/ 216149 h 854585"/>
              <a:gd name="connsiteX12" fmla="*/ 116746 w 236383"/>
              <a:gd name="connsiteY12" fmla="*/ 158897 h 854585"/>
              <a:gd name="connsiteX13" fmla="*/ 86305 w 236383"/>
              <a:gd name="connsiteY13" fmla="*/ 104158 h 854585"/>
              <a:gd name="connsiteX14" fmla="*/ 10201 w 236383"/>
              <a:gd name="connsiteY14" fmla="*/ 4874 h 854585"/>
              <a:gd name="connsiteX15" fmla="*/ 4056 w 236383"/>
              <a:gd name="connsiteY15" fmla="*/ 10738 h 854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6383" h="854585">
                <a:moveTo>
                  <a:pt x="4056" y="10738"/>
                </a:moveTo>
                <a:cubicBezTo>
                  <a:pt x="31286" y="41320"/>
                  <a:pt x="53908" y="75811"/>
                  <a:pt x="73877" y="111559"/>
                </a:cubicBezTo>
                <a:cubicBezTo>
                  <a:pt x="93845" y="147307"/>
                  <a:pt x="110602" y="184730"/>
                  <a:pt x="124706" y="223271"/>
                </a:cubicBezTo>
                <a:cubicBezTo>
                  <a:pt x="138949" y="261672"/>
                  <a:pt x="151237" y="300772"/>
                  <a:pt x="161292" y="340709"/>
                </a:cubicBezTo>
                <a:cubicBezTo>
                  <a:pt x="171485" y="380506"/>
                  <a:pt x="180143" y="420583"/>
                  <a:pt x="186985" y="461079"/>
                </a:cubicBezTo>
                <a:cubicBezTo>
                  <a:pt x="201229" y="541930"/>
                  <a:pt x="209886" y="623899"/>
                  <a:pt x="215332" y="706008"/>
                </a:cubicBezTo>
                <a:cubicBezTo>
                  <a:pt x="218404" y="755580"/>
                  <a:pt x="220499" y="805013"/>
                  <a:pt x="220918" y="854585"/>
                </a:cubicBezTo>
                <a:lnTo>
                  <a:pt x="235022" y="854585"/>
                </a:lnTo>
                <a:cubicBezTo>
                  <a:pt x="236837" y="804734"/>
                  <a:pt x="236837" y="754882"/>
                  <a:pt x="235022" y="705030"/>
                </a:cubicBezTo>
                <a:cubicBezTo>
                  <a:pt x="231810" y="622084"/>
                  <a:pt x="223990" y="538998"/>
                  <a:pt x="209467" y="456890"/>
                </a:cubicBezTo>
                <a:cubicBezTo>
                  <a:pt x="202346" y="415835"/>
                  <a:pt x="193130" y="375060"/>
                  <a:pt x="182238" y="334844"/>
                </a:cubicBezTo>
                <a:cubicBezTo>
                  <a:pt x="171485" y="294488"/>
                  <a:pt x="158080" y="254969"/>
                  <a:pt x="142300" y="216149"/>
                </a:cubicBezTo>
                <a:cubicBezTo>
                  <a:pt x="134760" y="196739"/>
                  <a:pt x="125683" y="177748"/>
                  <a:pt x="116746" y="158897"/>
                </a:cubicBezTo>
                <a:cubicBezTo>
                  <a:pt x="106971" y="140325"/>
                  <a:pt x="97616" y="121753"/>
                  <a:pt x="86305" y="104158"/>
                </a:cubicBezTo>
                <a:cubicBezTo>
                  <a:pt x="64521" y="68549"/>
                  <a:pt x="39804" y="34477"/>
                  <a:pt x="10201" y="4874"/>
                </a:cubicBezTo>
                <a:cubicBezTo>
                  <a:pt x="1543" y="-4482"/>
                  <a:pt x="-4322" y="824"/>
                  <a:pt x="4056" y="10738"/>
                </a:cubicBezTo>
                <a:close/>
              </a:path>
            </a:pathLst>
          </a:custGeom>
          <a:solidFill>
            <a:srgbClr val="00C9FF"/>
          </a:solidFill>
          <a:ln w="1394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4" name="Freeform: Shape 213">
            <a:extLst>
              <a:ext uri="{FF2B5EF4-FFF2-40B4-BE49-F238E27FC236}">
                <a16:creationId xmlns:a16="http://schemas.microsoft.com/office/drawing/2014/main" id="{A90CA560-AD24-4E99-8BCB-1C5A00E9341F}"/>
              </a:ext>
            </a:extLst>
          </p:cNvPr>
          <p:cNvSpPr/>
          <p:nvPr userDrawn="1"/>
        </p:nvSpPr>
        <p:spPr>
          <a:xfrm rot="3152051">
            <a:off x="11554031" y="4058325"/>
            <a:ext cx="340955" cy="109285"/>
          </a:xfrm>
          <a:custGeom>
            <a:avLst/>
            <a:gdLst>
              <a:gd name="connsiteX0" fmla="*/ 31458 w 358710"/>
              <a:gd name="connsiteY0" fmla="*/ 59667 h 118342"/>
              <a:gd name="connsiteX1" fmla="*/ 79979 w 358710"/>
              <a:gd name="connsiteY1" fmla="*/ 79369 h 118342"/>
              <a:gd name="connsiteX2" fmla="*/ 119079 w 358710"/>
              <a:gd name="connsiteY2" fmla="*/ 43011 h 118342"/>
              <a:gd name="connsiteX3" fmla="*/ 171865 w 358710"/>
              <a:gd name="connsiteY3" fmla="*/ 68959 h 118342"/>
              <a:gd name="connsiteX4" fmla="*/ 201571 w 358710"/>
              <a:gd name="connsiteY4" fmla="*/ 17392 h 118342"/>
              <a:gd name="connsiteX5" fmla="*/ 262584 w 358710"/>
              <a:gd name="connsiteY5" fmla="*/ 44102 h 118342"/>
              <a:gd name="connsiteX6" fmla="*/ 295794 w 358710"/>
              <a:gd name="connsiteY6" fmla="*/ 0 h 118342"/>
              <a:gd name="connsiteX7" fmla="*/ 358710 w 358710"/>
              <a:gd name="connsiteY7" fmla="*/ 16097 h 118342"/>
              <a:gd name="connsiteX8" fmla="*/ 352616 w 358710"/>
              <a:gd name="connsiteY8" fmla="*/ 39888 h 118342"/>
              <a:gd name="connsiteX9" fmla="*/ 305569 w 358710"/>
              <a:gd name="connsiteY9" fmla="*/ 27853 h 118342"/>
              <a:gd name="connsiteX10" fmla="*/ 270531 w 358710"/>
              <a:gd name="connsiteY10" fmla="*/ 74418 h 118342"/>
              <a:gd name="connsiteX11" fmla="*/ 211879 w 358710"/>
              <a:gd name="connsiteY11" fmla="*/ 48749 h 118342"/>
              <a:gd name="connsiteX12" fmla="*/ 181691 w 358710"/>
              <a:gd name="connsiteY12" fmla="*/ 101179 h 118342"/>
              <a:gd name="connsiteX13" fmla="*/ 123421 w 358710"/>
              <a:gd name="connsiteY13" fmla="*/ 72539 h 118342"/>
              <a:gd name="connsiteX14" fmla="*/ 85234 w 358710"/>
              <a:gd name="connsiteY14" fmla="*/ 108034 h 118342"/>
              <a:gd name="connsiteX15" fmla="*/ 40269 w 358710"/>
              <a:gd name="connsiteY15" fmla="*/ 89779 h 118342"/>
              <a:gd name="connsiteX16" fmla="*/ 20084 w 358710"/>
              <a:gd name="connsiteY16" fmla="*/ 118343 h 118342"/>
              <a:gd name="connsiteX17" fmla="*/ 0 w 358710"/>
              <a:gd name="connsiteY17" fmla="*/ 104150 h 118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58710" h="118342">
                <a:moveTo>
                  <a:pt x="31458" y="59667"/>
                </a:moveTo>
                <a:lnTo>
                  <a:pt x="79979" y="79369"/>
                </a:lnTo>
                <a:lnTo>
                  <a:pt x="119079" y="43011"/>
                </a:lnTo>
                <a:lnTo>
                  <a:pt x="171865" y="68959"/>
                </a:lnTo>
                <a:lnTo>
                  <a:pt x="201571" y="17392"/>
                </a:lnTo>
                <a:lnTo>
                  <a:pt x="262584" y="44102"/>
                </a:lnTo>
                <a:lnTo>
                  <a:pt x="295794" y="0"/>
                </a:lnTo>
                <a:lnTo>
                  <a:pt x="358710" y="16097"/>
                </a:lnTo>
                <a:lnTo>
                  <a:pt x="352616" y="39888"/>
                </a:lnTo>
                <a:lnTo>
                  <a:pt x="305569" y="27853"/>
                </a:lnTo>
                <a:lnTo>
                  <a:pt x="270531" y="74418"/>
                </a:lnTo>
                <a:lnTo>
                  <a:pt x="211879" y="48749"/>
                </a:lnTo>
                <a:lnTo>
                  <a:pt x="181691" y="101179"/>
                </a:lnTo>
                <a:lnTo>
                  <a:pt x="123421" y="72539"/>
                </a:lnTo>
                <a:lnTo>
                  <a:pt x="85234" y="108034"/>
                </a:lnTo>
                <a:lnTo>
                  <a:pt x="40269" y="89779"/>
                </a:lnTo>
                <a:lnTo>
                  <a:pt x="20084" y="118343"/>
                </a:lnTo>
                <a:lnTo>
                  <a:pt x="0" y="104150"/>
                </a:lnTo>
                <a:close/>
              </a:path>
            </a:pathLst>
          </a:custGeom>
          <a:solidFill>
            <a:sysClr val="window" lastClr="FFFFFF"/>
          </a:solidFill>
          <a:ln w="253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B43217-EFA1-4DC1-9732-A20BB3C43C80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810" y="4495925"/>
            <a:ext cx="369519" cy="3695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855280-26AA-4B89-87BC-464A5A1C87EA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1917" y="5952162"/>
            <a:ext cx="564405" cy="5644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CE6A9B-08B1-4ED8-BF44-2891AC872B6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504" y="3196326"/>
            <a:ext cx="439659" cy="439659"/>
          </a:xfrm>
          <a:prstGeom prst="rect">
            <a:avLst/>
          </a:prstGeom>
        </p:spPr>
      </p:pic>
      <p:sp>
        <p:nvSpPr>
          <p:cNvPr id="215" name="Freeform: Shape 214">
            <a:extLst>
              <a:ext uri="{FF2B5EF4-FFF2-40B4-BE49-F238E27FC236}">
                <a16:creationId xmlns:a16="http://schemas.microsoft.com/office/drawing/2014/main" id="{5DDF01E0-8B24-4BF9-A059-7230B218C6BB}"/>
              </a:ext>
            </a:extLst>
          </p:cNvPr>
          <p:cNvSpPr/>
          <p:nvPr userDrawn="1"/>
        </p:nvSpPr>
        <p:spPr>
          <a:xfrm rot="3152051">
            <a:off x="7063401" y="4272734"/>
            <a:ext cx="340955" cy="109285"/>
          </a:xfrm>
          <a:custGeom>
            <a:avLst/>
            <a:gdLst>
              <a:gd name="connsiteX0" fmla="*/ 31458 w 358710"/>
              <a:gd name="connsiteY0" fmla="*/ 59667 h 118342"/>
              <a:gd name="connsiteX1" fmla="*/ 79979 w 358710"/>
              <a:gd name="connsiteY1" fmla="*/ 79369 h 118342"/>
              <a:gd name="connsiteX2" fmla="*/ 119079 w 358710"/>
              <a:gd name="connsiteY2" fmla="*/ 43011 h 118342"/>
              <a:gd name="connsiteX3" fmla="*/ 171865 w 358710"/>
              <a:gd name="connsiteY3" fmla="*/ 68959 h 118342"/>
              <a:gd name="connsiteX4" fmla="*/ 201571 w 358710"/>
              <a:gd name="connsiteY4" fmla="*/ 17392 h 118342"/>
              <a:gd name="connsiteX5" fmla="*/ 262584 w 358710"/>
              <a:gd name="connsiteY5" fmla="*/ 44102 h 118342"/>
              <a:gd name="connsiteX6" fmla="*/ 295794 w 358710"/>
              <a:gd name="connsiteY6" fmla="*/ 0 h 118342"/>
              <a:gd name="connsiteX7" fmla="*/ 358710 w 358710"/>
              <a:gd name="connsiteY7" fmla="*/ 16097 h 118342"/>
              <a:gd name="connsiteX8" fmla="*/ 352616 w 358710"/>
              <a:gd name="connsiteY8" fmla="*/ 39888 h 118342"/>
              <a:gd name="connsiteX9" fmla="*/ 305569 w 358710"/>
              <a:gd name="connsiteY9" fmla="*/ 27853 h 118342"/>
              <a:gd name="connsiteX10" fmla="*/ 270531 w 358710"/>
              <a:gd name="connsiteY10" fmla="*/ 74418 h 118342"/>
              <a:gd name="connsiteX11" fmla="*/ 211879 w 358710"/>
              <a:gd name="connsiteY11" fmla="*/ 48749 h 118342"/>
              <a:gd name="connsiteX12" fmla="*/ 181691 w 358710"/>
              <a:gd name="connsiteY12" fmla="*/ 101179 h 118342"/>
              <a:gd name="connsiteX13" fmla="*/ 123421 w 358710"/>
              <a:gd name="connsiteY13" fmla="*/ 72539 h 118342"/>
              <a:gd name="connsiteX14" fmla="*/ 85234 w 358710"/>
              <a:gd name="connsiteY14" fmla="*/ 108034 h 118342"/>
              <a:gd name="connsiteX15" fmla="*/ 40269 w 358710"/>
              <a:gd name="connsiteY15" fmla="*/ 89779 h 118342"/>
              <a:gd name="connsiteX16" fmla="*/ 20084 w 358710"/>
              <a:gd name="connsiteY16" fmla="*/ 118343 h 118342"/>
              <a:gd name="connsiteX17" fmla="*/ 0 w 358710"/>
              <a:gd name="connsiteY17" fmla="*/ 104150 h 118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58710" h="118342">
                <a:moveTo>
                  <a:pt x="31458" y="59667"/>
                </a:moveTo>
                <a:lnTo>
                  <a:pt x="79979" y="79369"/>
                </a:lnTo>
                <a:lnTo>
                  <a:pt x="119079" y="43011"/>
                </a:lnTo>
                <a:lnTo>
                  <a:pt x="171865" y="68959"/>
                </a:lnTo>
                <a:lnTo>
                  <a:pt x="201571" y="17392"/>
                </a:lnTo>
                <a:lnTo>
                  <a:pt x="262584" y="44102"/>
                </a:lnTo>
                <a:lnTo>
                  <a:pt x="295794" y="0"/>
                </a:lnTo>
                <a:lnTo>
                  <a:pt x="358710" y="16097"/>
                </a:lnTo>
                <a:lnTo>
                  <a:pt x="352616" y="39888"/>
                </a:lnTo>
                <a:lnTo>
                  <a:pt x="305569" y="27853"/>
                </a:lnTo>
                <a:lnTo>
                  <a:pt x="270531" y="74418"/>
                </a:lnTo>
                <a:lnTo>
                  <a:pt x="211879" y="48749"/>
                </a:lnTo>
                <a:lnTo>
                  <a:pt x="181691" y="101179"/>
                </a:lnTo>
                <a:lnTo>
                  <a:pt x="123421" y="72539"/>
                </a:lnTo>
                <a:lnTo>
                  <a:pt x="85234" y="108034"/>
                </a:lnTo>
                <a:lnTo>
                  <a:pt x="40269" y="89779"/>
                </a:lnTo>
                <a:lnTo>
                  <a:pt x="20084" y="118343"/>
                </a:lnTo>
                <a:lnTo>
                  <a:pt x="0" y="104150"/>
                </a:lnTo>
                <a:close/>
              </a:path>
            </a:pathLst>
          </a:custGeom>
          <a:solidFill>
            <a:sysClr val="window" lastClr="FFFFFF"/>
          </a:solidFill>
          <a:ln w="253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6" name="Freeform: Shape 215">
            <a:extLst>
              <a:ext uri="{FF2B5EF4-FFF2-40B4-BE49-F238E27FC236}">
                <a16:creationId xmlns:a16="http://schemas.microsoft.com/office/drawing/2014/main" id="{E6BF1926-155C-4432-92F9-5BF829F10AE8}"/>
              </a:ext>
            </a:extLst>
          </p:cNvPr>
          <p:cNvSpPr/>
          <p:nvPr userDrawn="1"/>
        </p:nvSpPr>
        <p:spPr>
          <a:xfrm rot="18982719" flipH="1">
            <a:off x="7123282" y="3124840"/>
            <a:ext cx="93131" cy="100153"/>
          </a:xfrm>
          <a:custGeom>
            <a:avLst/>
            <a:gdLst>
              <a:gd name="connsiteX0" fmla="*/ 100849 w 100849"/>
              <a:gd name="connsiteY0" fmla="*/ 82721 h 105368"/>
              <a:gd name="connsiteX1" fmla="*/ 17875 w 100849"/>
              <a:gd name="connsiteY1" fmla="*/ 105369 h 105368"/>
              <a:gd name="connsiteX2" fmla="*/ 0 w 100849"/>
              <a:gd name="connsiteY2" fmla="*/ 4824 h 105368"/>
              <a:gd name="connsiteX3" fmla="*/ 27167 w 100849"/>
              <a:gd name="connsiteY3" fmla="*/ 0 h 105368"/>
              <a:gd name="connsiteX4" fmla="*/ 39735 w 100849"/>
              <a:gd name="connsiteY4" fmla="*/ 70813 h 105368"/>
              <a:gd name="connsiteX5" fmla="*/ 93588 w 100849"/>
              <a:gd name="connsiteY5" fmla="*/ 56112 h 105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849" h="105368">
                <a:moveTo>
                  <a:pt x="100849" y="82721"/>
                </a:moveTo>
                <a:lnTo>
                  <a:pt x="17875" y="105369"/>
                </a:lnTo>
                <a:lnTo>
                  <a:pt x="0" y="4824"/>
                </a:lnTo>
                <a:lnTo>
                  <a:pt x="27167" y="0"/>
                </a:lnTo>
                <a:lnTo>
                  <a:pt x="39735" y="70813"/>
                </a:lnTo>
                <a:lnTo>
                  <a:pt x="93588" y="56112"/>
                </a:lnTo>
                <a:close/>
              </a:path>
            </a:pathLst>
          </a:custGeom>
          <a:solidFill>
            <a:sysClr val="window" lastClr="FFFFFF"/>
          </a:solidFill>
          <a:ln w="253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7" name="Freeform: Shape 216">
            <a:extLst>
              <a:ext uri="{FF2B5EF4-FFF2-40B4-BE49-F238E27FC236}">
                <a16:creationId xmlns:a16="http://schemas.microsoft.com/office/drawing/2014/main" id="{315540BB-9BF6-40D0-B090-0D1C074CE1F9}"/>
              </a:ext>
            </a:extLst>
          </p:cNvPr>
          <p:cNvSpPr/>
          <p:nvPr userDrawn="1"/>
        </p:nvSpPr>
        <p:spPr>
          <a:xfrm rot="18982719" flipH="1">
            <a:off x="7882771" y="2881595"/>
            <a:ext cx="100098" cy="102937"/>
          </a:xfrm>
          <a:custGeom>
            <a:avLst/>
            <a:gdLst>
              <a:gd name="connsiteX0" fmla="*/ 108395 w 108394"/>
              <a:gd name="connsiteY0" fmla="*/ 42291 h 108299"/>
              <a:gd name="connsiteX1" fmla="*/ 66104 w 108394"/>
              <a:gd name="connsiteY1" fmla="*/ 42291 h 108299"/>
              <a:gd name="connsiteX2" fmla="*/ 66104 w 108394"/>
              <a:gd name="connsiteY2" fmla="*/ 0 h 108299"/>
              <a:gd name="connsiteX3" fmla="*/ 42291 w 108394"/>
              <a:gd name="connsiteY3" fmla="*/ 0 h 108299"/>
              <a:gd name="connsiteX4" fmla="*/ 42291 w 108394"/>
              <a:gd name="connsiteY4" fmla="*/ 42291 h 108299"/>
              <a:gd name="connsiteX5" fmla="*/ 0 w 108394"/>
              <a:gd name="connsiteY5" fmla="*/ 42291 h 108299"/>
              <a:gd name="connsiteX6" fmla="*/ 0 w 108394"/>
              <a:gd name="connsiteY6" fmla="*/ 66008 h 108299"/>
              <a:gd name="connsiteX7" fmla="*/ 42291 w 108394"/>
              <a:gd name="connsiteY7" fmla="*/ 66008 h 108299"/>
              <a:gd name="connsiteX8" fmla="*/ 42291 w 108394"/>
              <a:gd name="connsiteY8" fmla="*/ 108299 h 108299"/>
              <a:gd name="connsiteX9" fmla="*/ 66104 w 108394"/>
              <a:gd name="connsiteY9" fmla="*/ 108299 h 108299"/>
              <a:gd name="connsiteX10" fmla="*/ 66104 w 108394"/>
              <a:gd name="connsiteY10" fmla="*/ 66008 h 108299"/>
              <a:gd name="connsiteX11" fmla="*/ 108395 w 108394"/>
              <a:gd name="connsiteY11" fmla="*/ 66008 h 10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394" h="108299">
                <a:moveTo>
                  <a:pt x="108395" y="42291"/>
                </a:moveTo>
                <a:lnTo>
                  <a:pt x="66104" y="42291"/>
                </a:lnTo>
                <a:lnTo>
                  <a:pt x="66104" y="0"/>
                </a:lnTo>
                <a:lnTo>
                  <a:pt x="42291" y="0"/>
                </a:lnTo>
                <a:lnTo>
                  <a:pt x="42291" y="42291"/>
                </a:lnTo>
                <a:lnTo>
                  <a:pt x="0" y="42291"/>
                </a:lnTo>
                <a:lnTo>
                  <a:pt x="0" y="66008"/>
                </a:lnTo>
                <a:lnTo>
                  <a:pt x="42291" y="66008"/>
                </a:lnTo>
                <a:lnTo>
                  <a:pt x="42291" y="108299"/>
                </a:lnTo>
                <a:lnTo>
                  <a:pt x="66104" y="108299"/>
                </a:lnTo>
                <a:lnTo>
                  <a:pt x="66104" y="66008"/>
                </a:lnTo>
                <a:lnTo>
                  <a:pt x="108395" y="66008"/>
                </a:lnTo>
                <a:close/>
              </a:path>
            </a:pathLst>
          </a:custGeom>
          <a:solidFill>
            <a:sysClr val="window" lastClr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8" name="Freeform: Shape 217">
            <a:extLst>
              <a:ext uri="{FF2B5EF4-FFF2-40B4-BE49-F238E27FC236}">
                <a16:creationId xmlns:a16="http://schemas.microsoft.com/office/drawing/2014/main" id="{B6712132-7368-4896-B51D-E50A54F50099}"/>
              </a:ext>
            </a:extLst>
          </p:cNvPr>
          <p:cNvSpPr/>
          <p:nvPr userDrawn="1"/>
        </p:nvSpPr>
        <p:spPr>
          <a:xfrm rot="18982719" flipH="1">
            <a:off x="8391979" y="3202085"/>
            <a:ext cx="100098" cy="102937"/>
          </a:xfrm>
          <a:custGeom>
            <a:avLst/>
            <a:gdLst>
              <a:gd name="connsiteX0" fmla="*/ 108395 w 108394"/>
              <a:gd name="connsiteY0" fmla="*/ 42291 h 108299"/>
              <a:gd name="connsiteX1" fmla="*/ 66104 w 108394"/>
              <a:gd name="connsiteY1" fmla="*/ 42291 h 108299"/>
              <a:gd name="connsiteX2" fmla="*/ 66104 w 108394"/>
              <a:gd name="connsiteY2" fmla="*/ 0 h 108299"/>
              <a:gd name="connsiteX3" fmla="*/ 42291 w 108394"/>
              <a:gd name="connsiteY3" fmla="*/ 0 h 108299"/>
              <a:gd name="connsiteX4" fmla="*/ 42291 w 108394"/>
              <a:gd name="connsiteY4" fmla="*/ 42291 h 108299"/>
              <a:gd name="connsiteX5" fmla="*/ 0 w 108394"/>
              <a:gd name="connsiteY5" fmla="*/ 42291 h 108299"/>
              <a:gd name="connsiteX6" fmla="*/ 0 w 108394"/>
              <a:gd name="connsiteY6" fmla="*/ 66008 h 108299"/>
              <a:gd name="connsiteX7" fmla="*/ 42291 w 108394"/>
              <a:gd name="connsiteY7" fmla="*/ 66008 h 108299"/>
              <a:gd name="connsiteX8" fmla="*/ 42291 w 108394"/>
              <a:gd name="connsiteY8" fmla="*/ 108299 h 108299"/>
              <a:gd name="connsiteX9" fmla="*/ 66104 w 108394"/>
              <a:gd name="connsiteY9" fmla="*/ 108299 h 108299"/>
              <a:gd name="connsiteX10" fmla="*/ 66104 w 108394"/>
              <a:gd name="connsiteY10" fmla="*/ 66008 h 108299"/>
              <a:gd name="connsiteX11" fmla="*/ 108395 w 108394"/>
              <a:gd name="connsiteY11" fmla="*/ 66008 h 10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394" h="108299">
                <a:moveTo>
                  <a:pt x="108395" y="42291"/>
                </a:moveTo>
                <a:lnTo>
                  <a:pt x="66104" y="42291"/>
                </a:lnTo>
                <a:lnTo>
                  <a:pt x="66104" y="0"/>
                </a:lnTo>
                <a:lnTo>
                  <a:pt x="42291" y="0"/>
                </a:lnTo>
                <a:lnTo>
                  <a:pt x="42291" y="42291"/>
                </a:lnTo>
                <a:lnTo>
                  <a:pt x="0" y="42291"/>
                </a:lnTo>
                <a:lnTo>
                  <a:pt x="0" y="66008"/>
                </a:lnTo>
                <a:lnTo>
                  <a:pt x="42291" y="66008"/>
                </a:lnTo>
                <a:lnTo>
                  <a:pt x="42291" y="108299"/>
                </a:lnTo>
                <a:lnTo>
                  <a:pt x="66104" y="108299"/>
                </a:lnTo>
                <a:lnTo>
                  <a:pt x="66104" y="66008"/>
                </a:lnTo>
                <a:lnTo>
                  <a:pt x="108395" y="66008"/>
                </a:lnTo>
                <a:close/>
              </a:path>
            </a:pathLst>
          </a:custGeom>
          <a:solidFill>
            <a:sysClr val="window" lastClr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9" name="Freeform: Shape 218">
            <a:extLst>
              <a:ext uri="{FF2B5EF4-FFF2-40B4-BE49-F238E27FC236}">
                <a16:creationId xmlns:a16="http://schemas.microsoft.com/office/drawing/2014/main" id="{3B6214C1-CEFB-419D-B3CF-ADCA5DCBE1F8}"/>
              </a:ext>
            </a:extLst>
          </p:cNvPr>
          <p:cNvSpPr/>
          <p:nvPr userDrawn="1"/>
        </p:nvSpPr>
        <p:spPr>
          <a:xfrm rot="18982719" flipH="1">
            <a:off x="10678874" y="3093420"/>
            <a:ext cx="150130" cy="106886"/>
          </a:xfrm>
          <a:custGeom>
            <a:avLst/>
            <a:gdLst>
              <a:gd name="connsiteX0" fmla="*/ 157621 w 162572"/>
              <a:gd name="connsiteY0" fmla="*/ 73326 h 112452"/>
              <a:gd name="connsiteX1" fmla="*/ 122050 w 162572"/>
              <a:gd name="connsiteY1" fmla="*/ 84244 h 112452"/>
              <a:gd name="connsiteX2" fmla="*/ 98132 w 162572"/>
              <a:gd name="connsiteY2" fmla="*/ 28919 h 112452"/>
              <a:gd name="connsiteX3" fmla="*/ 44128 w 162572"/>
              <a:gd name="connsiteY3" fmla="*/ 38466 h 112452"/>
              <a:gd name="connsiteX4" fmla="*/ 19474 w 162572"/>
              <a:gd name="connsiteY4" fmla="*/ 0 h 112452"/>
              <a:gd name="connsiteX5" fmla="*/ 0 w 162572"/>
              <a:gd name="connsiteY5" fmla="*/ 12466 h 112452"/>
              <a:gd name="connsiteX6" fmla="*/ 32982 w 162572"/>
              <a:gd name="connsiteY6" fmla="*/ 63932 h 112452"/>
              <a:gd name="connsiteX7" fmla="*/ 84143 w 162572"/>
              <a:gd name="connsiteY7" fmla="*/ 54893 h 112452"/>
              <a:gd name="connsiteX8" fmla="*/ 109025 w 162572"/>
              <a:gd name="connsiteY8" fmla="*/ 112452 h 112452"/>
              <a:gd name="connsiteX9" fmla="*/ 162572 w 162572"/>
              <a:gd name="connsiteY9" fmla="*/ 96000 h 112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2572" h="112452">
                <a:moveTo>
                  <a:pt x="157621" y="73326"/>
                </a:moveTo>
                <a:lnTo>
                  <a:pt x="122050" y="84244"/>
                </a:lnTo>
                <a:lnTo>
                  <a:pt x="98132" y="28919"/>
                </a:lnTo>
                <a:lnTo>
                  <a:pt x="44128" y="38466"/>
                </a:lnTo>
                <a:lnTo>
                  <a:pt x="19474" y="0"/>
                </a:lnTo>
                <a:lnTo>
                  <a:pt x="0" y="12466"/>
                </a:lnTo>
                <a:lnTo>
                  <a:pt x="32982" y="63932"/>
                </a:lnTo>
                <a:lnTo>
                  <a:pt x="84143" y="54893"/>
                </a:lnTo>
                <a:lnTo>
                  <a:pt x="109025" y="112452"/>
                </a:lnTo>
                <a:lnTo>
                  <a:pt x="162572" y="96000"/>
                </a:lnTo>
                <a:close/>
              </a:path>
            </a:pathLst>
          </a:custGeom>
          <a:solidFill>
            <a:sysClr val="window" lastClr="FFFFFF"/>
          </a:solidFill>
          <a:ln w="253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0" name="Freeform: Shape 219">
            <a:extLst>
              <a:ext uri="{FF2B5EF4-FFF2-40B4-BE49-F238E27FC236}">
                <a16:creationId xmlns:a16="http://schemas.microsoft.com/office/drawing/2014/main" id="{7831D37C-3275-45DA-930E-C0DBBDB6DA4B}"/>
              </a:ext>
            </a:extLst>
          </p:cNvPr>
          <p:cNvSpPr/>
          <p:nvPr userDrawn="1"/>
        </p:nvSpPr>
        <p:spPr>
          <a:xfrm rot="18982719" flipH="1">
            <a:off x="10243026" y="5118234"/>
            <a:ext cx="100098" cy="102937"/>
          </a:xfrm>
          <a:custGeom>
            <a:avLst/>
            <a:gdLst>
              <a:gd name="connsiteX0" fmla="*/ 108395 w 108394"/>
              <a:gd name="connsiteY0" fmla="*/ 42291 h 108299"/>
              <a:gd name="connsiteX1" fmla="*/ 66104 w 108394"/>
              <a:gd name="connsiteY1" fmla="*/ 42291 h 108299"/>
              <a:gd name="connsiteX2" fmla="*/ 66104 w 108394"/>
              <a:gd name="connsiteY2" fmla="*/ 0 h 108299"/>
              <a:gd name="connsiteX3" fmla="*/ 42291 w 108394"/>
              <a:gd name="connsiteY3" fmla="*/ 0 h 108299"/>
              <a:gd name="connsiteX4" fmla="*/ 42291 w 108394"/>
              <a:gd name="connsiteY4" fmla="*/ 42291 h 108299"/>
              <a:gd name="connsiteX5" fmla="*/ 0 w 108394"/>
              <a:gd name="connsiteY5" fmla="*/ 42291 h 108299"/>
              <a:gd name="connsiteX6" fmla="*/ 0 w 108394"/>
              <a:gd name="connsiteY6" fmla="*/ 66008 h 108299"/>
              <a:gd name="connsiteX7" fmla="*/ 42291 w 108394"/>
              <a:gd name="connsiteY7" fmla="*/ 66008 h 108299"/>
              <a:gd name="connsiteX8" fmla="*/ 42291 w 108394"/>
              <a:gd name="connsiteY8" fmla="*/ 108299 h 108299"/>
              <a:gd name="connsiteX9" fmla="*/ 66104 w 108394"/>
              <a:gd name="connsiteY9" fmla="*/ 108299 h 108299"/>
              <a:gd name="connsiteX10" fmla="*/ 66104 w 108394"/>
              <a:gd name="connsiteY10" fmla="*/ 66008 h 108299"/>
              <a:gd name="connsiteX11" fmla="*/ 108395 w 108394"/>
              <a:gd name="connsiteY11" fmla="*/ 66008 h 10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394" h="108299">
                <a:moveTo>
                  <a:pt x="108395" y="42291"/>
                </a:moveTo>
                <a:lnTo>
                  <a:pt x="66104" y="42291"/>
                </a:lnTo>
                <a:lnTo>
                  <a:pt x="66104" y="0"/>
                </a:lnTo>
                <a:lnTo>
                  <a:pt x="42291" y="0"/>
                </a:lnTo>
                <a:lnTo>
                  <a:pt x="42291" y="42291"/>
                </a:lnTo>
                <a:lnTo>
                  <a:pt x="0" y="42291"/>
                </a:lnTo>
                <a:lnTo>
                  <a:pt x="0" y="66008"/>
                </a:lnTo>
                <a:lnTo>
                  <a:pt x="42291" y="66008"/>
                </a:lnTo>
                <a:lnTo>
                  <a:pt x="42291" y="108299"/>
                </a:lnTo>
                <a:lnTo>
                  <a:pt x="66104" y="108299"/>
                </a:lnTo>
                <a:lnTo>
                  <a:pt x="66104" y="66008"/>
                </a:lnTo>
                <a:lnTo>
                  <a:pt x="108395" y="66008"/>
                </a:lnTo>
                <a:close/>
              </a:path>
            </a:pathLst>
          </a:custGeom>
          <a:solidFill>
            <a:sysClr val="window" lastClr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C50B83D-84DF-43B5-893B-71A28F22063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53972" y="3021225"/>
            <a:ext cx="173625" cy="173625"/>
          </a:xfrm>
          <a:prstGeom prst="rect">
            <a:avLst/>
          </a:prstGeom>
        </p:spPr>
      </p:pic>
      <p:grpSp>
        <p:nvGrpSpPr>
          <p:cNvPr id="519" name="Graphic 2">
            <a:extLst>
              <a:ext uri="{FF2B5EF4-FFF2-40B4-BE49-F238E27FC236}">
                <a16:creationId xmlns:a16="http://schemas.microsoft.com/office/drawing/2014/main" id="{9321D68D-E153-4C57-9A8F-689C68C66978}"/>
              </a:ext>
            </a:extLst>
          </p:cNvPr>
          <p:cNvGrpSpPr/>
          <p:nvPr userDrawn="1"/>
        </p:nvGrpSpPr>
        <p:grpSpPr>
          <a:xfrm>
            <a:off x="1322177" y="5709530"/>
            <a:ext cx="677254" cy="1025692"/>
            <a:chOff x="11219306" y="4191472"/>
            <a:chExt cx="493395" cy="990219"/>
          </a:xfrm>
        </p:grpSpPr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815D2AC4-FE41-4E92-8327-B736C0427D19}"/>
                </a:ext>
              </a:extLst>
            </p:cNvPr>
            <p:cNvSpPr/>
            <p:nvPr/>
          </p:nvSpPr>
          <p:spPr>
            <a:xfrm>
              <a:off x="11425548" y="4278436"/>
              <a:ext cx="101467" cy="162305"/>
            </a:xfrm>
            <a:custGeom>
              <a:avLst/>
              <a:gdLst>
                <a:gd name="connsiteX0" fmla="*/ 74745 w 101467"/>
                <a:gd name="connsiteY0" fmla="*/ 0 h 162305"/>
                <a:gd name="connsiteX1" fmla="*/ 48837 w 101467"/>
                <a:gd name="connsiteY1" fmla="*/ 0 h 162305"/>
                <a:gd name="connsiteX2" fmla="*/ 22929 w 101467"/>
                <a:gd name="connsiteY2" fmla="*/ 0 h 162305"/>
                <a:gd name="connsiteX3" fmla="*/ 1974 w 101467"/>
                <a:gd name="connsiteY3" fmla="*/ 78962 h 162305"/>
                <a:gd name="connsiteX4" fmla="*/ 48837 w 101467"/>
                <a:gd name="connsiteY4" fmla="*/ 162306 h 162305"/>
                <a:gd name="connsiteX5" fmla="*/ 95700 w 101467"/>
                <a:gd name="connsiteY5" fmla="*/ 78962 h 162305"/>
                <a:gd name="connsiteX6" fmla="*/ 74745 w 101467"/>
                <a:gd name="connsiteY6" fmla="*/ 0 h 162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467" h="162305">
                  <a:moveTo>
                    <a:pt x="74745" y="0"/>
                  </a:moveTo>
                  <a:lnTo>
                    <a:pt x="48837" y="0"/>
                  </a:lnTo>
                  <a:lnTo>
                    <a:pt x="22929" y="0"/>
                  </a:lnTo>
                  <a:cubicBezTo>
                    <a:pt x="22929" y="0"/>
                    <a:pt x="15500" y="70580"/>
                    <a:pt x="1974" y="78962"/>
                  </a:cubicBezTo>
                  <a:cubicBezTo>
                    <a:pt x="1974" y="78962"/>
                    <a:pt x="-14695" y="162306"/>
                    <a:pt x="48837" y="162306"/>
                  </a:cubicBezTo>
                  <a:cubicBezTo>
                    <a:pt x="125704" y="162306"/>
                    <a:pt x="95700" y="78962"/>
                    <a:pt x="95700" y="78962"/>
                  </a:cubicBezTo>
                  <a:cubicBezTo>
                    <a:pt x="82175" y="70580"/>
                    <a:pt x="74745" y="0"/>
                    <a:pt x="74745" y="0"/>
                  </a:cubicBezTo>
                  <a:close/>
                </a:path>
              </a:pathLst>
            </a:custGeom>
            <a:solidFill>
              <a:srgbClr val="A066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521" name="Graphic 2">
              <a:extLst>
                <a:ext uri="{FF2B5EF4-FFF2-40B4-BE49-F238E27FC236}">
                  <a16:creationId xmlns:a16="http://schemas.microsoft.com/office/drawing/2014/main" id="{BCB8069F-362A-47D4-8C2A-C05D92D38730}"/>
                </a:ext>
              </a:extLst>
            </p:cNvPr>
            <p:cNvGrpSpPr/>
            <p:nvPr/>
          </p:nvGrpSpPr>
          <p:grpSpPr>
            <a:xfrm>
              <a:off x="11395973" y="4191472"/>
              <a:ext cx="147341" cy="184023"/>
              <a:chOff x="11395973" y="4191472"/>
              <a:chExt cx="147341" cy="184023"/>
            </a:xfrm>
          </p:grpSpPr>
          <p:sp>
            <p:nvSpPr>
              <p:cNvPr id="542" name="Freeform: Shape 541">
                <a:extLst>
                  <a:ext uri="{FF2B5EF4-FFF2-40B4-BE49-F238E27FC236}">
                    <a16:creationId xmlns:a16="http://schemas.microsoft.com/office/drawing/2014/main" id="{19B5A84D-FF9B-4A6A-A887-2FD2868D405E}"/>
                  </a:ext>
                </a:extLst>
              </p:cNvPr>
              <p:cNvSpPr/>
              <p:nvPr/>
            </p:nvSpPr>
            <p:spPr>
              <a:xfrm>
                <a:off x="11408118" y="4216935"/>
                <a:ext cx="135196" cy="158560"/>
              </a:xfrm>
              <a:custGeom>
                <a:avLst/>
                <a:gdLst>
                  <a:gd name="connsiteX0" fmla="*/ 133609 w 135196"/>
                  <a:gd name="connsiteY0" fmla="*/ 75312 h 158560"/>
                  <a:gd name="connsiteX1" fmla="*/ 117797 w 135196"/>
                  <a:gd name="connsiteY1" fmla="*/ 79598 h 158560"/>
                  <a:gd name="connsiteX2" fmla="*/ 117797 w 135196"/>
                  <a:gd name="connsiteY2" fmla="*/ 12542 h 158560"/>
                  <a:gd name="connsiteX3" fmla="*/ 67600 w 135196"/>
                  <a:gd name="connsiteY3" fmla="*/ 2827 h 158560"/>
                  <a:gd name="connsiteX4" fmla="*/ 17404 w 135196"/>
                  <a:gd name="connsiteY4" fmla="*/ 12542 h 158560"/>
                  <a:gd name="connsiteX5" fmla="*/ 17404 w 135196"/>
                  <a:gd name="connsiteY5" fmla="*/ 79598 h 158560"/>
                  <a:gd name="connsiteX6" fmla="*/ 1592 w 135196"/>
                  <a:gd name="connsiteY6" fmla="*/ 75312 h 158560"/>
                  <a:gd name="connsiteX7" fmla="*/ 17785 w 135196"/>
                  <a:gd name="connsiteY7" fmla="*/ 106935 h 158560"/>
                  <a:gd name="connsiteX8" fmla="*/ 67696 w 135196"/>
                  <a:gd name="connsiteY8" fmla="*/ 158560 h 158560"/>
                  <a:gd name="connsiteX9" fmla="*/ 117607 w 135196"/>
                  <a:gd name="connsiteY9" fmla="*/ 106935 h 158560"/>
                  <a:gd name="connsiteX10" fmla="*/ 133609 w 135196"/>
                  <a:gd name="connsiteY10" fmla="*/ 75312 h 158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5196" h="158560">
                    <a:moveTo>
                      <a:pt x="133609" y="75312"/>
                    </a:moveTo>
                    <a:cubicBezTo>
                      <a:pt x="126465" y="67025"/>
                      <a:pt x="117797" y="79598"/>
                      <a:pt x="117797" y="79598"/>
                    </a:cubicBezTo>
                    <a:cubicBezTo>
                      <a:pt x="117797" y="79598"/>
                      <a:pt x="129608" y="32926"/>
                      <a:pt x="117797" y="12542"/>
                    </a:cubicBezTo>
                    <a:cubicBezTo>
                      <a:pt x="105986" y="-7937"/>
                      <a:pt x="67600" y="2827"/>
                      <a:pt x="67600" y="2827"/>
                    </a:cubicBezTo>
                    <a:cubicBezTo>
                      <a:pt x="67600" y="2827"/>
                      <a:pt x="29215" y="-7937"/>
                      <a:pt x="17404" y="12542"/>
                    </a:cubicBezTo>
                    <a:cubicBezTo>
                      <a:pt x="5593" y="33021"/>
                      <a:pt x="17404" y="79598"/>
                      <a:pt x="17404" y="79598"/>
                    </a:cubicBezTo>
                    <a:cubicBezTo>
                      <a:pt x="17404" y="79598"/>
                      <a:pt x="8831" y="67025"/>
                      <a:pt x="1592" y="75312"/>
                    </a:cubicBezTo>
                    <a:cubicBezTo>
                      <a:pt x="-5551" y="83599"/>
                      <a:pt x="13403" y="104363"/>
                      <a:pt x="17785" y="106935"/>
                    </a:cubicBezTo>
                    <a:cubicBezTo>
                      <a:pt x="17785" y="106935"/>
                      <a:pt x="45407" y="158560"/>
                      <a:pt x="67696" y="158560"/>
                    </a:cubicBezTo>
                    <a:cubicBezTo>
                      <a:pt x="89984" y="158560"/>
                      <a:pt x="117607" y="106935"/>
                      <a:pt x="117607" y="106935"/>
                    </a:cubicBezTo>
                    <a:cubicBezTo>
                      <a:pt x="121703" y="104363"/>
                      <a:pt x="140753" y="83599"/>
                      <a:pt x="133609" y="75312"/>
                    </a:cubicBezTo>
                    <a:close/>
                  </a:path>
                </a:pathLst>
              </a:custGeom>
              <a:solidFill>
                <a:srgbClr val="B07B6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3" name="Freeform: Shape 542">
                <a:extLst>
                  <a:ext uri="{FF2B5EF4-FFF2-40B4-BE49-F238E27FC236}">
                    <a16:creationId xmlns:a16="http://schemas.microsoft.com/office/drawing/2014/main" id="{443001E7-7F67-427F-B8A3-79BE08A0B650}"/>
                  </a:ext>
                </a:extLst>
              </p:cNvPr>
              <p:cNvSpPr/>
              <p:nvPr/>
            </p:nvSpPr>
            <p:spPr>
              <a:xfrm>
                <a:off x="11407840" y="4214334"/>
                <a:ext cx="58163" cy="93822"/>
              </a:xfrm>
              <a:custGeom>
                <a:avLst/>
                <a:gdLst>
                  <a:gd name="connsiteX0" fmla="*/ 58164 w 58163"/>
                  <a:gd name="connsiteY0" fmla="*/ 23907 h 93822"/>
                  <a:gd name="connsiteX1" fmla="*/ 25874 w 58163"/>
                  <a:gd name="connsiteY1" fmla="*/ 44671 h 93822"/>
                  <a:gd name="connsiteX2" fmla="*/ 27398 w 58163"/>
                  <a:gd name="connsiteY2" fmla="*/ 67912 h 93822"/>
                  <a:gd name="connsiteX3" fmla="*/ 29875 w 58163"/>
                  <a:gd name="connsiteY3" fmla="*/ 93630 h 93822"/>
                  <a:gd name="connsiteX4" fmla="*/ 26065 w 58163"/>
                  <a:gd name="connsiteY4" fmla="*/ 92963 h 93822"/>
                  <a:gd name="connsiteX5" fmla="*/ 16254 w 58163"/>
                  <a:gd name="connsiteY5" fmla="*/ 81057 h 93822"/>
                  <a:gd name="connsiteX6" fmla="*/ 538 w 58163"/>
                  <a:gd name="connsiteY6" fmla="*/ 79437 h 93822"/>
                  <a:gd name="connsiteX7" fmla="*/ 26065 w 58163"/>
                  <a:gd name="connsiteY7" fmla="*/ 189 h 93822"/>
                  <a:gd name="connsiteX8" fmla="*/ 58164 w 58163"/>
                  <a:gd name="connsiteY8" fmla="*/ 23907 h 93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163" h="93822">
                    <a:moveTo>
                      <a:pt x="58164" y="23907"/>
                    </a:moveTo>
                    <a:cubicBezTo>
                      <a:pt x="58164" y="23907"/>
                      <a:pt x="29113" y="29050"/>
                      <a:pt x="25874" y="44671"/>
                    </a:cubicBezTo>
                    <a:cubicBezTo>
                      <a:pt x="24350" y="52291"/>
                      <a:pt x="26065" y="60483"/>
                      <a:pt x="27398" y="67912"/>
                    </a:cubicBezTo>
                    <a:cubicBezTo>
                      <a:pt x="28160" y="71913"/>
                      <a:pt x="30923" y="93153"/>
                      <a:pt x="29875" y="93630"/>
                    </a:cubicBezTo>
                    <a:cubicBezTo>
                      <a:pt x="28827" y="94106"/>
                      <a:pt x="26922" y="93630"/>
                      <a:pt x="26065" y="92963"/>
                    </a:cubicBezTo>
                    <a:cubicBezTo>
                      <a:pt x="22159" y="89820"/>
                      <a:pt x="19016" y="85152"/>
                      <a:pt x="16254" y="81057"/>
                    </a:cubicBezTo>
                    <a:cubicBezTo>
                      <a:pt x="10729" y="72960"/>
                      <a:pt x="2824" y="74294"/>
                      <a:pt x="538" y="79437"/>
                    </a:cubicBezTo>
                    <a:cubicBezTo>
                      <a:pt x="538" y="79437"/>
                      <a:pt x="-5939" y="2856"/>
                      <a:pt x="26065" y="189"/>
                    </a:cubicBezTo>
                    <a:cubicBezTo>
                      <a:pt x="58164" y="-2478"/>
                      <a:pt x="58164" y="23907"/>
                      <a:pt x="58164" y="23907"/>
                    </a:cubicBezTo>
                    <a:close/>
                  </a:path>
                </a:pathLst>
              </a:custGeom>
              <a:solidFill>
                <a:srgbClr val="292C3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4" name="Freeform: Shape 543">
                <a:extLst>
                  <a:ext uri="{FF2B5EF4-FFF2-40B4-BE49-F238E27FC236}">
                    <a16:creationId xmlns:a16="http://schemas.microsoft.com/office/drawing/2014/main" id="{EB8E9A25-35B5-43EC-A4D7-1706D2E9A9A9}"/>
                  </a:ext>
                </a:extLst>
              </p:cNvPr>
              <p:cNvSpPr/>
              <p:nvPr/>
            </p:nvSpPr>
            <p:spPr>
              <a:xfrm>
                <a:off x="11484958" y="4214334"/>
                <a:ext cx="58164" cy="93822"/>
              </a:xfrm>
              <a:custGeom>
                <a:avLst/>
                <a:gdLst>
                  <a:gd name="connsiteX0" fmla="*/ 0 w 58164"/>
                  <a:gd name="connsiteY0" fmla="*/ 23907 h 93822"/>
                  <a:gd name="connsiteX1" fmla="*/ 32290 w 58164"/>
                  <a:gd name="connsiteY1" fmla="*/ 44671 h 93822"/>
                  <a:gd name="connsiteX2" fmla="*/ 30766 w 58164"/>
                  <a:gd name="connsiteY2" fmla="*/ 67912 h 93822"/>
                  <a:gd name="connsiteX3" fmla="*/ 28289 w 58164"/>
                  <a:gd name="connsiteY3" fmla="*/ 93630 h 93822"/>
                  <a:gd name="connsiteX4" fmla="*/ 32099 w 58164"/>
                  <a:gd name="connsiteY4" fmla="*/ 92963 h 93822"/>
                  <a:gd name="connsiteX5" fmla="*/ 41910 w 58164"/>
                  <a:gd name="connsiteY5" fmla="*/ 81057 h 93822"/>
                  <a:gd name="connsiteX6" fmla="*/ 57626 w 58164"/>
                  <a:gd name="connsiteY6" fmla="*/ 79437 h 93822"/>
                  <a:gd name="connsiteX7" fmla="*/ 32099 w 58164"/>
                  <a:gd name="connsiteY7" fmla="*/ 189 h 93822"/>
                  <a:gd name="connsiteX8" fmla="*/ 0 w 58164"/>
                  <a:gd name="connsiteY8" fmla="*/ 23907 h 93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164" h="93822">
                    <a:moveTo>
                      <a:pt x="0" y="23907"/>
                    </a:moveTo>
                    <a:cubicBezTo>
                      <a:pt x="0" y="23907"/>
                      <a:pt x="29051" y="29050"/>
                      <a:pt x="32290" y="44671"/>
                    </a:cubicBezTo>
                    <a:cubicBezTo>
                      <a:pt x="33814" y="52291"/>
                      <a:pt x="32099" y="60483"/>
                      <a:pt x="30766" y="67912"/>
                    </a:cubicBezTo>
                    <a:cubicBezTo>
                      <a:pt x="30004" y="71913"/>
                      <a:pt x="27242" y="93153"/>
                      <a:pt x="28289" y="93630"/>
                    </a:cubicBezTo>
                    <a:cubicBezTo>
                      <a:pt x="29337" y="94106"/>
                      <a:pt x="31242" y="93630"/>
                      <a:pt x="32099" y="92963"/>
                    </a:cubicBezTo>
                    <a:cubicBezTo>
                      <a:pt x="36004" y="89820"/>
                      <a:pt x="39148" y="85152"/>
                      <a:pt x="41910" y="81057"/>
                    </a:cubicBezTo>
                    <a:cubicBezTo>
                      <a:pt x="47435" y="72960"/>
                      <a:pt x="55340" y="74294"/>
                      <a:pt x="57626" y="79437"/>
                    </a:cubicBezTo>
                    <a:cubicBezTo>
                      <a:pt x="57626" y="79437"/>
                      <a:pt x="64103" y="2856"/>
                      <a:pt x="32099" y="189"/>
                    </a:cubicBezTo>
                    <a:cubicBezTo>
                      <a:pt x="0" y="-2478"/>
                      <a:pt x="0" y="23907"/>
                      <a:pt x="0" y="23907"/>
                    </a:cubicBezTo>
                    <a:close/>
                  </a:path>
                </a:pathLst>
              </a:custGeom>
              <a:solidFill>
                <a:srgbClr val="292C3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5" name="Freeform: Shape 544">
                <a:extLst>
                  <a:ext uri="{FF2B5EF4-FFF2-40B4-BE49-F238E27FC236}">
                    <a16:creationId xmlns:a16="http://schemas.microsoft.com/office/drawing/2014/main" id="{7AA10AC5-5C45-434C-B34C-11F1205FA6D7}"/>
                  </a:ext>
                </a:extLst>
              </p:cNvPr>
              <p:cNvSpPr/>
              <p:nvPr/>
            </p:nvSpPr>
            <p:spPr>
              <a:xfrm>
                <a:off x="11395973" y="4191472"/>
                <a:ext cx="133742" cy="84201"/>
              </a:xfrm>
              <a:custGeom>
                <a:avLst/>
                <a:gdLst>
                  <a:gd name="connsiteX0" fmla="*/ 131658 w 133742"/>
                  <a:gd name="connsiteY0" fmla="*/ 27623 h 84201"/>
                  <a:gd name="connsiteX1" fmla="*/ 118037 w 133742"/>
                  <a:gd name="connsiteY1" fmla="*/ 7239 h 84201"/>
                  <a:gd name="connsiteX2" fmla="*/ 52600 w 133742"/>
                  <a:gd name="connsiteY2" fmla="*/ 7239 h 84201"/>
                  <a:gd name="connsiteX3" fmla="*/ 16500 w 133742"/>
                  <a:gd name="connsiteY3" fmla="*/ 17336 h 84201"/>
                  <a:gd name="connsiteX4" fmla="*/ 14119 w 133742"/>
                  <a:gd name="connsiteY4" fmla="*/ 9811 h 84201"/>
                  <a:gd name="connsiteX5" fmla="*/ 22 w 133742"/>
                  <a:gd name="connsiteY5" fmla="*/ 32671 h 84201"/>
                  <a:gd name="connsiteX6" fmla="*/ 65840 w 133742"/>
                  <a:gd name="connsiteY6" fmla="*/ 84201 h 84201"/>
                  <a:gd name="connsiteX7" fmla="*/ 131658 w 133742"/>
                  <a:gd name="connsiteY7" fmla="*/ 27623 h 84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742" h="84201">
                    <a:moveTo>
                      <a:pt x="131658" y="27623"/>
                    </a:moveTo>
                    <a:cubicBezTo>
                      <a:pt x="131658" y="27623"/>
                      <a:pt x="132324" y="15050"/>
                      <a:pt x="118037" y="7239"/>
                    </a:cubicBezTo>
                    <a:cubicBezTo>
                      <a:pt x="103654" y="-571"/>
                      <a:pt x="75174" y="-4095"/>
                      <a:pt x="52600" y="7239"/>
                    </a:cubicBezTo>
                    <a:cubicBezTo>
                      <a:pt x="30026" y="18574"/>
                      <a:pt x="23168" y="21146"/>
                      <a:pt x="16500" y="17336"/>
                    </a:cubicBezTo>
                    <a:cubicBezTo>
                      <a:pt x="9928" y="13526"/>
                      <a:pt x="14119" y="9811"/>
                      <a:pt x="14119" y="9811"/>
                    </a:cubicBezTo>
                    <a:cubicBezTo>
                      <a:pt x="14119" y="9811"/>
                      <a:pt x="-645" y="9716"/>
                      <a:pt x="22" y="32671"/>
                    </a:cubicBezTo>
                    <a:cubicBezTo>
                      <a:pt x="784" y="55626"/>
                      <a:pt x="28978" y="84201"/>
                      <a:pt x="65840" y="84201"/>
                    </a:cubicBezTo>
                    <a:cubicBezTo>
                      <a:pt x="122133" y="84106"/>
                      <a:pt x="140421" y="44768"/>
                      <a:pt x="131658" y="27623"/>
                    </a:cubicBezTo>
                    <a:close/>
                  </a:path>
                </a:pathLst>
              </a:custGeom>
              <a:solidFill>
                <a:srgbClr val="292C3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CB03F3F0-CAF7-433A-8E1D-C17CE94FF229}"/>
                </a:ext>
              </a:extLst>
            </p:cNvPr>
            <p:cNvSpPr/>
            <p:nvPr/>
          </p:nvSpPr>
          <p:spPr>
            <a:xfrm>
              <a:off x="11322652" y="4357398"/>
              <a:ext cx="303276" cy="333946"/>
            </a:xfrm>
            <a:custGeom>
              <a:avLst/>
              <a:gdLst>
                <a:gd name="connsiteX0" fmla="*/ 198596 w 303276"/>
                <a:gd name="connsiteY0" fmla="*/ 0 h 333946"/>
                <a:gd name="connsiteX1" fmla="*/ 151733 w 303276"/>
                <a:gd name="connsiteY1" fmla="*/ 63532 h 333946"/>
                <a:gd name="connsiteX2" fmla="*/ 104870 w 303276"/>
                <a:gd name="connsiteY2" fmla="*/ 0 h 333946"/>
                <a:gd name="connsiteX3" fmla="*/ 0 w 303276"/>
                <a:gd name="connsiteY3" fmla="*/ 42481 h 333946"/>
                <a:gd name="connsiteX4" fmla="*/ 15526 w 303276"/>
                <a:gd name="connsiteY4" fmla="*/ 173069 h 333946"/>
                <a:gd name="connsiteX5" fmla="*/ 55817 w 303276"/>
                <a:gd name="connsiteY5" fmla="*/ 329184 h 333946"/>
                <a:gd name="connsiteX6" fmla="*/ 151638 w 303276"/>
                <a:gd name="connsiteY6" fmla="*/ 333947 h 333946"/>
                <a:gd name="connsiteX7" fmla="*/ 247459 w 303276"/>
                <a:gd name="connsiteY7" fmla="*/ 329184 h 333946"/>
                <a:gd name="connsiteX8" fmla="*/ 287750 w 303276"/>
                <a:gd name="connsiteY8" fmla="*/ 173069 h 333946"/>
                <a:gd name="connsiteX9" fmla="*/ 303276 w 303276"/>
                <a:gd name="connsiteY9" fmla="*/ 42481 h 333946"/>
                <a:gd name="connsiteX10" fmla="*/ 198596 w 303276"/>
                <a:gd name="connsiteY10" fmla="*/ 0 h 333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3276" h="333946">
                  <a:moveTo>
                    <a:pt x="198596" y="0"/>
                  </a:moveTo>
                  <a:cubicBezTo>
                    <a:pt x="195834" y="70866"/>
                    <a:pt x="151733" y="63532"/>
                    <a:pt x="151733" y="63532"/>
                  </a:cubicBezTo>
                  <a:cubicBezTo>
                    <a:pt x="151733" y="63532"/>
                    <a:pt x="107633" y="70866"/>
                    <a:pt x="104870" y="0"/>
                  </a:cubicBezTo>
                  <a:cubicBezTo>
                    <a:pt x="104870" y="0"/>
                    <a:pt x="34385" y="19526"/>
                    <a:pt x="0" y="42481"/>
                  </a:cubicBezTo>
                  <a:cubicBezTo>
                    <a:pt x="0" y="42481"/>
                    <a:pt x="14669" y="104394"/>
                    <a:pt x="15526" y="173069"/>
                  </a:cubicBezTo>
                  <a:lnTo>
                    <a:pt x="55817" y="329184"/>
                  </a:lnTo>
                  <a:lnTo>
                    <a:pt x="151638" y="333947"/>
                  </a:lnTo>
                  <a:lnTo>
                    <a:pt x="247459" y="329184"/>
                  </a:lnTo>
                  <a:lnTo>
                    <a:pt x="287750" y="173069"/>
                  </a:lnTo>
                  <a:cubicBezTo>
                    <a:pt x="288703" y="104394"/>
                    <a:pt x="303276" y="42481"/>
                    <a:pt x="303276" y="42481"/>
                  </a:cubicBezTo>
                  <a:cubicBezTo>
                    <a:pt x="268986" y="19526"/>
                    <a:pt x="198596" y="0"/>
                    <a:pt x="198596" y="0"/>
                  </a:cubicBezTo>
                  <a:close/>
                </a:path>
              </a:pathLst>
            </a:custGeom>
            <a:solidFill>
              <a:srgbClr val="AFEA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483CCCD5-62FD-4620-8ACE-1EB1833FED6A}"/>
                </a:ext>
              </a:extLst>
            </p:cNvPr>
            <p:cNvSpPr/>
            <p:nvPr/>
          </p:nvSpPr>
          <p:spPr>
            <a:xfrm>
              <a:off x="11328844" y="4431788"/>
              <a:ext cx="290798" cy="259556"/>
            </a:xfrm>
            <a:custGeom>
              <a:avLst/>
              <a:gdLst>
                <a:gd name="connsiteX0" fmla="*/ 274701 w 290798"/>
                <a:gd name="connsiteY0" fmla="*/ 9049 h 259556"/>
                <a:gd name="connsiteX1" fmla="*/ 167069 w 290798"/>
                <a:gd name="connsiteY1" fmla="*/ 112490 h 259556"/>
                <a:gd name="connsiteX2" fmla="*/ 70485 w 290798"/>
                <a:gd name="connsiteY2" fmla="*/ 56102 h 259556"/>
                <a:gd name="connsiteX3" fmla="*/ 0 w 290798"/>
                <a:gd name="connsiteY3" fmla="*/ 0 h 259556"/>
                <a:gd name="connsiteX4" fmla="*/ 9430 w 290798"/>
                <a:gd name="connsiteY4" fmla="*/ 98679 h 259556"/>
                <a:gd name="connsiteX5" fmla="*/ 49721 w 290798"/>
                <a:gd name="connsiteY5" fmla="*/ 254794 h 259556"/>
                <a:gd name="connsiteX6" fmla="*/ 145542 w 290798"/>
                <a:gd name="connsiteY6" fmla="*/ 259556 h 259556"/>
                <a:gd name="connsiteX7" fmla="*/ 241363 w 290798"/>
                <a:gd name="connsiteY7" fmla="*/ 254794 h 259556"/>
                <a:gd name="connsiteX8" fmla="*/ 281654 w 290798"/>
                <a:gd name="connsiteY8" fmla="*/ 98679 h 259556"/>
                <a:gd name="connsiteX9" fmla="*/ 290798 w 290798"/>
                <a:gd name="connsiteY9" fmla="*/ 1429 h 259556"/>
                <a:gd name="connsiteX10" fmla="*/ 274701 w 290798"/>
                <a:gd name="connsiteY10" fmla="*/ 9049 h 25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98" h="259556">
                  <a:moveTo>
                    <a:pt x="274701" y="9049"/>
                  </a:moveTo>
                  <a:cubicBezTo>
                    <a:pt x="230886" y="32385"/>
                    <a:pt x="209550" y="86106"/>
                    <a:pt x="167069" y="112490"/>
                  </a:cubicBezTo>
                  <a:cubicBezTo>
                    <a:pt x="123063" y="139732"/>
                    <a:pt x="91916" y="84677"/>
                    <a:pt x="70485" y="56102"/>
                  </a:cubicBezTo>
                  <a:cubicBezTo>
                    <a:pt x="52006" y="31433"/>
                    <a:pt x="28575" y="11525"/>
                    <a:pt x="0" y="0"/>
                  </a:cubicBezTo>
                  <a:cubicBezTo>
                    <a:pt x="4096" y="24479"/>
                    <a:pt x="8858" y="60579"/>
                    <a:pt x="9430" y="98679"/>
                  </a:cubicBezTo>
                  <a:lnTo>
                    <a:pt x="49721" y="254794"/>
                  </a:lnTo>
                  <a:lnTo>
                    <a:pt x="145542" y="259556"/>
                  </a:lnTo>
                  <a:lnTo>
                    <a:pt x="241363" y="254794"/>
                  </a:lnTo>
                  <a:lnTo>
                    <a:pt x="281654" y="98679"/>
                  </a:lnTo>
                  <a:cubicBezTo>
                    <a:pt x="282130" y="61246"/>
                    <a:pt x="286703" y="25908"/>
                    <a:pt x="290798" y="1429"/>
                  </a:cubicBezTo>
                  <a:cubicBezTo>
                    <a:pt x="285179" y="3905"/>
                    <a:pt x="279749" y="6382"/>
                    <a:pt x="274701" y="9049"/>
                  </a:cubicBezTo>
                  <a:close/>
                </a:path>
              </a:pathLst>
            </a:custGeom>
            <a:solidFill>
              <a:srgbClr val="5AC4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1896C86B-423E-476D-B61D-0EE8ACA8E591}"/>
                </a:ext>
              </a:extLst>
            </p:cNvPr>
            <p:cNvSpPr/>
            <p:nvPr/>
          </p:nvSpPr>
          <p:spPr>
            <a:xfrm>
              <a:off x="11288077" y="4658960"/>
              <a:ext cx="364045" cy="152241"/>
            </a:xfrm>
            <a:custGeom>
              <a:avLst/>
              <a:gdLst>
                <a:gd name="connsiteX0" fmla="*/ 364046 w 364045"/>
                <a:gd name="connsiteY0" fmla="*/ 90773 h 152241"/>
                <a:gd name="connsiteX1" fmla="*/ 296132 w 364045"/>
                <a:gd name="connsiteY1" fmla="*/ 0 h 152241"/>
                <a:gd name="connsiteX2" fmla="*/ 67913 w 364045"/>
                <a:gd name="connsiteY2" fmla="*/ 0 h 152241"/>
                <a:gd name="connsiteX3" fmla="*/ 0 w 364045"/>
                <a:gd name="connsiteY3" fmla="*/ 90773 h 152241"/>
                <a:gd name="connsiteX4" fmla="*/ 5524 w 364045"/>
                <a:gd name="connsiteY4" fmla="*/ 133064 h 152241"/>
                <a:gd name="connsiteX5" fmla="*/ 81343 w 364045"/>
                <a:gd name="connsiteY5" fmla="*/ 133064 h 152241"/>
                <a:gd name="connsiteX6" fmla="*/ 73247 w 364045"/>
                <a:gd name="connsiteY6" fmla="*/ 148209 h 152241"/>
                <a:gd name="connsiteX7" fmla="*/ 71152 w 364045"/>
                <a:gd name="connsiteY7" fmla="*/ 152019 h 152241"/>
                <a:gd name="connsiteX8" fmla="*/ 105061 w 364045"/>
                <a:gd name="connsiteY8" fmla="*/ 152019 h 152241"/>
                <a:gd name="connsiteX9" fmla="*/ 126301 w 364045"/>
                <a:gd name="connsiteY9" fmla="*/ 152019 h 152241"/>
                <a:gd name="connsiteX10" fmla="*/ 137160 w 364045"/>
                <a:gd name="connsiteY10" fmla="*/ 147638 h 152241"/>
                <a:gd name="connsiteX11" fmla="*/ 135350 w 364045"/>
                <a:gd name="connsiteY11" fmla="*/ 124873 h 152241"/>
                <a:gd name="connsiteX12" fmla="*/ 158877 w 364045"/>
                <a:gd name="connsiteY12" fmla="*/ 111633 h 152241"/>
                <a:gd name="connsiteX13" fmla="*/ 164211 w 364045"/>
                <a:gd name="connsiteY13" fmla="*/ 111633 h 152241"/>
                <a:gd name="connsiteX14" fmla="*/ 199930 w 364045"/>
                <a:gd name="connsiteY14" fmla="*/ 111633 h 152241"/>
                <a:gd name="connsiteX15" fmla="*/ 213265 w 364045"/>
                <a:gd name="connsiteY15" fmla="*/ 113824 h 152241"/>
                <a:gd name="connsiteX16" fmla="*/ 224409 w 364045"/>
                <a:gd name="connsiteY16" fmla="*/ 118396 h 152241"/>
                <a:gd name="connsiteX17" fmla="*/ 228409 w 364045"/>
                <a:gd name="connsiteY17" fmla="*/ 135541 h 152241"/>
                <a:gd name="connsiteX18" fmla="*/ 227171 w 364045"/>
                <a:gd name="connsiteY18" fmla="*/ 152019 h 152241"/>
                <a:gd name="connsiteX19" fmla="*/ 304514 w 364045"/>
                <a:gd name="connsiteY19" fmla="*/ 152019 h 152241"/>
                <a:gd name="connsiteX20" fmla="*/ 291274 w 364045"/>
                <a:gd name="connsiteY20" fmla="*/ 133064 h 152241"/>
                <a:gd name="connsiteX21" fmla="*/ 358712 w 364045"/>
                <a:gd name="connsiteY21" fmla="*/ 133064 h 152241"/>
                <a:gd name="connsiteX22" fmla="*/ 364046 w 364045"/>
                <a:gd name="connsiteY22" fmla="*/ 90773 h 152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64045" h="152241">
                  <a:moveTo>
                    <a:pt x="364046" y="90773"/>
                  </a:moveTo>
                  <a:cubicBezTo>
                    <a:pt x="364046" y="36004"/>
                    <a:pt x="296132" y="0"/>
                    <a:pt x="296132" y="0"/>
                  </a:cubicBezTo>
                  <a:lnTo>
                    <a:pt x="67913" y="0"/>
                  </a:lnTo>
                  <a:cubicBezTo>
                    <a:pt x="67913" y="0"/>
                    <a:pt x="0" y="36004"/>
                    <a:pt x="0" y="90773"/>
                  </a:cubicBezTo>
                  <a:cubicBezTo>
                    <a:pt x="0" y="99631"/>
                    <a:pt x="2096" y="114491"/>
                    <a:pt x="5524" y="133064"/>
                  </a:cubicBezTo>
                  <a:lnTo>
                    <a:pt x="81343" y="133064"/>
                  </a:lnTo>
                  <a:cubicBezTo>
                    <a:pt x="78296" y="138589"/>
                    <a:pt x="75438" y="143828"/>
                    <a:pt x="73247" y="148209"/>
                  </a:cubicBezTo>
                  <a:cubicBezTo>
                    <a:pt x="72580" y="149543"/>
                    <a:pt x="71818" y="150686"/>
                    <a:pt x="71152" y="152019"/>
                  </a:cubicBezTo>
                  <a:cubicBezTo>
                    <a:pt x="82486" y="152019"/>
                    <a:pt x="93726" y="152019"/>
                    <a:pt x="105061" y="152019"/>
                  </a:cubicBezTo>
                  <a:cubicBezTo>
                    <a:pt x="112109" y="152019"/>
                    <a:pt x="119253" y="152019"/>
                    <a:pt x="126301" y="152019"/>
                  </a:cubicBezTo>
                  <a:cubicBezTo>
                    <a:pt x="130492" y="152019"/>
                    <a:pt x="138303" y="153734"/>
                    <a:pt x="137160" y="147638"/>
                  </a:cubicBezTo>
                  <a:cubicBezTo>
                    <a:pt x="135541" y="138970"/>
                    <a:pt x="130112" y="134017"/>
                    <a:pt x="135350" y="124873"/>
                  </a:cubicBezTo>
                  <a:cubicBezTo>
                    <a:pt x="139541" y="117729"/>
                    <a:pt x="150686" y="111824"/>
                    <a:pt x="158877" y="111633"/>
                  </a:cubicBezTo>
                  <a:cubicBezTo>
                    <a:pt x="160687" y="111633"/>
                    <a:pt x="162496" y="111633"/>
                    <a:pt x="164211" y="111633"/>
                  </a:cubicBezTo>
                  <a:cubicBezTo>
                    <a:pt x="176117" y="111919"/>
                    <a:pt x="188023" y="111919"/>
                    <a:pt x="199930" y="111633"/>
                  </a:cubicBezTo>
                  <a:cubicBezTo>
                    <a:pt x="204978" y="111538"/>
                    <a:pt x="208407" y="113062"/>
                    <a:pt x="213265" y="113824"/>
                  </a:cubicBezTo>
                  <a:cubicBezTo>
                    <a:pt x="217170" y="114491"/>
                    <a:pt x="222218" y="114491"/>
                    <a:pt x="224409" y="118396"/>
                  </a:cubicBezTo>
                  <a:cubicBezTo>
                    <a:pt x="226981" y="123063"/>
                    <a:pt x="227457" y="130397"/>
                    <a:pt x="228409" y="135541"/>
                  </a:cubicBezTo>
                  <a:cubicBezTo>
                    <a:pt x="228695" y="137160"/>
                    <a:pt x="227647" y="152019"/>
                    <a:pt x="227171" y="152019"/>
                  </a:cubicBezTo>
                  <a:lnTo>
                    <a:pt x="304514" y="152019"/>
                  </a:lnTo>
                  <a:cubicBezTo>
                    <a:pt x="299180" y="145256"/>
                    <a:pt x="294894" y="139065"/>
                    <a:pt x="291274" y="133064"/>
                  </a:cubicBezTo>
                  <a:lnTo>
                    <a:pt x="358712" y="133064"/>
                  </a:lnTo>
                  <a:cubicBezTo>
                    <a:pt x="361950" y="114586"/>
                    <a:pt x="364046" y="99727"/>
                    <a:pt x="364046" y="90773"/>
                  </a:cubicBezTo>
                  <a:close/>
                </a:path>
              </a:pathLst>
            </a:custGeom>
            <a:solidFill>
              <a:srgbClr val="025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A90252A5-447F-49A7-A46A-9E07464DBAEB}"/>
                </a:ext>
              </a:extLst>
            </p:cNvPr>
            <p:cNvSpPr/>
            <p:nvPr/>
          </p:nvSpPr>
          <p:spPr>
            <a:xfrm>
              <a:off x="11288077" y="4658960"/>
              <a:ext cx="364045" cy="152114"/>
            </a:xfrm>
            <a:custGeom>
              <a:avLst/>
              <a:gdLst>
                <a:gd name="connsiteX0" fmla="*/ 364046 w 364045"/>
                <a:gd name="connsiteY0" fmla="*/ 90773 h 152114"/>
                <a:gd name="connsiteX1" fmla="*/ 296132 w 364045"/>
                <a:gd name="connsiteY1" fmla="*/ 0 h 152114"/>
                <a:gd name="connsiteX2" fmla="*/ 67913 w 364045"/>
                <a:gd name="connsiteY2" fmla="*/ 0 h 152114"/>
                <a:gd name="connsiteX3" fmla="*/ 0 w 364045"/>
                <a:gd name="connsiteY3" fmla="*/ 90773 h 152114"/>
                <a:gd name="connsiteX4" fmla="*/ 5524 w 364045"/>
                <a:gd name="connsiteY4" fmla="*/ 133064 h 152114"/>
                <a:gd name="connsiteX5" fmla="*/ 81343 w 364045"/>
                <a:gd name="connsiteY5" fmla="*/ 133064 h 152114"/>
                <a:gd name="connsiteX6" fmla="*/ 73247 w 364045"/>
                <a:gd name="connsiteY6" fmla="*/ 148209 h 152114"/>
                <a:gd name="connsiteX7" fmla="*/ 71152 w 364045"/>
                <a:gd name="connsiteY7" fmla="*/ 152019 h 152114"/>
                <a:gd name="connsiteX8" fmla="*/ 137160 w 364045"/>
                <a:gd name="connsiteY8" fmla="*/ 152019 h 152114"/>
                <a:gd name="connsiteX9" fmla="*/ 134112 w 364045"/>
                <a:gd name="connsiteY9" fmla="*/ 141637 h 152114"/>
                <a:gd name="connsiteX10" fmla="*/ 132969 w 364045"/>
                <a:gd name="connsiteY10" fmla="*/ 130302 h 152114"/>
                <a:gd name="connsiteX11" fmla="*/ 140494 w 364045"/>
                <a:gd name="connsiteY11" fmla="*/ 120110 h 152114"/>
                <a:gd name="connsiteX12" fmla="*/ 179737 w 364045"/>
                <a:gd name="connsiteY12" fmla="*/ 111062 h 152114"/>
                <a:gd name="connsiteX13" fmla="*/ 218694 w 364045"/>
                <a:gd name="connsiteY13" fmla="*/ 117348 h 152114"/>
                <a:gd name="connsiteX14" fmla="*/ 224599 w 364045"/>
                <a:gd name="connsiteY14" fmla="*/ 122396 h 152114"/>
                <a:gd name="connsiteX15" fmla="*/ 227171 w 364045"/>
                <a:gd name="connsiteY15" fmla="*/ 152114 h 152114"/>
                <a:gd name="connsiteX16" fmla="*/ 304514 w 364045"/>
                <a:gd name="connsiteY16" fmla="*/ 152114 h 152114"/>
                <a:gd name="connsiteX17" fmla="*/ 291274 w 364045"/>
                <a:gd name="connsiteY17" fmla="*/ 133160 h 152114"/>
                <a:gd name="connsiteX18" fmla="*/ 358712 w 364045"/>
                <a:gd name="connsiteY18" fmla="*/ 133160 h 152114"/>
                <a:gd name="connsiteX19" fmla="*/ 364046 w 364045"/>
                <a:gd name="connsiteY19" fmla="*/ 90773 h 15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64045" h="152114">
                  <a:moveTo>
                    <a:pt x="364046" y="90773"/>
                  </a:moveTo>
                  <a:cubicBezTo>
                    <a:pt x="364046" y="36004"/>
                    <a:pt x="296132" y="0"/>
                    <a:pt x="296132" y="0"/>
                  </a:cubicBezTo>
                  <a:lnTo>
                    <a:pt x="67913" y="0"/>
                  </a:lnTo>
                  <a:cubicBezTo>
                    <a:pt x="67913" y="0"/>
                    <a:pt x="0" y="36004"/>
                    <a:pt x="0" y="90773"/>
                  </a:cubicBezTo>
                  <a:cubicBezTo>
                    <a:pt x="0" y="99631"/>
                    <a:pt x="2096" y="114491"/>
                    <a:pt x="5524" y="133064"/>
                  </a:cubicBezTo>
                  <a:lnTo>
                    <a:pt x="81343" y="133064"/>
                  </a:lnTo>
                  <a:cubicBezTo>
                    <a:pt x="78296" y="138589"/>
                    <a:pt x="75438" y="143828"/>
                    <a:pt x="73247" y="148209"/>
                  </a:cubicBezTo>
                  <a:cubicBezTo>
                    <a:pt x="72580" y="149543"/>
                    <a:pt x="71818" y="150686"/>
                    <a:pt x="71152" y="152019"/>
                  </a:cubicBezTo>
                  <a:lnTo>
                    <a:pt x="137160" y="152019"/>
                  </a:lnTo>
                  <a:cubicBezTo>
                    <a:pt x="138874" y="152019"/>
                    <a:pt x="134493" y="142494"/>
                    <a:pt x="134112" y="141637"/>
                  </a:cubicBezTo>
                  <a:cubicBezTo>
                    <a:pt x="132493" y="138113"/>
                    <a:pt x="132016" y="134207"/>
                    <a:pt x="132969" y="130302"/>
                  </a:cubicBezTo>
                  <a:cubicBezTo>
                    <a:pt x="133921" y="126587"/>
                    <a:pt x="137636" y="122587"/>
                    <a:pt x="140494" y="120110"/>
                  </a:cubicBezTo>
                  <a:cubicBezTo>
                    <a:pt x="151257" y="110966"/>
                    <a:pt x="166306" y="110680"/>
                    <a:pt x="179737" y="111062"/>
                  </a:cubicBezTo>
                  <a:cubicBezTo>
                    <a:pt x="192881" y="111443"/>
                    <a:pt x="207264" y="109633"/>
                    <a:pt x="218694" y="117348"/>
                  </a:cubicBezTo>
                  <a:cubicBezTo>
                    <a:pt x="221075" y="118967"/>
                    <a:pt x="222790" y="120205"/>
                    <a:pt x="224599" y="122396"/>
                  </a:cubicBezTo>
                  <a:cubicBezTo>
                    <a:pt x="232505" y="132207"/>
                    <a:pt x="228409" y="141161"/>
                    <a:pt x="227171" y="152114"/>
                  </a:cubicBezTo>
                  <a:lnTo>
                    <a:pt x="304514" y="152114"/>
                  </a:lnTo>
                  <a:cubicBezTo>
                    <a:pt x="299180" y="145351"/>
                    <a:pt x="294894" y="139160"/>
                    <a:pt x="291274" y="133160"/>
                  </a:cubicBezTo>
                  <a:lnTo>
                    <a:pt x="358712" y="133160"/>
                  </a:lnTo>
                  <a:cubicBezTo>
                    <a:pt x="361950" y="114586"/>
                    <a:pt x="364046" y="99727"/>
                    <a:pt x="364046" y="90773"/>
                  </a:cubicBezTo>
                  <a:close/>
                </a:path>
              </a:pathLst>
            </a:custGeom>
            <a:solidFill>
              <a:srgbClr val="00A1CC">
                <a:alpha val="6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D4A7F703-A0A8-4727-A37B-68672D35443C}"/>
                </a:ext>
              </a:extLst>
            </p:cNvPr>
            <p:cNvSpPr/>
            <p:nvPr/>
          </p:nvSpPr>
          <p:spPr>
            <a:xfrm>
              <a:off x="11241461" y="4399875"/>
              <a:ext cx="178156" cy="275502"/>
            </a:xfrm>
            <a:custGeom>
              <a:avLst/>
              <a:gdLst>
                <a:gd name="connsiteX0" fmla="*/ 81192 w 178156"/>
                <a:gd name="connsiteY0" fmla="*/ 5 h 275502"/>
                <a:gd name="connsiteX1" fmla="*/ 324 w 178156"/>
                <a:gd name="connsiteY1" fmla="*/ 213460 h 275502"/>
                <a:gd name="connsiteX2" fmla="*/ 157868 w 178156"/>
                <a:gd name="connsiteY2" fmla="*/ 274611 h 275502"/>
                <a:gd name="connsiteX3" fmla="*/ 178156 w 178156"/>
                <a:gd name="connsiteY3" fmla="*/ 270896 h 275502"/>
                <a:gd name="connsiteX4" fmla="*/ 81192 w 178156"/>
                <a:gd name="connsiteY4" fmla="*/ 5 h 275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156" h="275502">
                  <a:moveTo>
                    <a:pt x="81192" y="5"/>
                  </a:moveTo>
                  <a:cubicBezTo>
                    <a:pt x="81192" y="5"/>
                    <a:pt x="-5962" y="188409"/>
                    <a:pt x="324" y="213460"/>
                  </a:cubicBezTo>
                  <a:cubicBezTo>
                    <a:pt x="1944" y="219747"/>
                    <a:pt x="107957" y="283755"/>
                    <a:pt x="157868" y="274611"/>
                  </a:cubicBezTo>
                  <a:lnTo>
                    <a:pt x="178156" y="270896"/>
                  </a:lnTo>
                  <a:cubicBezTo>
                    <a:pt x="178156" y="270896"/>
                    <a:pt x="104052" y="-1329"/>
                    <a:pt x="81192" y="5"/>
                  </a:cubicBezTo>
                  <a:close/>
                </a:path>
              </a:pathLst>
            </a:custGeom>
            <a:solidFill>
              <a:srgbClr val="AFEA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63EF8DEF-E5FC-4E29-90B3-32ECADC6B45C}"/>
                </a:ext>
              </a:extLst>
            </p:cNvPr>
            <p:cNvSpPr/>
            <p:nvPr/>
          </p:nvSpPr>
          <p:spPr>
            <a:xfrm>
              <a:off x="11528964" y="4399875"/>
              <a:ext cx="178156" cy="275502"/>
            </a:xfrm>
            <a:custGeom>
              <a:avLst/>
              <a:gdLst>
                <a:gd name="connsiteX0" fmla="*/ 96965 w 178156"/>
                <a:gd name="connsiteY0" fmla="*/ 5 h 275502"/>
                <a:gd name="connsiteX1" fmla="*/ 177832 w 178156"/>
                <a:gd name="connsiteY1" fmla="*/ 213460 h 275502"/>
                <a:gd name="connsiteX2" fmla="*/ 20288 w 178156"/>
                <a:gd name="connsiteY2" fmla="*/ 274611 h 275502"/>
                <a:gd name="connsiteX3" fmla="*/ 0 w 178156"/>
                <a:gd name="connsiteY3" fmla="*/ 270896 h 275502"/>
                <a:gd name="connsiteX4" fmla="*/ 96965 w 178156"/>
                <a:gd name="connsiteY4" fmla="*/ 5 h 275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156" h="275502">
                  <a:moveTo>
                    <a:pt x="96965" y="5"/>
                  </a:moveTo>
                  <a:cubicBezTo>
                    <a:pt x="96965" y="5"/>
                    <a:pt x="184118" y="188409"/>
                    <a:pt x="177832" y="213460"/>
                  </a:cubicBezTo>
                  <a:cubicBezTo>
                    <a:pt x="176213" y="219747"/>
                    <a:pt x="70199" y="283755"/>
                    <a:pt x="20288" y="274611"/>
                  </a:cubicBezTo>
                  <a:lnTo>
                    <a:pt x="0" y="270896"/>
                  </a:lnTo>
                  <a:cubicBezTo>
                    <a:pt x="-95" y="270896"/>
                    <a:pt x="74009" y="-1329"/>
                    <a:pt x="96965" y="5"/>
                  </a:cubicBezTo>
                  <a:close/>
                </a:path>
              </a:pathLst>
            </a:custGeom>
            <a:solidFill>
              <a:srgbClr val="AFEA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95D8C813-4726-4B11-BD46-0721A13683D8}"/>
                </a:ext>
              </a:extLst>
            </p:cNvPr>
            <p:cNvSpPr/>
            <p:nvPr/>
          </p:nvSpPr>
          <p:spPr>
            <a:xfrm>
              <a:off x="11340626" y="4465793"/>
              <a:ext cx="78990" cy="209523"/>
            </a:xfrm>
            <a:custGeom>
              <a:avLst/>
              <a:gdLst>
                <a:gd name="connsiteX0" fmla="*/ 16030 w 78990"/>
                <a:gd name="connsiteY0" fmla="*/ 0 h 209523"/>
                <a:gd name="connsiteX1" fmla="*/ 12697 w 78990"/>
                <a:gd name="connsiteY1" fmla="*/ 27527 h 209523"/>
                <a:gd name="connsiteX2" fmla="*/ 5553 w 78990"/>
                <a:gd name="connsiteY2" fmla="*/ 131636 h 209523"/>
                <a:gd name="connsiteX3" fmla="*/ 44891 w 78990"/>
                <a:gd name="connsiteY3" fmla="*/ 209455 h 209523"/>
                <a:gd name="connsiteX4" fmla="*/ 58702 w 78990"/>
                <a:gd name="connsiteY4" fmla="*/ 208693 h 209523"/>
                <a:gd name="connsiteX5" fmla="*/ 78991 w 78990"/>
                <a:gd name="connsiteY5" fmla="*/ 204978 h 209523"/>
                <a:gd name="connsiteX6" fmla="*/ 16030 w 78990"/>
                <a:gd name="connsiteY6" fmla="*/ 0 h 209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990" h="209523">
                  <a:moveTo>
                    <a:pt x="16030" y="0"/>
                  </a:moveTo>
                  <a:cubicBezTo>
                    <a:pt x="15935" y="8668"/>
                    <a:pt x="14887" y="17812"/>
                    <a:pt x="12697" y="27527"/>
                  </a:cubicBezTo>
                  <a:cubicBezTo>
                    <a:pt x="4981" y="61532"/>
                    <a:pt x="-7211" y="97060"/>
                    <a:pt x="5553" y="131636"/>
                  </a:cubicBezTo>
                  <a:cubicBezTo>
                    <a:pt x="15173" y="157829"/>
                    <a:pt x="30604" y="184309"/>
                    <a:pt x="44891" y="209455"/>
                  </a:cubicBezTo>
                  <a:cubicBezTo>
                    <a:pt x="49844" y="209645"/>
                    <a:pt x="54511" y="209455"/>
                    <a:pt x="58702" y="208693"/>
                  </a:cubicBezTo>
                  <a:lnTo>
                    <a:pt x="78991" y="204978"/>
                  </a:lnTo>
                  <a:cubicBezTo>
                    <a:pt x="78991" y="204978"/>
                    <a:pt x="45082" y="80201"/>
                    <a:pt x="16030" y="0"/>
                  </a:cubicBezTo>
                  <a:close/>
                </a:path>
              </a:pathLst>
            </a:custGeom>
            <a:solidFill>
              <a:srgbClr val="5AC4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FC0A87FA-18B8-4CCC-BC9A-A1557C5AE003}"/>
                </a:ext>
              </a:extLst>
            </p:cNvPr>
            <p:cNvSpPr/>
            <p:nvPr/>
          </p:nvSpPr>
          <p:spPr>
            <a:xfrm>
              <a:off x="11528869" y="4475032"/>
              <a:ext cx="59721" cy="200304"/>
            </a:xfrm>
            <a:custGeom>
              <a:avLst/>
              <a:gdLst>
                <a:gd name="connsiteX0" fmla="*/ 49339 w 59721"/>
                <a:gd name="connsiteY0" fmla="*/ 198501 h 200304"/>
                <a:gd name="connsiteX1" fmla="*/ 58960 w 59721"/>
                <a:gd name="connsiteY1" fmla="*/ 148304 h 200304"/>
                <a:gd name="connsiteX2" fmla="*/ 58198 w 59721"/>
                <a:gd name="connsiteY2" fmla="*/ 43910 h 200304"/>
                <a:gd name="connsiteX3" fmla="*/ 59722 w 59721"/>
                <a:gd name="connsiteY3" fmla="*/ 0 h 200304"/>
                <a:gd name="connsiteX4" fmla="*/ 0 w 59721"/>
                <a:gd name="connsiteY4" fmla="*/ 195643 h 200304"/>
                <a:gd name="connsiteX5" fmla="*/ 20288 w 59721"/>
                <a:gd name="connsiteY5" fmla="*/ 199358 h 200304"/>
                <a:gd name="connsiteX6" fmla="*/ 49339 w 59721"/>
                <a:gd name="connsiteY6" fmla="*/ 198501 h 200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721" h="200304">
                  <a:moveTo>
                    <a:pt x="49339" y="198501"/>
                  </a:moveTo>
                  <a:cubicBezTo>
                    <a:pt x="55721" y="182689"/>
                    <a:pt x="59627" y="166021"/>
                    <a:pt x="58960" y="148304"/>
                  </a:cubicBezTo>
                  <a:cubicBezTo>
                    <a:pt x="57817" y="113538"/>
                    <a:pt x="57626" y="78772"/>
                    <a:pt x="58198" y="43910"/>
                  </a:cubicBezTo>
                  <a:cubicBezTo>
                    <a:pt x="58483" y="28861"/>
                    <a:pt x="58864" y="14287"/>
                    <a:pt x="59722" y="0"/>
                  </a:cubicBezTo>
                  <a:cubicBezTo>
                    <a:pt x="31432" y="80105"/>
                    <a:pt x="0" y="195643"/>
                    <a:pt x="0" y="195643"/>
                  </a:cubicBezTo>
                  <a:lnTo>
                    <a:pt x="20288" y="199358"/>
                  </a:lnTo>
                  <a:cubicBezTo>
                    <a:pt x="28670" y="200978"/>
                    <a:pt x="38576" y="200406"/>
                    <a:pt x="49339" y="198501"/>
                  </a:cubicBezTo>
                  <a:close/>
                </a:path>
              </a:pathLst>
            </a:custGeom>
            <a:solidFill>
              <a:srgbClr val="5AC4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154EE97E-63AD-43CF-948A-E0B5AF7B4187}"/>
                </a:ext>
              </a:extLst>
            </p:cNvPr>
            <p:cNvSpPr/>
            <p:nvPr/>
          </p:nvSpPr>
          <p:spPr>
            <a:xfrm>
              <a:off x="11324138" y="5072535"/>
              <a:ext cx="114728" cy="109124"/>
            </a:xfrm>
            <a:custGeom>
              <a:avLst/>
              <a:gdLst>
                <a:gd name="connsiteX0" fmla="*/ 63189 w 114728"/>
                <a:gd name="connsiteY0" fmla="*/ 3238 h 109124"/>
                <a:gd name="connsiteX1" fmla="*/ 1467 w 114728"/>
                <a:gd name="connsiteY1" fmla="*/ 83058 h 109124"/>
                <a:gd name="connsiteX2" fmla="*/ 32328 w 114728"/>
                <a:gd name="connsiteY2" fmla="*/ 107442 h 109124"/>
                <a:gd name="connsiteX3" fmla="*/ 66809 w 114728"/>
                <a:gd name="connsiteY3" fmla="*/ 76200 h 109124"/>
                <a:gd name="connsiteX4" fmla="*/ 83668 w 114728"/>
                <a:gd name="connsiteY4" fmla="*/ 61150 h 109124"/>
                <a:gd name="connsiteX5" fmla="*/ 114529 w 114728"/>
                <a:gd name="connsiteY5" fmla="*/ 18764 h 109124"/>
                <a:gd name="connsiteX6" fmla="*/ 97193 w 114728"/>
                <a:gd name="connsiteY6" fmla="*/ 0 h 109124"/>
                <a:gd name="connsiteX7" fmla="*/ 63189 w 114728"/>
                <a:gd name="connsiteY7" fmla="*/ 3238 h 10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728" h="109124">
                  <a:moveTo>
                    <a:pt x="63189" y="3238"/>
                  </a:moveTo>
                  <a:cubicBezTo>
                    <a:pt x="63189" y="3238"/>
                    <a:pt x="7849" y="69056"/>
                    <a:pt x="1467" y="83058"/>
                  </a:cubicBezTo>
                  <a:cubicBezTo>
                    <a:pt x="-5010" y="97060"/>
                    <a:pt x="10802" y="114681"/>
                    <a:pt x="32328" y="107442"/>
                  </a:cubicBezTo>
                  <a:cubicBezTo>
                    <a:pt x="53855" y="100298"/>
                    <a:pt x="66428" y="85534"/>
                    <a:pt x="66809" y="76200"/>
                  </a:cubicBezTo>
                  <a:cubicBezTo>
                    <a:pt x="67190" y="66865"/>
                    <a:pt x="78620" y="61913"/>
                    <a:pt x="83668" y="61150"/>
                  </a:cubicBezTo>
                  <a:cubicBezTo>
                    <a:pt x="88716" y="60388"/>
                    <a:pt x="117386" y="27718"/>
                    <a:pt x="114529" y="18764"/>
                  </a:cubicBezTo>
                  <a:cubicBezTo>
                    <a:pt x="111671" y="9811"/>
                    <a:pt x="97193" y="0"/>
                    <a:pt x="97193" y="0"/>
                  </a:cubicBezTo>
                  <a:lnTo>
                    <a:pt x="63189" y="3238"/>
                  </a:lnTo>
                  <a:close/>
                </a:path>
              </a:pathLst>
            </a:custGeom>
            <a:solidFill>
              <a:srgbClr val="292C3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6989D595-8BDD-470C-8A6A-F49C3D4D9174}"/>
                </a:ext>
              </a:extLst>
            </p:cNvPr>
            <p:cNvSpPr/>
            <p:nvPr/>
          </p:nvSpPr>
          <p:spPr>
            <a:xfrm>
              <a:off x="11501141" y="5072535"/>
              <a:ext cx="114728" cy="109124"/>
            </a:xfrm>
            <a:custGeom>
              <a:avLst/>
              <a:gdLst>
                <a:gd name="connsiteX0" fmla="*/ 51540 w 114728"/>
                <a:gd name="connsiteY0" fmla="*/ 3238 h 109124"/>
                <a:gd name="connsiteX1" fmla="*/ 113261 w 114728"/>
                <a:gd name="connsiteY1" fmla="*/ 83058 h 109124"/>
                <a:gd name="connsiteX2" fmla="*/ 82400 w 114728"/>
                <a:gd name="connsiteY2" fmla="*/ 107442 h 109124"/>
                <a:gd name="connsiteX3" fmla="*/ 47920 w 114728"/>
                <a:gd name="connsiteY3" fmla="*/ 76200 h 109124"/>
                <a:gd name="connsiteX4" fmla="*/ 31061 w 114728"/>
                <a:gd name="connsiteY4" fmla="*/ 61150 h 109124"/>
                <a:gd name="connsiteX5" fmla="*/ 200 w 114728"/>
                <a:gd name="connsiteY5" fmla="*/ 18764 h 109124"/>
                <a:gd name="connsiteX6" fmla="*/ 17535 w 114728"/>
                <a:gd name="connsiteY6" fmla="*/ 0 h 109124"/>
                <a:gd name="connsiteX7" fmla="*/ 51540 w 114728"/>
                <a:gd name="connsiteY7" fmla="*/ 3238 h 10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728" h="109124">
                  <a:moveTo>
                    <a:pt x="51540" y="3238"/>
                  </a:moveTo>
                  <a:cubicBezTo>
                    <a:pt x="51540" y="3238"/>
                    <a:pt x="106880" y="69056"/>
                    <a:pt x="113261" y="83058"/>
                  </a:cubicBezTo>
                  <a:cubicBezTo>
                    <a:pt x="119739" y="97060"/>
                    <a:pt x="103927" y="114681"/>
                    <a:pt x="82400" y="107442"/>
                  </a:cubicBezTo>
                  <a:cubicBezTo>
                    <a:pt x="60874" y="100298"/>
                    <a:pt x="48301" y="85534"/>
                    <a:pt x="47920" y="76200"/>
                  </a:cubicBezTo>
                  <a:cubicBezTo>
                    <a:pt x="47539" y="66865"/>
                    <a:pt x="36109" y="61913"/>
                    <a:pt x="31061" y="61150"/>
                  </a:cubicBezTo>
                  <a:cubicBezTo>
                    <a:pt x="26013" y="60388"/>
                    <a:pt x="-2658" y="27718"/>
                    <a:pt x="200" y="18764"/>
                  </a:cubicBezTo>
                  <a:cubicBezTo>
                    <a:pt x="3057" y="9811"/>
                    <a:pt x="17535" y="0"/>
                    <a:pt x="17535" y="0"/>
                  </a:cubicBezTo>
                  <a:lnTo>
                    <a:pt x="51540" y="3238"/>
                  </a:lnTo>
                  <a:close/>
                </a:path>
              </a:pathLst>
            </a:custGeom>
            <a:solidFill>
              <a:srgbClr val="292C3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532" name="Graphic 2">
              <a:extLst>
                <a:ext uri="{FF2B5EF4-FFF2-40B4-BE49-F238E27FC236}">
                  <a16:creationId xmlns:a16="http://schemas.microsoft.com/office/drawing/2014/main" id="{25EE078E-8DCD-447B-A7BB-0AAF1D2FABEF}"/>
                </a:ext>
              </a:extLst>
            </p:cNvPr>
            <p:cNvGrpSpPr/>
            <p:nvPr/>
          </p:nvGrpSpPr>
          <p:grpSpPr>
            <a:xfrm>
              <a:off x="11219306" y="4770688"/>
              <a:ext cx="493395" cy="411003"/>
              <a:chOff x="11219306" y="4770688"/>
              <a:chExt cx="493395" cy="411003"/>
            </a:xfrm>
          </p:grpSpPr>
          <p:sp>
            <p:nvSpPr>
              <p:cNvPr id="539" name="Freeform: Shape 538">
                <a:extLst>
                  <a:ext uri="{FF2B5EF4-FFF2-40B4-BE49-F238E27FC236}">
                    <a16:creationId xmlns:a16="http://schemas.microsoft.com/office/drawing/2014/main" id="{24C5EDDD-052A-41A7-9D06-9FA2B158A733}"/>
                  </a:ext>
                </a:extLst>
              </p:cNvPr>
              <p:cNvSpPr/>
              <p:nvPr/>
            </p:nvSpPr>
            <p:spPr>
              <a:xfrm>
                <a:off x="11254739" y="4801359"/>
                <a:ext cx="18002" cy="380333"/>
              </a:xfrm>
              <a:custGeom>
                <a:avLst/>
                <a:gdLst>
                  <a:gd name="connsiteX0" fmla="*/ 0 w 18002"/>
                  <a:gd name="connsiteY0" fmla="*/ 0 h 380333"/>
                  <a:gd name="connsiteX1" fmla="*/ 18002 w 18002"/>
                  <a:gd name="connsiteY1" fmla="*/ 0 h 380333"/>
                  <a:gd name="connsiteX2" fmla="*/ 18002 w 18002"/>
                  <a:gd name="connsiteY2" fmla="*/ 380333 h 380333"/>
                  <a:gd name="connsiteX3" fmla="*/ 0 w 18002"/>
                  <a:gd name="connsiteY3" fmla="*/ 380333 h 380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02" h="380333">
                    <a:moveTo>
                      <a:pt x="0" y="0"/>
                    </a:moveTo>
                    <a:lnTo>
                      <a:pt x="18002" y="0"/>
                    </a:lnTo>
                    <a:lnTo>
                      <a:pt x="18002" y="380333"/>
                    </a:lnTo>
                    <a:lnTo>
                      <a:pt x="0" y="380333"/>
                    </a:lnTo>
                    <a:close/>
                  </a:path>
                </a:pathLst>
              </a:custGeom>
              <a:solidFill>
                <a:srgbClr val="AFEA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0" name="Freeform: Shape 539">
                <a:extLst>
                  <a:ext uri="{FF2B5EF4-FFF2-40B4-BE49-F238E27FC236}">
                    <a16:creationId xmlns:a16="http://schemas.microsoft.com/office/drawing/2014/main" id="{015FB190-9756-4380-BDA8-0C80478E216F}"/>
                  </a:ext>
                </a:extLst>
              </p:cNvPr>
              <p:cNvSpPr/>
              <p:nvPr/>
            </p:nvSpPr>
            <p:spPr>
              <a:xfrm>
                <a:off x="11671267" y="4801359"/>
                <a:ext cx="18002" cy="380333"/>
              </a:xfrm>
              <a:custGeom>
                <a:avLst/>
                <a:gdLst>
                  <a:gd name="connsiteX0" fmla="*/ 0 w 18002"/>
                  <a:gd name="connsiteY0" fmla="*/ 0 h 380333"/>
                  <a:gd name="connsiteX1" fmla="*/ 18002 w 18002"/>
                  <a:gd name="connsiteY1" fmla="*/ 0 h 380333"/>
                  <a:gd name="connsiteX2" fmla="*/ 18002 w 18002"/>
                  <a:gd name="connsiteY2" fmla="*/ 380333 h 380333"/>
                  <a:gd name="connsiteX3" fmla="*/ 0 w 18002"/>
                  <a:gd name="connsiteY3" fmla="*/ 380333 h 380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02" h="380333">
                    <a:moveTo>
                      <a:pt x="0" y="0"/>
                    </a:moveTo>
                    <a:lnTo>
                      <a:pt x="18002" y="0"/>
                    </a:lnTo>
                    <a:lnTo>
                      <a:pt x="18002" y="380333"/>
                    </a:lnTo>
                    <a:lnTo>
                      <a:pt x="0" y="380333"/>
                    </a:lnTo>
                    <a:close/>
                  </a:path>
                </a:pathLst>
              </a:custGeom>
              <a:solidFill>
                <a:srgbClr val="AFEA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1" name="Freeform: Shape 540">
                <a:extLst>
                  <a:ext uri="{FF2B5EF4-FFF2-40B4-BE49-F238E27FC236}">
                    <a16:creationId xmlns:a16="http://schemas.microsoft.com/office/drawing/2014/main" id="{620C9B42-A482-4B1E-9942-6FAD334F0F7E}"/>
                  </a:ext>
                </a:extLst>
              </p:cNvPr>
              <p:cNvSpPr/>
              <p:nvPr/>
            </p:nvSpPr>
            <p:spPr>
              <a:xfrm>
                <a:off x="11219306" y="4770688"/>
                <a:ext cx="493395" cy="48768"/>
              </a:xfrm>
              <a:custGeom>
                <a:avLst/>
                <a:gdLst>
                  <a:gd name="connsiteX0" fmla="*/ 0 w 493395"/>
                  <a:gd name="connsiteY0" fmla="*/ 0 h 48768"/>
                  <a:gd name="connsiteX1" fmla="*/ 493395 w 493395"/>
                  <a:gd name="connsiteY1" fmla="*/ 0 h 48768"/>
                  <a:gd name="connsiteX2" fmla="*/ 493395 w 493395"/>
                  <a:gd name="connsiteY2" fmla="*/ 48768 h 48768"/>
                  <a:gd name="connsiteX3" fmla="*/ 0 w 493395"/>
                  <a:gd name="connsiteY3" fmla="*/ 48768 h 48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3395" h="48768">
                    <a:moveTo>
                      <a:pt x="0" y="0"/>
                    </a:moveTo>
                    <a:lnTo>
                      <a:pt x="493395" y="0"/>
                    </a:lnTo>
                    <a:lnTo>
                      <a:pt x="493395" y="48768"/>
                    </a:lnTo>
                    <a:lnTo>
                      <a:pt x="0" y="48768"/>
                    </a:lnTo>
                    <a:close/>
                  </a:path>
                </a:pathLst>
              </a:custGeom>
              <a:solidFill>
                <a:srgbClr val="292C3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A3C5136B-33DB-402E-8B53-D159689B2C40}"/>
                </a:ext>
              </a:extLst>
            </p:cNvPr>
            <p:cNvSpPr/>
            <p:nvPr/>
          </p:nvSpPr>
          <p:spPr>
            <a:xfrm>
              <a:off x="11287307" y="4698108"/>
              <a:ext cx="163360" cy="383952"/>
            </a:xfrm>
            <a:custGeom>
              <a:avLst/>
              <a:gdLst>
                <a:gd name="connsiteX0" fmla="*/ 119355 w 163360"/>
                <a:gd name="connsiteY0" fmla="*/ 48768 h 383952"/>
                <a:gd name="connsiteX1" fmla="*/ 67063 w 163360"/>
                <a:gd name="connsiteY1" fmla="*/ 0 h 383952"/>
                <a:gd name="connsiteX2" fmla="*/ 2960 w 163360"/>
                <a:gd name="connsiteY2" fmla="*/ 78676 h 383952"/>
                <a:gd name="connsiteX3" fmla="*/ 77826 w 163360"/>
                <a:gd name="connsiteY3" fmla="*/ 383953 h 383952"/>
                <a:gd name="connsiteX4" fmla="*/ 163361 w 163360"/>
                <a:gd name="connsiteY4" fmla="*/ 383953 h 383952"/>
                <a:gd name="connsiteX5" fmla="*/ 127451 w 163360"/>
                <a:gd name="connsiteY5" fmla="*/ 96393 h 383952"/>
                <a:gd name="connsiteX6" fmla="*/ 119355 w 163360"/>
                <a:gd name="connsiteY6" fmla="*/ 48768 h 383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360" h="383952">
                  <a:moveTo>
                    <a:pt x="119355" y="48768"/>
                  </a:moveTo>
                  <a:cubicBezTo>
                    <a:pt x="112783" y="33147"/>
                    <a:pt x="111450" y="0"/>
                    <a:pt x="67063" y="0"/>
                  </a:cubicBezTo>
                  <a:cubicBezTo>
                    <a:pt x="-18376" y="0"/>
                    <a:pt x="1626" y="68485"/>
                    <a:pt x="2960" y="78676"/>
                  </a:cubicBezTo>
                  <a:cubicBezTo>
                    <a:pt x="15914" y="180594"/>
                    <a:pt x="77826" y="383953"/>
                    <a:pt x="77826" y="383953"/>
                  </a:cubicBezTo>
                  <a:lnTo>
                    <a:pt x="163361" y="383953"/>
                  </a:lnTo>
                  <a:cubicBezTo>
                    <a:pt x="163361" y="383953"/>
                    <a:pt x="132214" y="134779"/>
                    <a:pt x="127451" y="96393"/>
                  </a:cubicBezTo>
                  <a:cubicBezTo>
                    <a:pt x="126880" y="91059"/>
                    <a:pt x="123927" y="59531"/>
                    <a:pt x="119355" y="48768"/>
                  </a:cubicBezTo>
                  <a:close/>
                </a:path>
              </a:pathLst>
            </a:custGeom>
            <a:solidFill>
              <a:srgbClr val="025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ECDE0F95-12F8-49B7-887F-2776195B6C4B}"/>
                </a:ext>
              </a:extLst>
            </p:cNvPr>
            <p:cNvSpPr/>
            <p:nvPr/>
          </p:nvSpPr>
          <p:spPr>
            <a:xfrm>
              <a:off x="11489530" y="4698108"/>
              <a:ext cx="163360" cy="383952"/>
            </a:xfrm>
            <a:custGeom>
              <a:avLst/>
              <a:gdLst>
                <a:gd name="connsiteX0" fmla="*/ 44005 w 163360"/>
                <a:gd name="connsiteY0" fmla="*/ 48768 h 383952"/>
                <a:gd name="connsiteX1" fmla="*/ 96298 w 163360"/>
                <a:gd name="connsiteY1" fmla="*/ 0 h 383952"/>
                <a:gd name="connsiteX2" fmla="*/ 160401 w 163360"/>
                <a:gd name="connsiteY2" fmla="*/ 78676 h 383952"/>
                <a:gd name="connsiteX3" fmla="*/ 85535 w 163360"/>
                <a:gd name="connsiteY3" fmla="*/ 383953 h 383952"/>
                <a:gd name="connsiteX4" fmla="*/ 0 w 163360"/>
                <a:gd name="connsiteY4" fmla="*/ 383953 h 383952"/>
                <a:gd name="connsiteX5" fmla="*/ 35909 w 163360"/>
                <a:gd name="connsiteY5" fmla="*/ 96393 h 383952"/>
                <a:gd name="connsiteX6" fmla="*/ 44005 w 163360"/>
                <a:gd name="connsiteY6" fmla="*/ 48768 h 383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360" h="383952">
                  <a:moveTo>
                    <a:pt x="44005" y="48768"/>
                  </a:moveTo>
                  <a:cubicBezTo>
                    <a:pt x="50578" y="33147"/>
                    <a:pt x="51911" y="0"/>
                    <a:pt x="96298" y="0"/>
                  </a:cubicBezTo>
                  <a:cubicBezTo>
                    <a:pt x="181737" y="0"/>
                    <a:pt x="161735" y="68485"/>
                    <a:pt x="160401" y="78676"/>
                  </a:cubicBezTo>
                  <a:cubicBezTo>
                    <a:pt x="147447" y="180594"/>
                    <a:pt x="85535" y="383953"/>
                    <a:pt x="85535" y="383953"/>
                  </a:cubicBezTo>
                  <a:lnTo>
                    <a:pt x="0" y="383953"/>
                  </a:lnTo>
                  <a:cubicBezTo>
                    <a:pt x="0" y="383953"/>
                    <a:pt x="31147" y="134779"/>
                    <a:pt x="35909" y="96393"/>
                  </a:cubicBezTo>
                  <a:cubicBezTo>
                    <a:pt x="36481" y="91059"/>
                    <a:pt x="39434" y="59531"/>
                    <a:pt x="44005" y="48768"/>
                  </a:cubicBezTo>
                  <a:close/>
                </a:path>
              </a:pathLst>
            </a:custGeom>
            <a:solidFill>
              <a:srgbClr val="025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535" name="Graphic 2">
              <a:extLst>
                <a:ext uri="{FF2B5EF4-FFF2-40B4-BE49-F238E27FC236}">
                  <a16:creationId xmlns:a16="http://schemas.microsoft.com/office/drawing/2014/main" id="{4F08DCBB-125B-42AE-9A69-6834DEAA3C74}"/>
                </a:ext>
              </a:extLst>
            </p:cNvPr>
            <p:cNvGrpSpPr/>
            <p:nvPr/>
          </p:nvGrpSpPr>
          <p:grpSpPr>
            <a:xfrm>
              <a:off x="11296885" y="4498749"/>
              <a:ext cx="354980" cy="188975"/>
              <a:chOff x="11296885" y="4498749"/>
              <a:chExt cx="354980" cy="188975"/>
            </a:xfrm>
          </p:grpSpPr>
          <p:sp>
            <p:nvSpPr>
              <p:cNvPr id="536" name="Freeform: Shape 535">
                <a:extLst>
                  <a:ext uri="{FF2B5EF4-FFF2-40B4-BE49-F238E27FC236}">
                    <a16:creationId xmlns:a16="http://schemas.microsoft.com/office/drawing/2014/main" id="{09D9B344-F7F1-47DB-874E-82061ACBB101}"/>
                  </a:ext>
                </a:extLst>
              </p:cNvPr>
              <p:cNvSpPr/>
              <p:nvPr/>
            </p:nvSpPr>
            <p:spPr>
              <a:xfrm>
                <a:off x="11348751" y="4672866"/>
                <a:ext cx="251174" cy="14859"/>
              </a:xfrm>
              <a:custGeom>
                <a:avLst/>
                <a:gdLst>
                  <a:gd name="connsiteX0" fmla="*/ 0 w 251174"/>
                  <a:gd name="connsiteY0" fmla="*/ 0 h 14859"/>
                  <a:gd name="connsiteX1" fmla="*/ 251174 w 251174"/>
                  <a:gd name="connsiteY1" fmla="*/ 0 h 14859"/>
                  <a:gd name="connsiteX2" fmla="*/ 251174 w 251174"/>
                  <a:gd name="connsiteY2" fmla="*/ 14859 h 14859"/>
                  <a:gd name="connsiteX3" fmla="*/ 0 w 251174"/>
                  <a:gd name="connsiteY3" fmla="*/ 14859 h 14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174" h="14859">
                    <a:moveTo>
                      <a:pt x="0" y="0"/>
                    </a:moveTo>
                    <a:lnTo>
                      <a:pt x="251174" y="0"/>
                    </a:lnTo>
                    <a:lnTo>
                      <a:pt x="251174" y="14859"/>
                    </a:lnTo>
                    <a:lnTo>
                      <a:pt x="0" y="14859"/>
                    </a:lnTo>
                    <a:close/>
                  </a:path>
                </a:pathLst>
              </a:custGeom>
              <a:solidFill>
                <a:srgbClr val="292C3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7" name="Freeform: Shape 536">
                <a:extLst>
                  <a:ext uri="{FF2B5EF4-FFF2-40B4-BE49-F238E27FC236}">
                    <a16:creationId xmlns:a16="http://schemas.microsoft.com/office/drawing/2014/main" id="{9CA7227B-A7F4-481F-B8D2-2DC8387ACF10}"/>
                  </a:ext>
                </a:extLst>
              </p:cNvPr>
              <p:cNvSpPr/>
              <p:nvPr/>
            </p:nvSpPr>
            <p:spPr>
              <a:xfrm>
                <a:off x="11296885" y="4498749"/>
                <a:ext cx="354980" cy="176117"/>
              </a:xfrm>
              <a:custGeom>
                <a:avLst/>
                <a:gdLst>
                  <a:gd name="connsiteX0" fmla="*/ 339997 w 354980"/>
                  <a:gd name="connsiteY0" fmla="*/ 0 h 176117"/>
                  <a:gd name="connsiteX1" fmla="*/ 14908 w 354980"/>
                  <a:gd name="connsiteY1" fmla="*/ 0 h 176117"/>
                  <a:gd name="connsiteX2" fmla="*/ 335 w 354980"/>
                  <a:gd name="connsiteY2" fmla="*/ 19622 h 176117"/>
                  <a:gd name="connsiteX3" fmla="*/ 52628 w 354980"/>
                  <a:gd name="connsiteY3" fmla="*/ 176117 h 176117"/>
                  <a:gd name="connsiteX4" fmla="*/ 177500 w 354980"/>
                  <a:gd name="connsiteY4" fmla="*/ 176117 h 176117"/>
                  <a:gd name="connsiteX5" fmla="*/ 302373 w 354980"/>
                  <a:gd name="connsiteY5" fmla="*/ 176117 h 176117"/>
                  <a:gd name="connsiteX6" fmla="*/ 354665 w 354980"/>
                  <a:gd name="connsiteY6" fmla="*/ 19622 h 176117"/>
                  <a:gd name="connsiteX7" fmla="*/ 339997 w 354980"/>
                  <a:gd name="connsiteY7" fmla="*/ 0 h 176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980" h="176117">
                    <a:moveTo>
                      <a:pt x="339997" y="0"/>
                    </a:moveTo>
                    <a:lnTo>
                      <a:pt x="14908" y="0"/>
                    </a:lnTo>
                    <a:cubicBezTo>
                      <a:pt x="14908" y="0"/>
                      <a:pt x="-2618" y="0"/>
                      <a:pt x="335" y="19622"/>
                    </a:cubicBezTo>
                    <a:cubicBezTo>
                      <a:pt x="3383" y="39243"/>
                      <a:pt x="44341" y="176117"/>
                      <a:pt x="52628" y="176117"/>
                    </a:cubicBezTo>
                    <a:cubicBezTo>
                      <a:pt x="67963" y="176117"/>
                      <a:pt x="177500" y="176117"/>
                      <a:pt x="177500" y="176117"/>
                    </a:cubicBezTo>
                    <a:cubicBezTo>
                      <a:pt x="177500" y="176117"/>
                      <a:pt x="286942" y="176117"/>
                      <a:pt x="302373" y="176117"/>
                    </a:cubicBezTo>
                    <a:cubicBezTo>
                      <a:pt x="309612" y="176117"/>
                      <a:pt x="351617" y="39148"/>
                      <a:pt x="354665" y="19622"/>
                    </a:cubicBezTo>
                    <a:cubicBezTo>
                      <a:pt x="357523" y="0"/>
                      <a:pt x="339997" y="0"/>
                      <a:pt x="339997" y="0"/>
                    </a:cubicBezTo>
                    <a:close/>
                  </a:path>
                </a:pathLst>
              </a:custGeom>
              <a:solidFill>
                <a:srgbClr val="292C3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8" name="Freeform: Shape 537">
                <a:extLst>
                  <a:ext uri="{FF2B5EF4-FFF2-40B4-BE49-F238E27FC236}">
                    <a16:creationId xmlns:a16="http://schemas.microsoft.com/office/drawing/2014/main" id="{3D07EA6D-B1B0-4B51-AACB-2805F9687F56}"/>
                  </a:ext>
                </a:extLst>
              </p:cNvPr>
              <p:cNvSpPr/>
              <p:nvPr/>
            </p:nvSpPr>
            <p:spPr>
              <a:xfrm>
                <a:off x="11460955" y="4580093"/>
                <a:ext cx="26860" cy="26860"/>
              </a:xfrm>
              <a:custGeom>
                <a:avLst/>
                <a:gdLst>
                  <a:gd name="connsiteX0" fmla="*/ 26861 w 26860"/>
                  <a:gd name="connsiteY0" fmla="*/ 13430 h 26860"/>
                  <a:gd name="connsiteX1" fmla="*/ 13430 w 26860"/>
                  <a:gd name="connsiteY1" fmla="*/ 26860 h 26860"/>
                  <a:gd name="connsiteX2" fmla="*/ 0 w 26860"/>
                  <a:gd name="connsiteY2" fmla="*/ 13430 h 26860"/>
                  <a:gd name="connsiteX3" fmla="*/ 13430 w 26860"/>
                  <a:gd name="connsiteY3" fmla="*/ 0 h 26860"/>
                  <a:gd name="connsiteX4" fmla="*/ 26861 w 26860"/>
                  <a:gd name="connsiteY4" fmla="*/ 13430 h 2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860" h="26860">
                    <a:moveTo>
                      <a:pt x="26861" y="13430"/>
                    </a:moveTo>
                    <a:cubicBezTo>
                      <a:pt x="26861" y="20860"/>
                      <a:pt x="20860" y="26860"/>
                      <a:pt x="13430" y="26860"/>
                    </a:cubicBezTo>
                    <a:cubicBezTo>
                      <a:pt x="6001" y="26860"/>
                      <a:pt x="0" y="20860"/>
                      <a:pt x="0" y="13430"/>
                    </a:cubicBezTo>
                    <a:cubicBezTo>
                      <a:pt x="0" y="6001"/>
                      <a:pt x="6001" y="0"/>
                      <a:pt x="13430" y="0"/>
                    </a:cubicBezTo>
                    <a:cubicBezTo>
                      <a:pt x="20860" y="0"/>
                      <a:pt x="26861" y="6001"/>
                      <a:pt x="26861" y="134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680" name="Graphic 4">
            <a:extLst>
              <a:ext uri="{FF2B5EF4-FFF2-40B4-BE49-F238E27FC236}">
                <a16:creationId xmlns:a16="http://schemas.microsoft.com/office/drawing/2014/main" id="{BE007F97-B785-4127-9B87-FFF1913470E4}"/>
              </a:ext>
            </a:extLst>
          </p:cNvPr>
          <p:cNvGrpSpPr/>
          <p:nvPr userDrawn="1"/>
        </p:nvGrpSpPr>
        <p:grpSpPr>
          <a:xfrm>
            <a:off x="430647" y="2894702"/>
            <a:ext cx="299328" cy="279713"/>
            <a:chOff x="4101297" y="7787772"/>
            <a:chExt cx="324135" cy="302894"/>
          </a:xfrm>
        </p:grpSpPr>
        <p:sp>
          <p:nvSpPr>
            <p:cNvPr id="681" name="Freeform: Shape 680">
              <a:extLst>
                <a:ext uri="{FF2B5EF4-FFF2-40B4-BE49-F238E27FC236}">
                  <a16:creationId xmlns:a16="http://schemas.microsoft.com/office/drawing/2014/main" id="{4B8AABE3-9EB2-47A6-AB65-EBC62F66D730}"/>
                </a:ext>
              </a:extLst>
            </p:cNvPr>
            <p:cNvSpPr/>
            <p:nvPr/>
          </p:nvSpPr>
          <p:spPr>
            <a:xfrm>
              <a:off x="4101297" y="7787772"/>
              <a:ext cx="324135" cy="302894"/>
            </a:xfrm>
            <a:custGeom>
              <a:avLst/>
              <a:gdLst>
                <a:gd name="connsiteX0" fmla="*/ 309277 w 324135"/>
                <a:gd name="connsiteY0" fmla="*/ 219170 h 302894"/>
                <a:gd name="connsiteX1" fmla="*/ 118110 w 324135"/>
                <a:gd name="connsiteY1" fmla="*/ 219170 h 302894"/>
                <a:gd name="connsiteX2" fmla="*/ 15621 w 324135"/>
                <a:gd name="connsiteY2" fmla="*/ 302895 h 302894"/>
                <a:gd name="connsiteX3" fmla="*/ 61722 w 324135"/>
                <a:gd name="connsiteY3" fmla="*/ 219170 h 302894"/>
                <a:gd name="connsiteX4" fmla="*/ 14764 w 324135"/>
                <a:gd name="connsiteY4" fmla="*/ 219170 h 302894"/>
                <a:gd name="connsiteX5" fmla="*/ 0 w 324135"/>
                <a:gd name="connsiteY5" fmla="*/ 204406 h 302894"/>
                <a:gd name="connsiteX6" fmla="*/ 0 w 324135"/>
                <a:gd name="connsiteY6" fmla="*/ 14764 h 302894"/>
                <a:gd name="connsiteX7" fmla="*/ 14764 w 324135"/>
                <a:gd name="connsiteY7" fmla="*/ 0 h 302894"/>
                <a:gd name="connsiteX8" fmla="*/ 309372 w 324135"/>
                <a:gd name="connsiteY8" fmla="*/ 0 h 302894"/>
                <a:gd name="connsiteX9" fmla="*/ 324136 w 324135"/>
                <a:gd name="connsiteY9" fmla="*/ 14764 h 302894"/>
                <a:gd name="connsiteX10" fmla="*/ 324136 w 324135"/>
                <a:gd name="connsiteY10" fmla="*/ 204502 h 302894"/>
                <a:gd name="connsiteX11" fmla="*/ 309277 w 324135"/>
                <a:gd name="connsiteY11" fmla="*/ 219170 h 302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4135" h="302894">
                  <a:moveTo>
                    <a:pt x="309277" y="219170"/>
                  </a:moveTo>
                  <a:lnTo>
                    <a:pt x="118110" y="219170"/>
                  </a:lnTo>
                  <a:lnTo>
                    <a:pt x="15621" y="302895"/>
                  </a:lnTo>
                  <a:lnTo>
                    <a:pt x="61722" y="219170"/>
                  </a:lnTo>
                  <a:lnTo>
                    <a:pt x="14764" y="219170"/>
                  </a:lnTo>
                  <a:cubicBezTo>
                    <a:pt x="6667" y="219170"/>
                    <a:pt x="0" y="212598"/>
                    <a:pt x="0" y="204406"/>
                  </a:cubicBezTo>
                  <a:lnTo>
                    <a:pt x="0" y="14764"/>
                  </a:lnTo>
                  <a:cubicBezTo>
                    <a:pt x="0" y="6667"/>
                    <a:pt x="6572" y="0"/>
                    <a:pt x="14764" y="0"/>
                  </a:cubicBezTo>
                  <a:lnTo>
                    <a:pt x="309372" y="0"/>
                  </a:lnTo>
                  <a:cubicBezTo>
                    <a:pt x="317468" y="0"/>
                    <a:pt x="324136" y="6572"/>
                    <a:pt x="324136" y="14764"/>
                  </a:cubicBezTo>
                  <a:lnTo>
                    <a:pt x="324136" y="204502"/>
                  </a:lnTo>
                  <a:cubicBezTo>
                    <a:pt x="324041" y="212598"/>
                    <a:pt x="317373" y="219170"/>
                    <a:pt x="309277" y="219170"/>
                  </a:cubicBezTo>
                  <a:close/>
                </a:path>
              </a:pathLst>
            </a:custGeom>
            <a:solidFill>
              <a:srgbClr val="FF4C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682" name="Graphic 4">
              <a:extLst>
                <a:ext uri="{FF2B5EF4-FFF2-40B4-BE49-F238E27FC236}">
                  <a16:creationId xmlns:a16="http://schemas.microsoft.com/office/drawing/2014/main" id="{A9B71BE9-121F-4C15-B608-49370A4D109C}"/>
                </a:ext>
              </a:extLst>
            </p:cNvPr>
            <p:cNvGrpSpPr/>
            <p:nvPr/>
          </p:nvGrpSpPr>
          <p:grpSpPr>
            <a:xfrm>
              <a:off x="4187498" y="7914454"/>
              <a:ext cx="148208" cy="33623"/>
              <a:chOff x="4187498" y="7914454"/>
              <a:chExt cx="148208" cy="33623"/>
            </a:xfrm>
            <a:solidFill>
              <a:srgbClr val="000000"/>
            </a:solidFill>
          </p:grpSpPr>
          <p:sp>
            <p:nvSpPr>
              <p:cNvPr id="683" name="Freeform: Shape 682">
                <a:extLst>
                  <a:ext uri="{FF2B5EF4-FFF2-40B4-BE49-F238E27FC236}">
                    <a16:creationId xmlns:a16="http://schemas.microsoft.com/office/drawing/2014/main" id="{CA455C81-1DD3-40F0-A489-120937CD2BB7}"/>
                  </a:ext>
                </a:extLst>
              </p:cNvPr>
              <p:cNvSpPr/>
              <p:nvPr/>
            </p:nvSpPr>
            <p:spPr>
              <a:xfrm>
                <a:off x="4187498" y="7914454"/>
                <a:ext cx="35814" cy="33623"/>
              </a:xfrm>
              <a:custGeom>
                <a:avLst/>
                <a:gdLst>
                  <a:gd name="connsiteX0" fmla="*/ 35814 w 35814"/>
                  <a:gd name="connsiteY0" fmla="*/ 33623 h 33623"/>
                  <a:gd name="connsiteX1" fmla="*/ 0 w 35814"/>
                  <a:gd name="connsiteY1" fmla="*/ 33623 h 33623"/>
                  <a:gd name="connsiteX2" fmla="*/ 0 w 35814"/>
                  <a:gd name="connsiteY2" fmla="*/ 0 h 33623"/>
                  <a:gd name="connsiteX3" fmla="*/ 35814 w 35814"/>
                  <a:gd name="connsiteY3" fmla="*/ 0 h 33623"/>
                  <a:gd name="connsiteX4" fmla="*/ 35814 w 35814"/>
                  <a:gd name="connsiteY4" fmla="*/ 33623 h 33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814" h="33623">
                    <a:moveTo>
                      <a:pt x="35814" y="33623"/>
                    </a:moveTo>
                    <a:lnTo>
                      <a:pt x="0" y="33623"/>
                    </a:lnTo>
                    <a:lnTo>
                      <a:pt x="0" y="0"/>
                    </a:lnTo>
                    <a:lnTo>
                      <a:pt x="35814" y="0"/>
                    </a:lnTo>
                    <a:lnTo>
                      <a:pt x="35814" y="33623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4" name="Freeform: Shape 683">
                <a:extLst>
                  <a:ext uri="{FF2B5EF4-FFF2-40B4-BE49-F238E27FC236}">
                    <a16:creationId xmlns:a16="http://schemas.microsoft.com/office/drawing/2014/main" id="{97EAAA60-BF81-4816-BA94-99ABA1EC078C}"/>
                  </a:ext>
                </a:extLst>
              </p:cNvPr>
              <p:cNvSpPr/>
              <p:nvPr/>
            </p:nvSpPr>
            <p:spPr>
              <a:xfrm>
                <a:off x="4243695" y="7914454"/>
                <a:ext cx="35814" cy="33623"/>
              </a:xfrm>
              <a:custGeom>
                <a:avLst/>
                <a:gdLst>
                  <a:gd name="connsiteX0" fmla="*/ 35814 w 35814"/>
                  <a:gd name="connsiteY0" fmla="*/ 33623 h 33623"/>
                  <a:gd name="connsiteX1" fmla="*/ 0 w 35814"/>
                  <a:gd name="connsiteY1" fmla="*/ 33623 h 33623"/>
                  <a:gd name="connsiteX2" fmla="*/ 0 w 35814"/>
                  <a:gd name="connsiteY2" fmla="*/ 0 h 33623"/>
                  <a:gd name="connsiteX3" fmla="*/ 35814 w 35814"/>
                  <a:gd name="connsiteY3" fmla="*/ 0 h 33623"/>
                  <a:gd name="connsiteX4" fmla="*/ 35814 w 35814"/>
                  <a:gd name="connsiteY4" fmla="*/ 33623 h 33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814" h="33623">
                    <a:moveTo>
                      <a:pt x="35814" y="33623"/>
                    </a:moveTo>
                    <a:lnTo>
                      <a:pt x="0" y="33623"/>
                    </a:lnTo>
                    <a:lnTo>
                      <a:pt x="0" y="0"/>
                    </a:lnTo>
                    <a:lnTo>
                      <a:pt x="35814" y="0"/>
                    </a:lnTo>
                    <a:lnTo>
                      <a:pt x="35814" y="33623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5" name="Freeform: Shape 684">
                <a:extLst>
                  <a:ext uri="{FF2B5EF4-FFF2-40B4-BE49-F238E27FC236}">
                    <a16:creationId xmlns:a16="http://schemas.microsoft.com/office/drawing/2014/main" id="{24BB65FA-CC77-463C-B68F-6A5351A98FD4}"/>
                  </a:ext>
                </a:extLst>
              </p:cNvPr>
              <p:cNvSpPr/>
              <p:nvPr/>
            </p:nvSpPr>
            <p:spPr>
              <a:xfrm>
                <a:off x="4299893" y="7914454"/>
                <a:ext cx="35814" cy="33623"/>
              </a:xfrm>
              <a:custGeom>
                <a:avLst/>
                <a:gdLst>
                  <a:gd name="connsiteX0" fmla="*/ 35814 w 35814"/>
                  <a:gd name="connsiteY0" fmla="*/ 33623 h 33623"/>
                  <a:gd name="connsiteX1" fmla="*/ 0 w 35814"/>
                  <a:gd name="connsiteY1" fmla="*/ 33623 h 33623"/>
                  <a:gd name="connsiteX2" fmla="*/ 0 w 35814"/>
                  <a:gd name="connsiteY2" fmla="*/ 0 h 33623"/>
                  <a:gd name="connsiteX3" fmla="*/ 35814 w 35814"/>
                  <a:gd name="connsiteY3" fmla="*/ 0 h 33623"/>
                  <a:gd name="connsiteX4" fmla="*/ 35814 w 35814"/>
                  <a:gd name="connsiteY4" fmla="*/ 33623 h 33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814" h="33623">
                    <a:moveTo>
                      <a:pt x="35814" y="33623"/>
                    </a:moveTo>
                    <a:lnTo>
                      <a:pt x="0" y="33623"/>
                    </a:lnTo>
                    <a:lnTo>
                      <a:pt x="0" y="0"/>
                    </a:lnTo>
                    <a:lnTo>
                      <a:pt x="35814" y="0"/>
                    </a:lnTo>
                    <a:lnTo>
                      <a:pt x="35814" y="33623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686" name="Freeform: Shape 685">
            <a:extLst>
              <a:ext uri="{FF2B5EF4-FFF2-40B4-BE49-F238E27FC236}">
                <a16:creationId xmlns:a16="http://schemas.microsoft.com/office/drawing/2014/main" id="{FDCF12F4-B141-4EF6-8AA8-E73222FF4C45}"/>
              </a:ext>
            </a:extLst>
          </p:cNvPr>
          <p:cNvSpPr/>
          <p:nvPr userDrawn="1"/>
        </p:nvSpPr>
        <p:spPr>
          <a:xfrm>
            <a:off x="340927" y="3629261"/>
            <a:ext cx="331256" cy="109285"/>
          </a:xfrm>
          <a:custGeom>
            <a:avLst/>
            <a:gdLst>
              <a:gd name="connsiteX0" fmla="*/ 31458 w 358710"/>
              <a:gd name="connsiteY0" fmla="*/ 59667 h 118342"/>
              <a:gd name="connsiteX1" fmla="*/ 79979 w 358710"/>
              <a:gd name="connsiteY1" fmla="*/ 79369 h 118342"/>
              <a:gd name="connsiteX2" fmla="*/ 119079 w 358710"/>
              <a:gd name="connsiteY2" fmla="*/ 43011 h 118342"/>
              <a:gd name="connsiteX3" fmla="*/ 171865 w 358710"/>
              <a:gd name="connsiteY3" fmla="*/ 68959 h 118342"/>
              <a:gd name="connsiteX4" fmla="*/ 201571 w 358710"/>
              <a:gd name="connsiteY4" fmla="*/ 17392 h 118342"/>
              <a:gd name="connsiteX5" fmla="*/ 262584 w 358710"/>
              <a:gd name="connsiteY5" fmla="*/ 44102 h 118342"/>
              <a:gd name="connsiteX6" fmla="*/ 295794 w 358710"/>
              <a:gd name="connsiteY6" fmla="*/ 0 h 118342"/>
              <a:gd name="connsiteX7" fmla="*/ 358710 w 358710"/>
              <a:gd name="connsiteY7" fmla="*/ 16097 h 118342"/>
              <a:gd name="connsiteX8" fmla="*/ 352616 w 358710"/>
              <a:gd name="connsiteY8" fmla="*/ 39888 h 118342"/>
              <a:gd name="connsiteX9" fmla="*/ 305569 w 358710"/>
              <a:gd name="connsiteY9" fmla="*/ 27853 h 118342"/>
              <a:gd name="connsiteX10" fmla="*/ 270531 w 358710"/>
              <a:gd name="connsiteY10" fmla="*/ 74418 h 118342"/>
              <a:gd name="connsiteX11" fmla="*/ 211879 w 358710"/>
              <a:gd name="connsiteY11" fmla="*/ 48749 h 118342"/>
              <a:gd name="connsiteX12" fmla="*/ 181691 w 358710"/>
              <a:gd name="connsiteY12" fmla="*/ 101179 h 118342"/>
              <a:gd name="connsiteX13" fmla="*/ 123421 w 358710"/>
              <a:gd name="connsiteY13" fmla="*/ 72539 h 118342"/>
              <a:gd name="connsiteX14" fmla="*/ 85234 w 358710"/>
              <a:gd name="connsiteY14" fmla="*/ 108034 h 118342"/>
              <a:gd name="connsiteX15" fmla="*/ 40269 w 358710"/>
              <a:gd name="connsiteY15" fmla="*/ 89779 h 118342"/>
              <a:gd name="connsiteX16" fmla="*/ 20084 w 358710"/>
              <a:gd name="connsiteY16" fmla="*/ 118343 h 118342"/>
              <a:gd name="connsiteX17" fmla="*/ 0 w 358710"/>
              <a:gd name="connsiteY17" fmla="*/ 104150 h 118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58710" h="118342">
                <a:moveTo>
                  <a:pt x="31458" y="59667"/>
                </a:moveTo>
                <a:lnTo>
                  <a:pt x="79979" y="79369"/>
                </a:lnTo>
                <a:lnTo>
                  <a:pt x="119079" y="43011"/>
                </a:lnTo>
                <a:lnTo>
                  <a:pt x="171865" y="68959"/>
                </a:lnTo>
                <a:lnTo>
                  <a:pt x="201571" y="17392"/>
                </a:lnTo>
                <a:lnTo>
                  <a:pt x="262584" y="44102"/>
                </a:lnTo>
                <a:lnTo>
                  <a:pt x="295794" y="0"/>
                </a:lnTo>
                <a:lnTo>
                  <a:pt x="358710" y="16097"/>
                </a:lnTo>
                <a:lnTo>
                  <a:pt x="352616" y="39888"/>
                </a:lnTo>
                <a:lnTo>
                  <a:pt x="305569" y="27853"/>
                </a:lnTo>
                <a:lnTo>
                  <a:pt x="270531" y="74418"/>
                </a:lnTo>
                <a:lnTo>
                  <a:pt x="211879" y="48749"/>
                </a:lnTo>
                <a:lnTo>
                  <a:pt x="181691" y="101179"/>
                </a:lnTo>
                <a:lnTo>
                  <a:pt x="123421" y="72539"/>
                </a:lnTo>
                <a:lnTo>
                  <a:pt x="85234" y="108034"/>
                </a:lnTo>
                <a:lnTo>
                  <a:pt x="40269" y="89779"/>
                </a:lnTo>
                <a:lnTo>
                  <a:pt x="20084" y="118343"/>
                </a:lnTo>
                <a:lnTo>
                  <a:pt x="0" y="104150"/>
                </a:lnTo>
                <a:close/>
              </a:path>
            </a:pathLst>
          </a:custGeom>
          <a:solidFill>
            <a:srgbClr val="50BFA5"/>
          </a:solidFill>
          <a:ln w="253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87" name="Freeform: Shape 686">
            <a:extLst>
              <a:ext uri="{FF2B5EF4-FFF2-40B4-BE49-F238E27FC236}">
                <a16:creationId xmlns:a16="http://schemas.microsoft.com/office/drawing/2014/main" id="{EAA50FE1-34D4-4FA7-BA52-1D356E74D440}"/>
              </a:ext>
            </a:extLst>
          </p:cNvPr>
          <p:cNvSpPr/>
          <p:nvPr userDrawn="1"/>
        </p:nvSpPr>
        <p:spPr>
          <a:xfrm rot="4500000" flipH="1">
            <a:off x="1096726" y="3331360"/>
            <a:ext cx="270014" cy="89080"/>
          </a:xfrm>
          <a:custGeom>
            <a:avLst/>
            <a:gdLst>
              <a:gd name="connsiteX0" fmla="*/ 31458 w 358710"/>
              <a:gd name="connsiteY0" fmla="*/ 59667 h 118342"/>
              <a:gd name="connsiteX1" fmla="*/ 79979 w 358710"/>
              <a:gd name="connsiteY1" fmla="*/ 79369 h 118342"/>
              <a:gd name="connsiteX2" fmla="*/ 119079 w 358710"/>
              <a:gd name="connsiteY2" fmla="*/ 43011 h 118342"/>
              <a:gd name="connsiteX3" fmla="*/ 171865 w 358710"/>
              <a:gd name="connsiteY3" fmla="*/ 68959 h 118342"/>
              <a:gd name="connsiteX4" fmla="*/ 201571 w 358710"/>
              <a:gd name="connsiteY4" fmla="*/ 17392 h 118342"/>
              <a:gd name="connsiteX5" fmla="*/ 262584 w 358710"/>
              <a:gd name="connsiteY5" fmla="*/ 44102 h 118342"/>
              <a:gd name="connsiteX6" fmla="*/ 295794 w 358710"/>
              <a:gd name="connsiteY6" fmla="*/ 0 h 118342"/>
              <a:gd name="connsiteX7" fmla="*/ 358710 w 358710"/>
              <a:gd name="connsiteY7" fmla="*/ 16097 h 118342"/>
              <a:gd name="connsiteX8" fmla="*/ 352616 w 358710"/>
              <a:gd name="connsiteY8" fmla="*/ 39888 h 118342"/>
              <a:gd name="connsiteX9" fmla="*/ 305569 w 358710"/>
              <a:gd name="connsiteY9" fmla="*/ 27853 h 118342"/>
              <a:gd name="connsiteX10" fmla="*/ 270531 w 358710"/>
              <a:gd name="connsiteY10" fmla="*/ 74418 h 118342"/>
              <a:gd name="connsiteX11" fmla="*/ 211879 w 358710"/>
              <a:gd name="connsiteY11" fmla="*/ 48749 h 118342"/>
              <a:gd name="connsiteX12" fmla="*/ 181691 w 358710"/>
              <a:gd name="connsiteY12" fmla="*/ 101179 h 118342"/>
              <a:gd name="connsiteX13" fmla="*/ 123421 w 358710"/>
              <a:gd name="connsiteY13" fmla="*/ 72539 h 118342"/>
              <a:gd name="connsiteX14" fmla="*/ 85234 w 358710"/>
              <a:gd name="connsiteY14" fmla="*/ 108034 h 118342"/>
              <a:gd name="connsiteX15" fmla="*/ 40269 w 358710"/>
              <a:gd name="connsiteY15" fmla="*/ 89779 h 118342"/>
              <a:gd name="connsiteX16" fmla="*/ 20084 w 358710"/>
              <a:gd name="connsiteY16" fmla="*/ 118343 h 118342"/>
              <a:gd name="connsiteX17" fmla="*/ 0 w 358710"/>
              <a:gd name="connsiteY17" fmla="*/ 104150 h 118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58710" h="118342">
                <a:moveTo>
                  <a:pt x="31458" y="59667"/>
                </a:moveTo>
                <a:lnTo>
                  <a:pt x="79979" y="79369"/>
                </a:lnTo>
                <a:lnTo>
                  <a:pt x="119079" y="43011"/>
                </a:lnTo>
                <a:lnTo>
                  <a:pt x="171865" y="68959"/>
                </a:lnTo>
                <a:lnTo>
                  <a:pt x="201571" y="17392"/>
                </a:lnTo>
                <a:lnTo>
                  <a:pt x="262584" y="44102"/>
                </a:lnTo>
                <a:lnTo>
                  <a:pt x="295794" y="0"/>
                </a:lnTo>
                <a:lnTo>
                  <a:pt x="358710" y="16097"/>
                </a:lnTo>
                <a:lnTo>
                  <a:pt x="352616" y="39888"/>
                </a:lnTo>
                <a:lnTo>
                  <a:pt x="305569" y="27853"/>
                </a:lnTo>
                <a:lnTo>
                  <a:pt x="270531" y="74418"/>
                </a:lnTo>
                <a:lnTo>
                  <a:pt x="211879" y="48749"/>
                </a:lnTo>
                <a:lnTo>
                  <a:pt x="181691" y="101179"/>
                </a:lnTo>
                <a:lnTo>
                  <a:pt x="123421" y="72539"/>
                </a:lnTo>
                <a:lnTo>
                  <a:pt x="85234" y="108034"/>
                </a:lnTo>
                <a:lnTo>
                  <a:pt x="40269" y="89779"/>
                </a:lnTo>
                <a:lnTo>
                  <a:pt x="20084" y="118343"/>
                </a:lnTo>
                <a:lnTo>
                  <a:pt x="0" y="104150"/>
                </a:lnTo>
                <a:close/>
              </a:path>
            </a:pathLst>
          </a:custGeom>
          <a:solidFill>
            <a:srgbClr val="50BFA5"/>
          </a:solidFill>
          <a:ln w="2537" cap="flat">
            <a:noFill/>
            <a:prstDash val="solid"/>
            <a:miter/>
          </a:ln>
        </p:spPr>
        <p:txBody>
          <a:bodyPr rtlCol="0" anchor="ctr"/>
          <a:lstStyle/>
          <a:p>
            <a:pPr algn="r"/>
            <a:endParaRPr lang="en-IN"/>
          </a:p>
        </p:txBody>
      </p:sp>
      <p:sp>
        <p:nvSpPr>
          <p:cNvPr id="688" name="Freeform: Shape 687">
            <a:extLst>
              <a:ext uri="{FF2B5EF4-FFF2-40B4-BE49-F238E27FC236}">
                <a16:creationId xmlns:a16="http://schemas.microsoft.com/office/drawing/2014/main" id="{4C457BFE-927D-47B2-AD86-5C86DC05851D}"/>
              </a:ext>
            </a:extLst>
          </p:cNvPr>
          <p:cNvSpPr/>
          <p:nvPr userDrawn="1"/>
        </p:nvSpPr>
        <p:spPr>
          <a:xfrm rot="4500000" flipH="1">
            <a:off x="830411" y="2423406"/>
            <a:ext cx="178525" cy="118742"/>
          </a:xfrm>
          <a:custGeom>
            <a:avLst/>
            <a:gdLst>
              <a:gd name="connsiteX0" fmla="*/ 203729 w 237168"/>
              <a:gd name="connsiteY0" fmla="*/ 0 h 157748"/>
              <a:gd name="connsiteX1" fmla="*/ 190095 w 237168"/>
              <a:gd name="connsiteY1" fmla="*/ 54944 h 157748"/>
              <a:gd name="connsiteX2" fmla="*/ 99301 w 237168"/>
              <a:gd name="connsiteY2" fmla="*/ 42757 h 157748"/>
              <a:gd name="connsiteX3" fmla="*/ 69442 w 237168"/>
              <a:gd name="connsiteY3" fmla="*/ 120603 h 157748"/>
              <a:gd name="connsiteX4" fmla="*/ 0 w 237168"/>
              <a:gd name="connsiteY4" fmla="*/ 122608 h 157748"/>
              <a:gd name="connsiteX5" fmla="*/ 1016 w 237168"/>
              <a:gd name="connsiteY5" fmla="*/ 157748 h 157748"/>
              <a:gd name="connsiteX6" fmla="*/ 93893 w 237168"/>
              <a:gd name="connsiteY6" fmla="*/ 155082 h 157748"/>
              <a:gd name="connsiteX7" fmla="*/ 122177 w 237168"/>
              <a:gd name="connsiteY7" fmla="*/ 81299 h 157748"/>
              <a:gd name="connsiteX8" fmla="*/ 216628 w 237168"/>
              <a:gd name="connsiteY8" fmla="*/ 93994 h 157748"/>
              <a:gd name="connsiteX9" fmla="*/ 237168 w 237168"/>
              <a:gd name="connsiteY9" fmla="*/ 11324 h 15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7168" h="157748">
                <a:moveTo>
                  <a:pt x="203729" y="0"/>
                </a:moveTo>
                <a:lnTo>
                  <a:pt x="190095" y="54944"/>
                </a:lnTo>
                <a:lnTo>
                  <a:pt x="99301" y="42757"/>
                </a:lnTo>
                <a:lnTo>
                  <a:pt x="69442" y="120603"/>
                </a:lnTo>
                <a:lnTo>
                  <a:pt x="0" y="122608"/>
                </a:lnTo>
                <a:lnTo>
                  <a:pt x="1016" y="157748"/>
                </a:lnTo>
                <a:lnTo>
                  <a:pt x="93893" y="155082"/>
                </a:lnTo>
                <a:lnTo>
                  <a:pt x="122177" y="81299"/>
                </a:lnTo>
                <a:lnTo>
                  <a:pt x="216628" y="93994"/>
                </a:lnTo>
                <a:lnTo>
                  <a:pt x="237168" y="11324"/>
                </a:lnTo>
                <a:close/>
              </a:path>
            </a:pathLst>
          </a:custGeom>
          <a:solidFill>
            <a:srgbClr val="F48C7F"/>
          </a:solidFill>
          <a:ln w="2537" cap="flat">
            <a:noFill/>
            <a:prstDash val="solid"/>
            <a:miter/>
          </a:ln>
        </p:spPr>
        <p:txBody>
          <a:bodyPr rtlCol="0" anchor="ctr"/>
          <a:lstStyle/>
          <a:p>
            <a:pPr algn="r"/>
            <a:endParaRPr lang="en-IN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8E5F0D4-DF32-4C63-9D93-8F9DED28E5E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95533" y="5600875"/>
            <a:ext cx="700730" cy="700730"/>
          </a:xfrm>
          <a:prstGeom prst="rect">
            <a:avLst/>
          </a:prstGeom>
        </p:spPr>
      </p:pic>
      <p:sp>
        <p:nvSpPr>
          <p:cNvPr id="689" name="Freeform: Shape 688">
            <a:extLst>
              <a:ext uri="{FF2B5EF4-FFF2-40B4-BE49-F238E27FC236}">
                <a16:creationId xmlns:a16="http://schemas.microsoft.com/office/drawing/2014/main" id="{05B37596-A073-4902-A198-D463AEF980DF}"/>
              </a:ext>
            </a:extLst>
          </p:cNvPr>
          <p:cNvSpPr/>
          <p:nvPr userDrawn="1"/>
        </p:nvSpPr>
        <p:spPr>
          <a:xfrm>
            <a:off x="4663540" y="5537607"/>
            <a:ext cx="517944" cy="963842"/>
          </a:xfrm>
          <a:custGeom>
            <a:avLst/>
            <a:gdLst>
              <a:gd name="connsiteX0" fmla="*/ 4056 w 236383"/>
              <a:gd name="connsiteY0" fmla="*/ 10738 h 854585"/>
              <a:gd name="connsiteX1" fmla="*/ 73877 w 236383"/>
              <a:gd name="connsiteY1" fmla="*/ 111559 h 854585"/>
              <a:gd name="connsiteX2" fmla="*/ 124706 w 236383"/>
              <a:gd name="connsiteY2" fmla="*/ 223271 h 854585"/>
              <a:gd name="connsiteX3" fmla="*/ 161292 w 236383"/>
              <a:gd name="connsiteY3" fmla="*/ 340709 h 854585"/>
              <a:gd name="connsiteX4" fmla="*/ 186985 w 236383"/>
              <a:gd name="connsiteY4" fmla="*/ 461079 h 854585"/>
              <a:gd name="connsiteX5" fmla="*/ 215332 w 236383"/>
              <a:gd name="connsiteY5" fmla="*/ 706008 h 854585"/>
              <a:gd name="connsiteX6" fmla="*/ 220918 w 236383"/>
              <a:gd name="connsiteY6" fmla="*/ 854585 h 854585"/>
              <a:gd name="connsiteX7" fmla="*/ 235022 w 236383"/>
              <a:gd name="connsiteY7" fmla="*/ 854585 h 854585"/>
              <a:gd name="connsiteX8" fmla="*/ 235022 w 236383"/>
              <a:gd name="connsiteY8" fmla="*/ 705030 h 854585"/>
              <a:gd name="connsiteX9" fmla="*/ 209467 w 236383"/>
              <a:gd name="connsiteY9" fmla="*/ 456890 h 854585"/>
              <a:gd name="connsiteX10" fmla="*/ 182238 w 236383"/>
              <a:gd name="connsiteY10" fmla="*/ 334844 h 854585"/>
              <a:gd name="connsiteX11" fmla="*/ 142300 w 236383"/>
              <a:gd name="connsiteY11" fmla="*/ 216149 h 854585"/>
              <a:gd name="connsiteX12" fmla="*/ 116746 w 236383"/>
              <a:gd name="connsiteY12" fmla="*/ 158897 h 854585"/>
              <a:gd name="connsiteX13" fmla="*/ 86305 w 236383"/>
              <a:gd name="connsiteY13" fmla="*/ 104158 h 854585"/>
              <a:gd name="connsiteX14" fmla="*/ 10201 w 236383"/>
              <a:gd name="connsiteY14" fmla="*/ 4874 h 854585"/>
              <a:gd name="connsiteX15" fmla="*/ 4056 w 236383"/>
              <a:gd name="connsiteY15" fmla="*/ 10738 h 854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6383" h="854585">
                <a:moveTo>
                  <a:pt x="4056" y="10738"/>
                </a:moveTo>
                <a:cubicBezTo>
                  <a:pt x="31286" y="41320"/>
                  <a:pt x="53908" y="75811"/>
                  <a:pt x="73877" y="111559"/>
                </a:cubicBezTo>
                <a:cubicBezTo>
                  <a:pt x="93845" y="147307"/>
                  <a:pt x="110602" y="184730"/>
                  <a:pt x="124706" y="223271"/>
                </a:cubicBezTo>
                <a:cubicBezTo>
                  <a:pt x="138949" y="261672"/>
                  <a:pt x="151237" y="300772"/>
                  <a:pt x="161292" y="340709"/>
                </a:cubicBezTo>
                <a:cubicBezTo>
                  <a:pt x="171485" y="380506"/>
                  <a:pt x="180143" y="420583"/>
                  <a:pt x="186985" y="461079"/>
                </a:cubicBezTo>
                <a:cubicBezTo>
                  <a:pt x="201229" y="541930"/>
                  <a:pt x="209886" y="623899"/>
                  <a:pt x="215332" y="706008"/>
                </a:cubicBezTo>
                <a:cubicBezTo>
                  <a:pt x="218404" y="755580"/>
                  <a:pt x="220499" y="805013"/>
                  <a:pt x="220918" y="854585"/>
                </a:cubicBezTo>
                <a:lnTo>
                  <a:pt x="235022" y="854585"/>
                </a:lnTo>
                <a:cubicBezTo>
                  <a:pt x="236837" y="804734"/>
                  <a:pt x="236837" y="754882"/>
                  <a:pt x="235022" y="705030"/>
                </a:cubicBezTo>
                <a:cubicBezTo>
                  <a:pt x="231810" y="622084"/>
                  <a:pt x="223990" y="538998"/>
                  <a:pt x="209467" y="456890"/>
                </a:cubicBezTo>
                <a:cubicBezTo>
                  <a:pt x="202346" y="415835"/>
                  <a:pt x="193130" y="375060"/>
                  <a:pt x="182238" y="334844"/>
                </a:cubicBezTo>
                <a:cubicBezTo>
                  <a:pt x="171485" y="294488"/>
                  <a:pt x="158080" y="254969"/>
                  <a:pt x="142300" y="216149"/>
                </a:cubicBezTo>
                <a:cubicBezTo>
                  <a:pt x="134760" y="196739"/>
                  <a:pt x="125683" y="177748"/>
                  <a:pt x="116746" y="158897"/>
                </a:cubicBezTo>
                <a:cubicBezTo>
                  <a:pt x="106971" y="140325"/>
                  <a:pt x="97616" y="121753"/>
                  <a:pt x="86305" y="104158"/>
                </a:cubicBezTo>
                <a:cubicBezTo>
                  <a:pt x="64521" y="68549"/>
                  <a:pt x="39804" y="34477"/>
                  <a:pt x="10201" y="4874"/>
                </a:cubicBezTo>
                <a:cubicBezTo>
                  <a:pt x="1543" y="-4482"/>
                  <a:pt x="-4322" y="824"/>
                  <a:pt x="4056" y="10738"/>
                </a:cubicBezTo>
                <a:close/>
              </a:path>
            </a:pathLst>
          </a:custGeom>
          <a:solidFill>
            <a:srgbClr val="00C9FF"/>
          </a:solidFill>
          <a:ln w="1394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90" name="Freeform: Shape 689">
            <a:extLst>
              <a:ext uri="{FF2B5EF4-FFF2-40B4-BE49-F238E27FC236}">
                <a16:creationId xmlns:a16="http://schemas.microsoft.com/office/drawing/2014/main" id="{DED53DA9-B775-4A9C-AF90-E3C61B6EA8F2}"/>
              </a:ext>
            </a:extLst>
          </p:cNvPr>
          <p:cNvSpPr/>
          <p:nvPr userDrawn="1"/>
        </p:nvSpPr>
        <p:spPr>
          <a:xfrm>
            <a:off x="2180793" y="5476463"/>
            <a:ext cx="524510" cy="1210709"/>
          </a:xfrm>
          <a:custGeom>
            <a:avLst/>
            <a:gdLst>
              <a:gd name="connsiteX0" fmla="*/ 4056 w 236383"/>
              <a:gd name="connsiteY0" fmla="*/ 10738 h 854585"/>
              <a:gd name="connsiteX1" fmla="*/ 73877 w 236383"/>
              <a:gd name="connsiteY1" fmla="*/ 111559 h 854585"/>
              <a:gd name="connsiteX2" fmla="*/ 124706 w 236383"/>
              <a:gd name="connsiteY2" fmla="*/ 223271 h 854585"/>
              <a:gd name="connsiteX3" fmla="*/ 161292 w 236383"/>
              <a:gd name="connsiteY3" fmla="*/ 340709 h 854585"/>
              <a:gd name="connsiteX4" fmla="*/ 186985 w 236383"/>
              <a:gd name="connsiteY4" fmla="*/ 461079 h 854585"/>
              <a:gd name="connsiteX5" fmla="*/ 215332 w 236383"/>
              <a:gd name="connsiteY5" fmla="*/ 706008 h 854585"/>
              <a:gd name="connsiteX6" fmla="*/ 220918 w 236383"/>
              <a:gd name="connsiteY6" fmla="*/ 854585 h 854585"/>
              <a:gd name="connsiteX7" fmla="*/ 235022 w 236383"/>
              <a:gd name="connsiteY7" fmla="*/ 854585 h 854585"/>
              <a:gd name="connsiteX8" fmla="*/ 235022 w 236383"/>
              <a:gd name="connsiteY8" fmla="*/ 705030 h 854585"/>
              <a:gd name="connsiteX9" fmla="*/ 209467 w 236383"/>
              <a:gd name="connsiteY9" fmla="*/ 456890 h 854585"/>
              <a:gd name="connsiteX10" fmla="*/ 182238 w 236383"/>
              <a:gd name="connsiteY10" fmla="*/ 334844 h 854585"/>
              <a:gd name="connsiteX11" fmla="*/ 142300 w 236383"/>
              <a:gd name="connsiteY11" fmla="*/ 216149 h 854585"/>
              <a:gd name="connsiteX12" fmla="*/ 116746 w 236383"/>
              <a:gd name="connsiteY12" fmla="*/ 158897 h 854585"/>
              <a:gd name="connsiteX13" fmla="*/ 86305 w 236383"/>
              <a:gd name="connsiteY13" fmla="*/ 104158 h 854585"/>
              <a:gd name="connsiteX14" fmla="*/ 10201 w 236383"/>
              <a:gd name="connsiteY14" fmla="*/ 4874 h 854585"/>
              <a:gd name="connsiteX15" fmla="*/ 4056 w 236383"/>
              <a:gd name="connsiteY15" fmla="*/ 10738 h 854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6383" h="854585">
                <a:moveTo>
                  <a:pt x="4056" y="10738"/>
                </a:moveTo>
                <a:cubicBezTo>
                  <a:pt x="31286" y="41320"/>
                  <a:pt x="53908" y="75811"/>
                  <a:pt x="73877" y="111559"/>
                </a:cubicBezTo>
                <a:cubicBezTo>
                  <a:pt x="93845" y="147307"/>
                  <a:pt x="110602" y="184730"/>
                  <a:pt x="124706" y="223271"/>
                </a:cubicBezTo>
                <a:cubicBezTo>
                  <a:pt x="138949" y="261672"/>
                  <a:pt x="151237" y="300772"/>
                  <a:pt x="161292" y="340709"/>
                </a:cubicBezTo>
                <a:cubicBezTo>
                  <a:pt x="171485" y="380506"/>
                  <a:pt x="180143" y="420583"/>
                  <a:pt x="186985" y="461079"/>
                </a:cubicBezTo>
                <a:cubicBezTo>
                  <a:pt x="201229" y="541930"/>
                  <a:pt x="209886" y="623899"/>
                  <a:pt x="215332" y="706008"/>
                </a:cubicBezTo>
                <a:cubicBezTo>
                  <a:pt x="218404" y="755580"/>
                  <a:pt x="220499" y="805013"/>
                  <a:pt x="220918" y="854585"/>
                </a:cubicBezTo>
                <a:lnTo>
                  <a:pt x="235022" y="854585"/>
                </a:lnTo>
                <a:cubicBezTo>
                  <a:pt x="236837" y="804734"/>
                  <a:pt x="236837" y="754882"/>
                  <a:pt x="235022" y="705030"/>
                </a:cubicBezTo>
                <a:cubicBezTo>
                  <a:pt x="231810" y="622084"/>
                  <a:pt x="223990" y="538998"/>
                  <a:pt x="209467" y="456890"/>
                </a:cubicBezTo>
                <a:cubicBezTo>
                  <a:pt x="202346" y="415835"/>
                  <a:pt x="193130" y="375060"/>
                  <a:pt x="182238" y="334844"/>
                </a:cubicBezTo>
                <a:cubicBezTo>
                  <a:pt x="171485" y="294488"/>
                  <a:pt x="158080" y="254969"/>
                  <a:pt x="142300" y="216149"/>
                </a:cubicBezTo>
                <a:cubicBezTo>
                  <a:pt x="134760" y="196739"/>
                  <a:pt x="125683" y="177748"/>
                  <a:pt x="116746" y="158897"/>
                </a:cubicBezTo>
                <a:cubicBezTo>
                  <a:pt x="106971" y="140325"/>
                  <a:pt x="97616" y="121753"/>
                  <a:pt x="86305" y="104158"/>
                </a:cubicBezTo>
                <a:cubicBezTo>
                  <a:pt x="64521" y="68549"/>
                  <a:pt x="39804" y="34477"/>
                  <a:pt x="10201" y="4874"/>
                </a:cubicBezTo>
                <a:cubicBezTo>
                  <a:pt x="1543" y="-4482"/>
                  <a:pt x="-4322" y="824"/>
                  <a:pt x="4056" y="10738"/>
                </a:cubicBezTo>
                <a:close/>
              </a:path>
            </a:pathLst>
          </a:custGeom>
          <a:solidFill>
            <a:srgbClr val="00C9FF"/>
          </a:solidFill>
          <a:ln w="1394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691" name="Graphic 161">
            <a:extLst>
              <a:ext uri="{FF2B5EF4-FFF2-40B4-BE49-F238E27FC236}">
                <a16:creationId xmlns:a16="http://schemas.microsoft.com/office/drawing/2014/main" id="{61C86BEF-470B-49BB-81A2-C4B20A759D1F}"/>
              </a:ext>
            </a:extLst>
          </p:cNvPr>
          <p:cNvGrpSpPr/>
          <p:nvPr userDrawn="1"/>
        </p:nvGrpSpPr>
        <p:grpSpPr>
          <a:xfrm rot="20108431">
            <a:off x="-2968" y="4127602"/>
            <a:ext cx="760573" cy="479086"/>
            <a:chOff x="6991578" y="5113337"/>
            <a:chExt cx="1826583" cy="618171"/>
          </a:xfrm>
        </p:grpSpPr>
        <p:grpSp>
          <p:nvGrpSpPr>
            <p:cNvPr id="692" name="Graphic 161">
              <a:extLst>
                <a:ext uri="{FF2B5EF4-FFF2-40B4-BE49-F238E27FC236}">
                  <a16:creationId xmlns:a16="http://schemas.microsoft.com/office/drawing/2014/main" id="{AED64995-AC6F-49BA-9C7E-BCDD60563248}"/>
                </a:ext>
              </a:extLst>
            </p:cNvPr>
            <p:cNvGrpSpPr/>
            <p:nvPr/>
          </p:nvGrpSpPr>
          <p:grpSpPr>
            <a:xfrm>
              <a:off x="6991578" y="5217965"/>
              <a:ext cx="1433201" cy="513543"/>
              <a:chOff x="6991578" y="5217965"/>
              <a:chExt cx="1433201" cy="513543"/>
            </a:xfrm>
            <a:solidFill>
              <a:srgbClr val="292C3D"/>
            </a:solidFill>
          </p:grpSpPr>
          <p:sp>
            <p:nvSpPr>
              <p:cNvPr id="699" name="Freeform: Shape 698">
                <a:extLst>
                  <a:ext uri="{FF2B5EF4-FFF2-40B4-BE49-F238E27FC236}">
                    <a16:creationId xmlns:a16="http://schemas.microsoft.com/office/drawing/2014/main" id="{EA04208C-38E8-4FE6-A9C1-8FB5B374845B}"/>
                  </a:ext>
                </a:extLst>
              </p:cNvPr>
              <p:cNvSpPr/>
              <p:nvPr/>
            </p:nvSpPr>
            <p:spPr>
              <a:xfrm>
                <a:off x="6991578" y="5549297"/>
                <a:ext cx="36787" cy="42765"/>
              </a:xfrm>
              <a:custGeom>
                <a:avLst/>
                <a:gdLst>
                  <a:gd name="connsiteX0" fmla="*/ 9690 w 36787"/>
                  <a:gd name="connsiteY0" fmla="*/ 42766 h 42765"/>
                  <a:gd name="connsiteX1" fmla="*/ 4166 w 36787"/>
                  <a:gd name="connsiteY1" fmla="*/ 41052 h 42765"/>
                  <a:gd name="connsiteX2" fmla="*/ 1784 w 36787"/>
                  <a:gd name="connsiteY2" fmla="*/ 27526 h 42765"/>
                  <a:gd name="connsiteX3" fmla="*/ 19406 w 36787"/>
                  <a:gd name="connsiteY3" fmla="*/ 3809 h 42765"/>
                  <a:gd name="connsiteX4" fmla="*/ 33026 w 36787"/>
                  <a:gd name="connsiteY4" fmla="*/ 1999 h 42765"/>
                  <a:gd name="connsiteX5" fmla="*/ 34741 w 36787"/>
                  <a:gd name="connsiteY5" fmla="*/ 15525 h 42765"/>
                  <a:gd name="connsiteX6" fmla="*/ 17691 w 36787"/>
                  <a:gd name="connsiteY6" fmla="*/ 38575 h 42765"/>
                  <a:gd name="connsiteX7" fmla="*/ 9690 w 36787"/>
                  <a:gd name="connsiteY7" fmla="*/ 42766 h 42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787" h="42765">
                    <a:moveTo>
                      <a:pt x="9690" y="42766"/>
                    </a:moveTo>
                    <a:cubicBezTo>
                      <a:pt x="7785" y="42766"/>
                      <a:pt x="5785" y="42195"/>
                      <a:pt x="4166" y="41052"/>
                    </a:cubicBezTo>
                    <a:cubicBezTo>
                      <a:pt x="-216" y="38004"/>
                      <a:pt x="-1359" y="31908"/>
                      <a:pt x="1784" y="27526"/>
                    </a:cubicBezTo>
                    <a:cubicBezTo>
                      <a:pt x="1784" y="27526"/>
                      <a:pt x="7976" y="18668"/>
                      <a:pt x="19406" y="3809"/>
                    </a:cubicBezTo>
                    <a:cubicBezTo>
                      <a:pt x="22644" y="-477"/>
                      <a:pt x="28835" y="-1239"/>
                      <a:pt x="33026" y="1999"/>
                    </a:cubicBezTo>
                    <a:cubicBezTo>
                      <a:pt x="37217" y="5142"/>
                      <a:pt x="38075" y="11238"/>
                      <a:pt x="34741" y="15525"/>
                    </a:cubicBezTo>
                    <a:cubicBezTo>
                      <a:pt x="23692" y="29907"/>
                      <a:pt x="17786" y="38480"/>
                      <a:pt x="17691" y="38575"/>
                    </a:cubicBezTo>
                    <a:cubicBezTo>
                      <a:pt x="15786" y="41337"/>
                      <a:pt x="12738" y="42766"/>
                      <a:pt x="9690" y="42766"/>
                    </a:cubicBezTo>
                    <a:close/>
                  </a:path>
                </a:pathLst>
              </a:custGeom>
              <a:solidFill>
                <a:srgbClr val="292C3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0" name="Freeform: Shape 699">
                <a:extLst>
                  <a:ext uri="{FF2B5EF4-FFF2-40B4-BE49-F238E27FC236}">
                    <a16:creationId xmlns:a16="http://schemas.microsoft.com/office/drawing/2014/main" id="{154D4182-694E-406E-9DCC-6FF8DE3C590B}"/>
                  </a:ext>
                </a:extLst>
              </p:cNvPr>
              <p:cNvSpPr/>
              <p:nvPr/>
            </p:nvSpPr>
            <p:spPr>
              <a:xfrm>
                <a:off x="7045999" y="5217965"/>
                <a:ext cx="1378779" cy="513543"/>
              </a:xfrm>
              <a:custGeom>
                <a:avLst/>
                <a:gdLst>
                  <a:gd name="connsiteX0" fmla="*/ 1014925 w 1378779"/>
                  <a:gd name="connsiteY0" fmla="*/ 513544 h 513543"/>
                  <a:gd name="connsiteX1" fmla="*/ 982064 w 1378779"/>
                  <a:gd name="connsiteY1" fmla="*/ 510591 h 513543"/>
                  <a:gd name="connsiteX2" fmla="*/ 974253 w 1378779"/>
                  <a:gd name="connsiteY2" fmla="*/ 499256 h 513543"/>
                  <a:gd name="connsiteX3" fmla="*/ 985588 w 1378779"/>
                  <a:gd name="connsiteY3" fmla="*/ 491446 h 513543"/>
                  <a:gd name="connsiteX4" fmla="*/ 1039880 w 1378779"/>
                  <a:gd name="connsiteY4" fmla="*/ 490684 h 513543"/>
                  <a:gd name="connsiteX5" fmla="*/ 1051787 w 1378779"/>
                  <a:gd name="connsiteY5" fmla="*/ 497637 h 513543"/>
                  <a:gd name="connsiteX6" fmla="*/ 1044833 w 1378779"/>
                  <a:gd name="connsiteY6" fmla="*/ 509544 h 513543"/>
                  <a:gd name="connsiteX7" fmla="*/ 1014925 w 1378779"/>
                  <a:gd name="connsiteY7" fmla="*/ 513544 h 513543"/>
                  <a:gd name="connsiteX8" fmla="*/ 929009 w 1378779"/>
                  <a:gd name="connsiteY8" fmla="*/ 489922 h 513543"/>
                  <a:gd name="connsiteX9" fmla="*/ 923961 w 1378779"/>
                  <a:gd name="connsiteY9" fmla="*/ 488588 h 513543"/>
                  <a:gd name="connsiteX10" fmla="*/ 876146 w 1378779"/>
                  <a:gd name="connsiteY10" fmla="*/ 449822 h 513543"/>
                  <a:gd name="connsiteX11" fmla="*/ 876431 w 1378779"/>
                  <a:gd name="connsiteY11" fmla="*/ 436010 h 513543"/>
                  <a:gd name="connsiteX12" fmla="*/ 890243 w 1378779"/>
                  <a:gd name="connsiteY12" fmla="*/ 436296 h 513543"/>
                  <a:gd name="connsiteX13" fmla="*/ 934058 w 1378779"/>
                  <a:gd name="connsiteY13" fmla="*/ 471824 h 513543"/>
                  <a:gd name="connsiteX14" fmla="*/ 937391 w 1378779"/>
                  <a:gd name="connsiteY14" fmla="*/ 485159 h 513543"/>
                  <a:gd name="connsiteX15" fmla="*/ 929009 w 1378779"/>
                  <a:gd name="connsiteY15" fmla="*/ 489922 h 513543"/>
                  <a:gd name="connsiteX16" fmla="*/ 1095411 w 1378779"/>
                  <a:gd name="connsiteY16" fmla="*/ 484016 h 513543"/>
                  <a:gd name="connsiteX17" fmla="*/ 1087410 w 1378779"/>
                  <a:gd name="connsiteY17" fmla="*/ 479825 h 513543"/>
                  <a:gd name="connsiteX18" fmla="*/ 1089887 w 1378779"/>
                  <a:gd name="connsiteY18" fmla="*/ 466300 h 513543"/>
                  <a:gd name="connsiteX19" fmla="*/ 1134178 w 1378779"/>
                  <a:gd name="connsiteY19" fmla="*/ 429438 h 513543"/>
                  <a:gd name="connsiteX20" fmla="*/ 1147894 w 1378779"/>
                  <a:gd name="connsiteY20" fmla="*/ 429724 h 513543"/>
                  <a:gd name="connsiteX21" fmla="*/ 1147608 w 1378779"/>
                  <a:gd name="connsiteY21" fmla="*/ 443440 h 513543"/>
                  <a:gd name="connsiteX22" fmla="*/ 1100840 w 1378779"/>
                  <a:gd name="connsiteY22" fmla="*/ 482397 h 513543"/>
                  <a:gd name="connsiteX23" fmla="*/ 1095411 w 1378779"/>
                  <a:gd name="connsiteY23" fmla="*/ 484016 h 513543"/>
                  <a:gd name="connsiteX24" fmla="*/ 845856 w 1378779"/>
                  <a:gd name="connsiteY24" fmla="*/ 406864 h 513543"/>
                  <a:gd name="connsiteX25" fmla="*/ 837855 w 1378779"/>
                  <a:gd name="connsiteY25" fmla="*/ 402673 h 513543"/>
                  <a:gd name="connsiteX26" fmla="*/ 805565 w 1378779"/>
                  <a:gd name="connsiteY26" fmla="*/ 352000 h 513543"/>
                  <a:gd name="connsiteX27" fmla="*/ 808994 w 1378779"/>
                  <a:gd name="connsiteY27" fmla="*/ 338665 h 513543"/>
                  <a:gd name="connsiteX28" fmla="*/ 822329 w 1378779"/>
                  <a:gd name="connsiteY28" fmla="*/ 342094 h 513543"/>
                  <a:gd name="connsiteX29" fmla="*/ 853762 w 1378779"/>
                  <a:gd name="connsiteY29" fmla="*/ 391433 h 513543"/>
                  <a:gd name="connsiteX30" fmla="*/ 851381 w 1378779"/>
                  <a:gd name="connsiteY30" fmla="*/ 404959 h 513543"/>
                  <a:gd name="connsiteX31" fmla="*/ 845856 w 1378779"/>
                  <a:gd name="connsiteY31" fmla="*/ 406864 h 513543"/>
                  <a:gd name="connsiteX32" fmla="*/ 1181612 w 1378779"/>
                  <a:gd name="connsiteY32" fmla="*/ 402959 h 513543"/>
                  <a:gd name="connsiteX33" fmla="*/ 1175231 w 1378779"/>
                  <a:gd name="connsiteY33" fmla="*/ 400577 h 513543"/>
                  <a:gd name="connsiteX34" fmla="*/ 1174278 w 1378779"/>
                  <a:gd name="connsiteY34" fmla="*/ 386861 h 513543"/>
                  <a:gd name="connsiteX35" fmla="*/ 1211902 w 1378779"/>
                  <a:gd name="connsiteY35" fmla="*/ 341522 h 513543"/>
                  <a:gd name="connsiteX36" fmla="*/ 1225618 w 1378779"/>
                  <a:gd name="connsiteY36" fmla="*/ 339998 h 513543"/>
                  <a:gd name="connsiteX37" fmla="*/ 1227142 w 1378779"/>
                  <a:gd name="connsiteY37" fmla="*/ 353714 h 513543"/>
                  <a:gd name="connsiteX38" fmla="*/ 1188947 w 1378779"/>
                  <a:gd name="connsiteY38" fmla="*/ 399720 h 513543"/>
                  <a:gd name="connsiteX39" fmla="*/ 1181612 w 1378779"/>
                  <a:gd name="connsiteY39" fmla="*/ 402959 h 513543"/>
                  <a:gd name="connsiteX40" fmla="*/ 1256003 w 1378779"/>
                  <a:gd name="connsiteY40" fmla="*/ 310376 h 513543"/>
                  <a:gd name="connsiteX41" fmla="*/ 1250097 w 1378779"/>
                  <a:gd name="connsiteY41" fmla="*/ 308375 h 513543"/>
                  <a:gd name="connsiteX42" fmla="*/ 1248287 w 1378779"/>
                  <a:gd name="connsiteY42" fmla="*/ 294755 h 513543"/>
                  <a:gd name="connsiteX43" fmla="*/ 1259813 w 1378779"/>
                  <a:gd name="connsiteY43" fmla="*/ 279705 h 513543"/>
                  <a:gd name="connsiteX44" fmla="*/ 1284387 w 1378779"/>
                  <a:gd name="connsiteY44" fmla="*/ 247701 h 513543"/>
                  <a:gd name="connsiteX45" fmla="*/ 1298008 w 1378779"/>
                  <a:gd name="connsiteY45" fmla="*/ 245987 h 513543"/>
                  <a:gd name="connsiteX46" fmla="*/ 1299722 w 1378779"/>
                  <a:gd name="connsiteY46" fmla="*/ 259607 h 513543"/>
                  <a:gd name="connsiteX47" fmla="*/ 1275148 w 1378779"/>
                  <a:gd name="connsiteY47" fmla="*/ 291611 h 513543"/>
                  <a:gd name="connsiteX48" fmla="*/ 1263623 w 1378779"/>
                  <a:gd name="connsiteY48" fmla="*/ 306756 h 513543"/>
                  <a:gd name="connsiteX49" fmla="*/ 1256003 w 1378779"/>
                  <a:gd name="connsiteY49" fmla="*/ 310376 h 513543"/>
                  <a:gd name="connsiteX50" fmla="*/ 784896 w 1378779"/>
                  <a:gd name="connsiteY50" fmla="*/ 305042 h 513543"/>
                  <a:gd name="connsiteX51" fmla="*/ 776324 w 1378779"/>
                  <a:gd name="connsiteY51" fmla="*/ 299993 h 513543"/>
                  <a:gd name="connsiteX52" fmla="*/ 766703 w 1378779"/>
                  <a:gd name="connsiteY52" fmla="*/ 282372 h 513543"/>
                  <a:gd name="connsiteX53" fmla="*/ 747939 w 1378779"/>
                  <a:gd name="connsiteY53" fmla="*/ 247987 h 513543"/>
                  <a:gd name="connsiteX54" fmla="*/ 751749 w 1378779"/>
                  <a:gd name="connsiteY54" fmla="*/ 234747 h 513543"/>
                  <a:gd name="connsiteX55" fmla="*/ 764989 w 1378779"/>
                  <a:gd name="connsiteY55" fmla="*/ 238557 h 513543"/>
                  <a:gd name="connsiteX56" fmla="*/ 783848 w 1378779"/>
                  <a:gd name="connsiteY56" fmla="*/ 273038 h 513543"/>
                  <a:gd name="connsiteX57" fmla="*/ 793469 w 1378779"/>
                  <a:gd name="connsiteY57" fmla="*/ 290659 h 513543"/>
                  <a:gd name="connsiteX58" fmla="*/ 789563 w 1378779"/>
                  <a:gd name="connsiteY58" fmla="*/ 303899 h 513543"/>
                  <a:gd name="connsiteX59" fmla="*/ 784896 w 1378779"/>
                  <a:gd name="connsiteY59" fmla="*/ 305042 h 513543"/>
                  <a:gd name="connsiteX60" fmla="*/ 9752 w 1378779"/>
                  <a:gd name="connsiteY60" fmla="*/ 304470 h 513543"/>
                  <a:gd name="connsiteX61" fmla="*/ 3465 w 1378779"/>
                  <a:gd name="connsiteY61" fmla="*/ 302184 h 513543"/>
                  <a:gd name="connsiteX62" fmla="*/ 2322 w 1378779"/>
                  <a:gd name="connsiteY62" fmla="*/ 288468 h 513543"/>
                  <a:gd name="connsiteX63" fmla="*/ 41851 w 1378779"/>
                  <a:gd name="connsiteY63" fmla="*/ 243605 h 513543"/>
                  <a:gd name="connsiteX64" fmla="*/ 55567 w 1378779"/>
                  <a:gd name="connsiteY64" fmla="*/ 243034 h 513543"/>
                  <a:gd name="connsiteX65" fmla="*/ 56138 w 1378779"/>
                  <a:gd name="connsiteY65" fmla="*/ 256750 h 513543"/>
                  <a:gd name="connsiteX66" fmla="*/ 17181 w 1378779"/>
                  <a:gd name="connsiteY66" fmla="*/ 300946 h 513543"/>
                  <a:gd name="connsiteX67" fmla="*/ 9752 w 1378779"/>
                  <a:gd name="connsiteY67" fmla="*/ 304470 h 513543"/>
                  <a:gd name="connsiteX68" fmla="*/ 90143 w 1378779"/>
                  <a:gd name="connsiteY68" fmla="*/ 217316 h 513543"/>
                  <a:gd name="connsiteX69" fmla="*/ 83189 w 1378779"/>
                  <a:gd name="connsiteY69" fmla="*/ 214459 h 513543"/>
                  <a:gd name="connsiteX70" fmla="*/ 83285 w 1378779"/>
                  <a:gd name="connsiteY70" fmla="*/ 200648 h 513543"/>
                  <a:gd name="connsiteX71" fmla="*/ 126909 w 1378779"/>
                  <a:gd name="connsiteY71" fmla="*/ 159690 h 513543"/>
                  <a:gd name="connsiteX72" fmla="*/ 140625 w 1378779"/>
                  <a:gd name="connsiteY72" fmla="*/ 160547 h 513543"/>
                  <a:gd name="connsiteX73" fmla="*/ 139863 w 1378779"/>
                  <a:gd name="connsiteY73" fmla="*/ 174263 h 513543"/>
                  <a:gd name="connsiteX74" fmla="*/ 97001 w 1378779"/>
                  <a:gd name="connsiteY74" fmla="*/ 214459 h 513543"/>
                  <a:gd name="connsiteX75" fmla="*/ 90143 w 1378779"/>
                  <a:gd name="connsiteY75" fmla="*/ 217316 h 513543"/>
                  <a:gd name="connsiteX76" fmla="*/ 1329155 w 1378779"/>
                  <a:gd name="connsiteY76" fmla="*/ 216935 h 513543"/>
                  <a:gd name="connsiteX77" fmla="*/ 1322963 w 1378779"/>
                  <a:gd name="connsiteY77" fmla="*/ 214649 h 513543"/>
                  <a:gd name="connsiteX78" fmla="*/ 1321725 w 1378779"/>
                  <a:gd name="connsiteY78" fmla="*/ 200933 h 513543"/>
                  <a:gd name="connsiteX79" fmla="*/ 1362111 w 1378779"/>
                  <a:gd name="connsiteY79" fmla="*/ 156166 h 513543"/>
                  <a:gd name="connsiteX80" fmla="*/ 1375922 w 1378779"/>
                  <a:gd name="connsiteY80" fmla="*/ 156166 h 513543"/>
                  <a:gd name="connsiteX81" fmla="*/ 1375922 w 1378779"/>
                  <a:gd name="connsiteY81" fmla="*/ 169977 h 513543"/>
                  <a:gd name="connsiteX82" fmla="*/ 1336775 w 1378779"/>
                  <a:gd name="connsiteY82" fmla="*/ 213411 h 513543"/>
                  <a:gd name="connsiteX83" fmla="*/ 1329155 w 1378779"/>
                  <a:gd name="connsiteY83" fmla="*/ 216935 h 513543"/>
                  <a:gd name="connsiteX84" fmla="*/ 726889 w 1378779"/>
                  <a:gd name="connsiteY84" fmla="*/ 201505 h 513543"/>
                  <a:gd name="connsiteX85" fmla="*/ 718602 w 1378779"/>
                  <a:gd name="connsiteY85" fmla="*/ 196838 h 513543"/>
                  <a:gd name="connsiteX86" fmla="*/ 686503 w 1378779"/>
                  <a:gd name="connsiteY86" fmla="*/ 147879 h 513543"/>
                  <a:gd name="connsiteX87" fmla="*/ 688694 w 1378779"/>
                  <a:gd name="connsiteY87" fmla="*/ 134258 h 513543"/>
                  <a:gd name="connsiteX88" fmla="*/ 702314 w 1378779"/>
                  <a:gd name="connsiteY88" fmla="*/ 136449 h 513543"/>
                  <a:gd name="connsiteX89" fmla="*/ 735271 w 1378779"/>
                  <a:gd name="connsiteY89" fmla="*/ 186646 h 513543"/>
                  <a:gd name="connsiteX90" fmla="*/ 731937 w 1378779"/>
                  <a:gd name="connsiteY90" fmla="*/ 199981 h 513543"/>
                  <a:gd name="connsiteX91" fmla="*/ 726889 w 1378779"/>
                  <a:gd name="connsiteY91" fmla="*/ 201505 h 513543"/>
                  <a:gd name="connsiteX92" fmla="*/ 178916 w 1378779"/>
                  <a:gd name="connsiteY92" fmla="*/ 138545 h 513543"/>
                  <a:gd name="connsiteX93" fmla="*/ 171200 w 1378779"/>
                  <a:gd name="connsiteY93" fmla="*/ 134830 h 513543"/>
                  <a:gd name="connsiteX94" fmla="*/ 172820 w 1378779"/>
                  <a:gd name="connsiteY94" fmla="*/ 121114 h 513543"/>
                  <a:gd name="connsiteX95" fmla="*/ 221302 w 1378779"/>
                  <a:gd name="connsiteY95" fmla="*/ 85776 h 513543"/>
                  <a:gd name="connsiteX96" fmla="*/ 234827 w 1378779"/>
                  <a:gd name="connsiteY96" fmla="*/ 88443 h 513543"/>
                  <a:gd name="connsiteX97" fmla="*/ 232160 w 1378779"/>
                  <a:gd name="connsiteY97" fmla="*/ 101969 h 513543"/>
                  <a:gd name="connsiteX98" fmla="*/ 184821 w 1378779"/>
                  <a:gd name="connsiteY98" fmla="*/ 136449 h 513543"/>
                  <a:gd name="connsiteX99" fmla="*/ 178916 w 1378779"/>
                  <a:gd name="connsiteY99" fmla="*/ 138545 h 513543"/>
                  <a:gd name="connsiteX100" fmla="*/ 656880 w 1378779"/>
                  <a:gd name="connsiteY100" fmla="*/ 105969 h 513543"/>
                  <a:gd name="connsiteX101" fmla="*/ 649736 w 1378779"/>
                  <a:gd name="connsiteY101" fmla="*/ 102826 h 513543"/>
                  <a:gd name="connsiteX102" fmla="*/ 607064 w 1378779"/>
                  <a:gd name="connsiteY102" fmla="*/ 64535 h 513543"/>
                  <a:gd name="connsiteX103" fmla="*/ 604969 w 1378779"/>
                  <a:gd name="connsiteY103" fmla="*/ 50915 h 513543"/>
                  <a:gd name="connsiteX104" fmla="*/ 618590 w 1378779"/>
                  <a:gd name="connsiteY104" fmla="*/ 48819 h 513543"/>
                  <a:gd name="connsiteX105" fmla="*/ 663929 w 1378779"/>
                  <a:gd name="connsiteY105" fmla="*/ 89491 h 513543"/>
                  <a:gd name="connsiteX106" fmla="*/ 663452 w 1378779"/>
                  <a:gd name="connsiteY106" fmla="*/ 103207 h 513543"/>
                  <a:gd name="connsiteX107" fmla="*/ 656880 w 1378779"/>
                  <a:gd name="connsiteY107" fmla="*/ 105969 h 513543"/>
                  <a:gd name="connsiteX108" fmla="*/ 277499 w 1378779"/>
                  <a:gd name="connsiteY108" fmla="*/ 72727 h 513543"/>
                  <a:gd name="connsiteX109" fmla="*/ 268927 w 1378779"/>
                  <a:gd name="connsiteY109" fmla="*/ 67679 h 513543"/>
                  <a:gd name="connsiteX110" fmla="*/ 272832 w 1378779"/>
                  <a:gd name="connsiteY110" fmla="*/ 54439 h 513543"/>
                  <a:gd name="connsiteX111" fmla="*/ 327315 w 1378779"/>
                  <a:gd name="connsiteY111" fmla="*/ 28340 h 513543"/>
                  <a:gd name="connsiteX112" fmla="*/ 339983 w 1378779"/>
                  <a:gd name="connsiteY112" fmla="*/ 33674 h 513543"/>
                  <a:gd name="connsiteX113" fmla="*/ 334649 w 1378779"/>
                  <a:gd name="connsiteY113" fmla="*/ 46343 h 513543"/>
                  <a:gd name="connsiteX114" fmla="*/ 282167 w 1378779"/>
                  <a:gd name="connsiteY114" fmla="*/ 71489 h 513543"/>
                  <a:gd name="connsiteX115" fmla="*/ 277499 w 1378779"/>
                  <a:gd name="connsiteY115" fmla="*/ 72727 h 513543"/>
                  <a:gd name="connsiteX116" fmla="*/ 561630 w 1378779"/>
                  <a:gd name="connsiteY116" fmla="*/ 37389 h 513543"/>
                  <a:gd name="connsiteX117" fmla="*/ 557915 w 1378779"/>
                  <a:gd name="connsiteY117" fmla="*/ 36627 h 513543"/>
                  <a:gd name="connsiteX118" fmla="*/ 506766 w 1378779"/>
                  <a:gd name="connsiteY118" fmla="*/ 22244 h 513543"/>
                  <a:gd name="connsiteX119" fmla="*/ 503432 w 1378779"/>
                  <a:gd name="connsiteY119" fmla="*/ 21673 h 513543"/>
                  <a:gd name="connsiteX120" fmla="*/ 495241 w 1378779"/>
                  <a:gd name="connsiteY120" fmla="*/ 10624 h 513543"/>
                  <a:gd name="connsiteX121" fmla="*/ 506290 w 1378779"/>
                  <a:gd name="connsiteY121" fmla="*/ 2432 h 513543"/>
                  <a:gd name="connsiteX122" fmla="*/ 509909 w 1378779"/>
                  <a:gd name="connsiteY122" fmla="*/ 3004 h 513543"/>
                  <a:gd name="connsiteX123" fmla="*/ 565440 w 1378779"/>
                  <a:gd name="connsiteY123" fmla="*/ 18625 h 513543"/>
                  <a:gd name="connsiteX124" fmla="*/ 570679 w 1378779"/>
                  <a:gd name="connsiteY124" fmla="*/ 31388 h 513543"/>
                  <a:gd name="connsiteX125" fmla="*/ 561630 w 1378779"/>
                  <a:gd name="connsiteY125" fmla="*/ 37389 h 513543"/>
                  <a:gd name="connsiteX126" fmla="*/ 387132 w 1378779"/>
                  <a:gd name="connsiteY126" fmla="*/ 28721 h 513543"/>
                  <a:gd name="connsiteX127" fmla="*/ 377702 w 1378779"/>
                  <a:gd name="connsiteY127" fmla="*/ 21292 h 513543"/>
                  <a:gd name="connsiteX128" fmla="*/ 384846 w 1378779"/>
                  <a:gd name="connsiteY128" fmla="*/ 9481 h 513543"/>
                  <a:gd name="connsiteX129" fmla="*/ 445044 w 1378779"/>
                  <a:gd name="connsiteY129" fmla="*/ 51 h 513543"/>
                  <a:gd name="connsiteX130" fmla="*/ 455331 w 1378779"/>
                  <a:gd name="connsiteY130" fmla="*/ 9195 h 513543"/>
                  <a:gd name="connsiteX131" fmla="*/ 446187 w 1378779"/>
                  <a:gd name="connsiteY131" fmla="*/ 19482 h 513543"/>
                  <a:gd name="connsiteX132" fmla="*/ 389418 w 1378779"/>
                  <a:gd name="connsiteY132" fmla="*/ 28340 h 513543"/>
                  <a:gd name="connsiteX133" fmla="*/ 387132 w 1378779"/>
                  <a:gd name="connsiteY133" fmla="*/ 28721 h 513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</a:cxnLst>
                <a:rect l="l" t="t" r="r" b="b"/>
                <a:pathLst>
                  <a:path w="1378779" h="513543">
                    <a:moveTo>
                      <a:pt x="1014925" y="513544"/>
                    </a:moveTo>
                    <a:cubicBezTo>
                      <a:pt x="1003685" y="513544"/>
                      <a:pt x="992636" y="512592"/>
                      <a:pt x="982064" y="510591"/>
                    </a:cubicBezTo>
                    <a:cubicBezTo>
                      <a:pt x="976825" y="509639"/>
                      <a:pt x="973301" y="504495"/>
                      <a:pt x="974253" y="499256"/>
                    </a:cubicBezTo>
                    <a:cubicBezTo>
                      <a:pt x="975206" y="493922"/>
                      <a:pt x="980159" y="490589"/>
                      <a:pt x="985588" y="491446"/>
                    </a:cubicBezTo>
                    <a:cubicBezTo>
                      <a:pt x="1002542" y="494589"/>
                      <a:pt x="1020830" y="495732"/>
                      <a:pt x="1039880" y="490684"/>
                    </a:cubicBezTo>
                    <a:cubicBezTo>
                      <a:pt x="1045119" y="489255"/>
                      <a:pt x="1050358" y="492398"/>
                      <a:pt x="1051787" y="497637"/>
                    </a:cubicBezTo>
                    <a:cubicBezTo>
                      <a:pt x="1053120" y="502876"/>
                      <a:pt x="1050072" y="508115"/>
                      <a:pt x="1044833" y="509544"/>
                    </a:cubicBezTo>
                    <a:cubicBezTo>
                      <a:pt x="1034832" y="512210"/>
                      <a:pt x="1024736" y="513544"/>
                      <a:pt x="1014925" y="513544"/>
                    </a:cubicBezTo>
                    <a:close/>
                    <a:moveTo>
                      <a:pt x="929009" y="489922"/>
                    </a:moveTo>
                    <a:cubicBezTo>
                      <a:pt x="927295" y="489922"/>
                      <a:pt x="925580" y="489446"/>
                      <a:pt x="923961" y="488588"/>
                    </a:cubicBezTo>
                    <a:cubicBezTo>
                      <a:pt x="907388" y="478682"/>
                      <a:pt x="891767" y="466014"/>
                      <a:pt x="876146" y="449822"/>
                    </a:cubicBezTo>
                    <a:cubicBezTo>
                      <a:pt x="872431" y="445916"/>
                      <a:pt x="872526" y="439820"/>
                      <a:pt x="876431" y="436010"/>
                    </a:cubicBezTo>
                    <a:cubicBezTo>
                      <a:pt x="880337" y="432296"/>
                      <a:pt x="886433" y="432391"/>
                      <a:pt x="890243" y="436296"/>
                    </a:cubicBezTo>
                    <a:cubicBezTo>
                      <a:pt x="904625" y="451250"/>
                      <a:pt x="918913" y="462871"/>
                      <a:pt x="934058" y="471824"/>
                    </a:cubicBezTo>
                    <a:cubicBezTo>
                      <a:pt x="938630" y="474587"/>
                      <a:pt x="940154" y="480587"/>
                      <a:pt x="937391" y="485159"/>
                    </a:cubicBezTo>
                    <a:cubicBezTo>
                      <a:pt x="935582" y="488207"/>
                      <a:pt x="932343" y="489922"/>
                      <a:pt x="929009" y="489922"/>
                    </a:cubicBezTo>
                    <a:close/>
                    <a:moveTo>
                      <a:pt x="1095411" y="484016"/>
                    </a:moveTo>
                    <a:cubicBezTo>
                      <a:pt x="1092363" y="484016"/>
                      <a:pt x="1089315" y="482588"/>
                      <a:pt x="1087410" y="479825"/>
                    </a:cubicBezTo>
                    <a:cubicBezTo>
                      <a:pt x="1084362" y="475349"/>
                      <a:pt x="1085505" y="469348"/>
                      <a:pt x="1089887" y="466300"/>
                    </a:cubicBezTo>
                    <a:cubicBezTo>
                      <a:pt x="1103888" y="456680"/>
                      <a:pt x="1118747" y="444297"/>
                      <a:pt x="1134178" y="429438"/>
                    </a:cubicBezTo>
                    <a:cubicBezTo>
                      <a:pt x="1138083" y="425723"/>
                      <a:pt x="1144179" y="425819"/>
                      <a:pt x="1147894" y="429724"/>
                    </a:cubicBezTo>
                    <a:cubicBezTo>
                      <a:pt x="1151609" y="433629"/>
                      <a:pt x="1151513" y="439725"/>
                      <a:pt x="1147608" y="443440"/>
                    </a:cubicBezTo>
                    <a:cubicBezTo>
                      <a:pt x="1131225" y="459251"/>
                      <a:pt x="1115890" y="472015"/>
                      <a:pt x="1100840" y="482397"/>
                    </a:cubicBezTo>
                    <a:cubicBezTo>
                      <a:pt x="1099221" y="483445"/>
                      <a:pt x="1097316" y="484016"/>
                      <a:pt x="1095411" y="484016"/>
                    </a:cubicBezTo>
                    <a:close/>
                    <a:moveTo>
                      <a:pt x="845856" y="406864"/>
                    </a:moveTo>
                    <a:cubicBezTo>
                      <a:pt x="842808" y="406864"/>
                      <a:pt x="839760" y="405435"/>
                      <a:pt x="837855" y="402673"/>
                    </a:cubicBezTo>
                    <a:cubicBezTo>
                      <a:pt x="827568" y="388100"/>
                      <a:pt x="817091" y="371526"/>
                      <a:pt x="805565" y="352000"/>
                    </a:cubicBezTo>
                    <a:cubicBezTo>
                      <a:pt x="802803" y="347333"/>
                      <a:pt x="804422" y="341427"/>
                      <a:pt x="808994" y="338665"/>
                    </a:cubicBezTo>
                    <a:cubicBezTo>
                      <a:pt x="813566" y="335903"/>
                      <a:pt x="819567" y="337427"/>
                      <a:pt x="822329" y="342094"/>
                    </a:cubicBezTo>
                    <a:cubicBezTo>
                      <a:pt x="833569" y="361144"/>
                      <a:pt x="843856" y="377336"/>
                      <a:pt x="853762" y="391433"/>
                    </a:cubicBezTo>
                    <a:cubicBezTo>
                      <a:pt x="856905" y="395815"/>
                      <a:pt x="855762" y="401911"/>
                      <a:pt x="851381" y="404959"/>
                    </a:cubicBezTo>
                    <a:cubicBezTo>
                      <a:pt x="849761" y="406292"/>
                      <a:pt x="847856" y="406864"/>
                      <a:pt x="845856" y="406864"/>
                    </a:cubicBezTo>
                    <a:close/>
                    <a:moveTo>
                      <a:pt x="1181612" y="402959"/>
                    </a:moveTo>
                    <a:cubicBezTo>
                      <a:pt x="1179326" y="402959"/>
                      <a:pt x="1177040" y="402197"/>
                      <a:pt x="1175231" y="400577"/>
                    </a:cubicBezTo>
                    <a:cubicBezTo>
                      <a:pt x="1171135" y="397053"/>
                      <a:pt x="1170754" y="390862"/>
                      <a:pt x="1174278" y="386861"/>
                    </a:cubicBezTo>
                    <a:cubicBezTo>
                      <a:pt x="1185899" y="373526"/>
                      <a:pt x="1198281" y="358667"/>
                      <a:pt x="1211902" y="341522"/>
                    </a:cubicBezTo>
                    <a:cubicBezTo>
                      <a:pt x="1215236" y="337331"/>
                      <a:pt x="1221427" y="336665"/>
                      <a:pt x="1225618" y="339998"/>
                    </a:cubicBezTo>
                    <a:cubicBezTo>
                      <a:pt x="1229809" y="343332"/>
                      <a:pt x="1230476" y="349523"/>
                      <a:pt x="1227142" y="353714"/>
                    </a:cubicBezTo>
                    <a:cubicBezTo>
                      <a:pt x="1213235" y="371145"/>
                      <a:pt x="1200853" y="386195"/>
                      <a:pt x="1188947" y="399720"/>
                    </a:cubicBezTo>
                    <a:cubicBezTo>
                      <a:pt x="1187042" y="401816"/>
                      <a:pt x="1184279" y="402959"/>
                      <a:pt x="1181612" y="402959"/>
                    </a:cubicBezTo>
                    <a:close/>
                    <a:moveTo>
                      <a:pt x="1256003" y="310376"/>
                    </a:moveTo>
                    <a:cubicBezTo>
                      <a:pt x="1253907" y="310376"/>
                      <a:pt x="1251812" y="309709"/>
                      <a:pt x="1250097" y="308375"/>
                    </a:cubicBezTo>
                    <a:cubicBezTo>
                      <a:pt x="1245811" y="305137"/>
                      <a:pt x="1245049" y="299041"/>
                      <a:pt x="1248287" y="294755"/>
                    </a:cubicBezTo>
                    <a:lnTo>
                      <a:pt x="1259813" y="279705"/>
                    </a:lnTo>
                    <a:cubicBezTo>
                      <a:pt x="1268099" y="268847"/>
                      <a:pt x="1276291" y="258179"/>
                      <a:pt x="1284387" y="247701"/>
                    </a:cubicBezTo>
                    <a:cubicBezTo>
                      <a:pt x="1287721" y="243415"/>
                      <a:pt x="1293817" y="242748"/>
                      <a:pt x="1298008" y="245987"/>
                    </a:cubicBezTo>
                    <a:cubicBezTo>
                      <a:pt x="1302294" y="249320"/>
                      <a:pt x="1303056" y="255416"/>
                      <a:pt x="1299722" y="259607"/>
                    </a:cubicBezTo>
                    <a:cubicBezTo>
                      <a:pt x="1291626" y="270085"/>
                      <a:pt x="1283435" y="280753"/>
                      <a:pt x="1275148" y="291611"/>
                    </a:cubicBezTo>
                    <a:lnTo>
                      <a:pt x="1263623" y="306756"/>
                    </a:lnTo>
                    <a:cubicBezTo>
                      <a:pt x="1261813" y="309137"/>
                      <a:pt x="1258860" y="310376"/>
                      <a:pt x="1256003" y="310376"/>
                    </a:cubicBezTo>
                    <a:close/>
                    <a:moveTo>
                      <a:pt x="784896" y="305042"/>
                    </a:moveTo>
                    <a:cubicBezTo>
                      <a:pt x="781467" y="305042"/>
                      <a:pt x="778133" y="303232"/>
                      <a:pt x="776324" y="299993"/>
                    </a:cubicBezTo>
                    <a:lnTo>
                      <a:pt x="766703" y="282372"/>
                    </a:lnTo>
                    <a:cubicBezTo>
                      <a:pt x="760512" y="270942"/>
                      <a:pt x="754226" y="259417"/>
                      <a:pt x="747939" y="247987"/>
                    </a:cubicBezTo>
                    <a:cubicBezTo>
                      <a:pt x="745367" y="243320"/>
                      <a:pt x="747082" y="237319"/>
                      <a:pt x="751749" y="234747"/>
                    </a:cubicBezTo>
                    <a:cubicBezTo>
                      <a:pt x="756512" y="232175"/>
                      <a:pt x="762322" y="233795"/>
                      <a:pt x="764989" y="238557"/>
                    </a:cubicBezTo>
                    <a:cubicBezTo>
                      <a:pt x="771371" y="250082"/>
                      <a:pt x="777657" y="261608"/>
                      <a:pt x="783848" y="273038"/>
                    </a:cubicBezTo>
                    <a:lnTo>
                      <a:pt x="793469" y="290659"/>
                    </a:lnTo>
                    <a:cubicBezTo>
                      <a:pt x="796040" y="295421"/>
                      <a:pt x="794326" y="301327"/>
                      <a:pt x="789563" y="303899"/>
                    </a:cubicBezTo>
                    <a:cubicBezTo>
                      <a:pt x="788135" y="304661"/>
                      <a:pt x="786515" y="305042"/>
                      <a:pt x="784896" y="305042"/>
                    </a:cubicBezTo>
                    <a:close/>
                    <a:moveTo>
                      <a:pt x="9752" y="304470"/>
                    </a:moveTo>
                    <a:cubicBezTo>
                      <a:pt x="7561" y="304470"/>
                      <a:pt x="5275" y="303708"/>
                      <a:pt x="3465" y="302184"/>
                    </a:cubicBezTo>
                    <a:cubicBezTo>
                      <a:pt x="-631" y="298660"/>
                      <a:pt x="-1202" y="292564"/>
                      <a:pt x="2322" y="288468"/>
                    </a:cubicBezTo>
                    <a:cubicBezTo>
                      <a:pt x="15181" y="273228"/>
                      <a:pt x="28421" y="258179"/>
                      <a:pt x="41851" y="243605"/>
                    </a:cubicBezTo>
                    <a:cubicBezTo>
                      <a:pt x="45470" y="239605"/>
                      <a:pt x="51662" y="239414"/>
                      <a:pt x="55567" y="243034"/>
                    </a:cubicBezTo>
                    <a:cubicBezTo>
                      <a:pt x="59567" y="246653"/>
                      <a:pt x="59758" y="252845"/>
                      <a:pt x="56138" y="256750"/>
                    </a:cubicBezTo>
                    <a:cubicBezTo>
                      <a:pt x="42994" y="271037"/>
                      <a:pt x="29849" y="285896"/>
                      <a:pt x="17181" y="300946"/>
                    </a:cubicBezTo>
                    <a:cubicBezTo>
                      <a:pt x="15276" y="303327"/>
                      <a:pt x="12514" y="304470"/>
                      <a:pt x="9752" y="304470"/>
                    </a:cubicBezTo>
                    <a:close/>
                    <a:moveTo>
                      <a:pt x="90143" y="217316"/>
                    </a:moveTo>
                    <a:cubicBezTo>
                      <a:pt x="87666" y="217316"/>
                      <a:pt x="85094" y="216364"/>
                      <a:pt x="83189" y="214459"/>
                    </a:cubicBezTo>
                    <a:cubicBezTo>
                      <a:pt x="79379" y="210649"/>
                      <a:pt x="79475" y="204458"/>
                      <a:pt x="83285" y="200648"/>
                    </a:cubicBezTo>
                    <a:cubicBezTo>
                      <a:pt x="97667" y="186360"/>
                      <a:pt x="112336" y="172644"/>
                      <a:pt x="126909" y="159690"/>
                    </a:cubicBezTo>
                    <a:cubicBezTo>
                      <a:pt x="130910" y="156166"/>
                      <a:pt x="137101" y="156452"/>
                      <a:pt x="140625" y="160547"/>
                    </a:cubicBezTo>
                    <a:cubicBezTo>
                      <a:pt x="144245" y="164548"/>
                      <a:pt x="143864" y="170739"/>
                      <a:pt x="139863" y="174263"/>
                    </a:cubicBezTo>
                    <a:cubicBezTo>
                      <a:pt x="125576" y="186932"/>
                      <a:pt x="111098" y="200552"/>
                      <a:pt x="97001" y="214459"/>
                    </a:cubicBezTo>
                    <a:cubicBezTo>
                      <a:pt x="95096" y="216364"/>
                      <a:pt x="92619" y="217316"/>
                      <a:pt x="90143" y="217316"/>
                    </a:cubicBezTo>
                    <a:close/>
                    <a:moveTo>
                      <a:pt x="1329155" y="216935"/>
                    </a:moveTo>
                    <a:cubicBezTo>
                      <a:pt x="1326964" y="216935"/>
                      <a:pt x="1324773" y="216173"/>
                      <a:pt x="1322963" y="214649"/>
                    </a:cubicBezTo>
                    <a:cubicBezTo>
                      <a:pt x="1318868" y="211220"/>
                      <a:pt x="1318296" y="205029"/>
                      <a:pt x="1321725" y="200933"/>
                    </a:cubicBezTo>
                    <a:cubicBezTo>
                      <a:pt x="1336584" y="183122"/>
                      <a:pt x="1349824" y="168453"/>
                      <a:pt x="1362111" y="156166"/>
                    </a:cubicBezTo>
                    <a:cubicBezTo>
                      <a:pt x="1365921" y="152356"/>
                      <a:pt x="1372112" y="152356"/>
                      <a:pt x="1375922" y="156166"/>
                    </a:cubicBezTo>
                    <a:cubicBezTo>
                      <a:pt x="1379732" y="159976"/>
                      <a:pt x="1379732" y="166167"/>
                      <a:pt x="1375922" y="169977"/>
                    </a:cubicBezTo>
                    <a:cubicBezTo>
                      <a:pt x="1364111" y="181788"/>
                      <a:pt x="1351253" y="195980"/>
                      <a:pt x="1336775" y="213411"/>
                    </a:cubicBezTo>
                    <a:cubicBezTo>
                      <a:pt x="1334679" y="215697"/>
                      <a:pt x="1331917" y="216935"/>
                      <a:pt x="1329155" y="216935"/>
                    </a:cubicBezTo>
                    <a:close/>
                    <a:moveTo>
                      <a:pt x="726889" y="201505"/>
                    </a:moveTo>
                    <a:cubicBezTo>
                      <a:pt x="723555" y="201505"/>
                      <a:pt x="720412" y="199790"/>
                      <a:pt x="718602" y="196838"/>
                    </a:cubicBezTo>
                    <a:cubicBezTo>
                      <a:pt x="707458" y="178454"/>
                      <a:pt x="696980" y="162452"/>
                      <a:pt x="686503" y="147879"/>
                    </a:cubicBezTo>
                    <a:cubicBezTo>
                      <a:pt x="683360" y="143498"/>
                      <a:pt x="684312" y="137402"/>
                      <a:pt x="688694" y="134258"/>
                    </a:cubicBezTo>
                    <a:cubicBezTo>
                      <a:pt x="693075" y="131115"/>
                      <a:pt x="699171" y="132068"/>
                      <a:pt x="702314" y="136449"/>
                    </a:cubicBezTo>
                    <a:cubicBezTo>
                      <a:pt x="713078" y="151403"/>
                      <a:pt x="723936" y="167882"/>
                      <a:pt x="735271" y="186646"/>
                    </a:cubicBezTo>
                    <a:cubicBezTo>
                      <a:pt x="738033" y="191218"/>
                      <a:pt x="736604" y="197219"/>
                      <a:pt x="731937" y="199981"/>
                    </a:cubicBezTo>
                    <a:cubicBezTo>
                      <a:pt x="730318" y="201029"/>
                      <a:pt x="728603" y="201505"/>
                      <a:pt x="726889" y="201505"/>
                    </a:cubicBezTo>
                    <a:close/>
                    <a:moveTo>
                      <a:pt x="178916" y="138545"/>
                    </a:moveTo>
                    <a:cubicBezTo>
                      <a:pt x="176058" y="138545"/>
                      <a:pt x="173201" y="137306"/>
                      <a:pt x="171200" y="134830"/>
                    </a:cubicBezTo>
                    <a:cubicBezTo>
                      <a:pt x="167867" y="130639"/>
                      <a:pt x="168629" y="124448"/>
                      <a:pt x="172820" y="121114"/>
                    </a:cubicBezTo>
                    <a:cubicBezTo>
                      <a:pt x="189012" y="108350"/>
                      <a:pt x="205395" y="96444"/>
                      <a:pt x="221302" y="85776"/>
                    </a:cubicBezTo>
                    <a:cubicBezTo>
                      <a:pt x="225779" y="82728"/>
                      <a:pt x="231779" y="83966"/>
                      <a:pt x="234827" y="88443"/>
                    </a:cubicBezTo>
                    <a:cubicBezTo>
                      <a:pt x="237780" y="92920"/>
                      <a:pt x="236637" y="98921"/>
                      <a:pt x="232160" y="101969"/>
                    </a:cubicBezTo>
                    <a:cubicBezTo>
                      <a:pt x="216635" y="112446"/>
                      <a:pt x="200728" y="123971"/>
                      <a:pt x="184821" y="136449"/>
                    </a:cubicBezTo>
                    <a:cubicBezTo>
                      <a:pt x="183107" y="137878"/>
                      <a:pt x="181011" y="138545"/>
                      <a:pt x="178916" y="138545"/>
                    </a:cubicBezTo>
                    <a:close/>
                    <a:moveTo>
                      <a:pt x="656880" y="105969"/>
                    </a:moveTo>
                    <a:cubicBezTo>
                      <a:pt x="654308" y="105969"/>
                      <a:pt x="651641" y="104921"/>
                      <a:pt x="649736" y="102826"/>
                    </a:cubicBezTo>
                    <a:cubicBezTo>
                      <a:pt x="636020" y="88062"/>
                      <a:pt x="621638" y="75203"/>
                      <a:pt x="607064" y="64535"/>
                    </a:cubicBezTo>
                    <a:cubicBezTo>
                      <a:pt x="602683" y="61392"/>
                      <a:pt x="601826" y="55296"/>
                      <a:pt x="604969" y="50915"/>
                    </a:cubicBezTo>
                    <a:cubicBezTo>
                      <a:pt x="608112" y="46533"/>
                      <a:pt x="614208" y="45676"/>
                      <a:pt x="618590" y="48819"/>
                    </a:cubicBezTo>
                    <a:cubicBezTo>
                      <a:pt x="634115" y="60249"/>
                      <a:pt x="649451" y="73965"/>
                      <a:pt x="663929" y="89491"/>
                    </a:cubicBezTo>
                    <a:cubicBezTo>
                      <a:pt x="667643" y="93396"/>
                      <a:pt x="667358" y="99587"/>
                      <a:pt x="663452" y="103207"/>
                    </a:cubicBezTo>
                    <a:cubicBezTo>
                      <a:pt x="661643" y="105112"/>
                      <a:pt x="659261" y="105969"/>
                      <a:pt x="656880" y="105969"/>
                    </a:cubicBezTo>
                    <a:close/>
                    <a:moveTo>
                      <a:pt x="277499" y="72727"/>
                    </a:moveTo>
                    <a:cubicBezTo>
                      <a:pt x="274070" y="72727"/>
                      <a:pt x="270737" y="70917"/>
                      <a:pt x="268927" y="67679"/>
                    </a:cubicBezTo>
                    <a:cubicBezTo>
                      <a:pt x="266355" y="62916"/>
                      <a:pt x="268070" y="57011"/>
                      <a:pt x="272832" y="54439"/>
                    </a:cubicBezTo>
                    <a:cubicBezTo>
                      <a:pt x="291120" y="44438"/>
                      <a:pt x="309408" y="35675"/>
                      <a:pt x="327315" y="28340"/>
                    </a:cubicBezTo>
                    <a:cubicBezTo>
                      <a:pt x="332268" y="26340"/>
                      <a:pt x="337983" y="28721"/>
                      <a:pt x="339983" y="33674"/>
                    </a:cubicBezTo>
                    <a:cubicBezTo>
                      <a:pt x="341984" y="38627"/>
                      <a:pt x="339602" y="44342"/>
                      <a:pt x="334649" y="46343"/>
                    </a:cubicBezTo>
                    <a:cubicBezTo>
                      <a:pt x="317409" y="53391"/>
                      <a:pt x="299788" y="61773"/>
                      <a:pt x="282167" y="71489"/>
                    </a:cubicBezTo>
                    <a:cubicBezTo>
                      <a:pt x="280643" y="72346"/>
                      <a:pt x="279023" y="72727"/>
                      <a:pt x="277499" y="72727"/>
                    </a:cubicBezTo>
                    <a:close/>
                    <a:moveTo>
                      <a:pt x="561630" y="37389"/>
                    </a:moveTo>
                    <a:cubicBezTo>
                      <a:pt x="560392" y="37389"/>
                      <a:pt x="559154" y="37199"/>
                      <a:pt x="557915" y="36627"/>
                    </a:cubicBezTo>
                    <a:cubicBezTo>
                      <a:pt x="541723" y="29864"/>
                      <a:pt x="524483" y="25007"/>
                      <a:pt x="506766" y="22244"/>
                    </a:cubicBezTo>
                    <a:lnTo>
                      <a:pt x="503432" y="21673"/>
                    </a:lnTo>
                    <a:cubicBezTo>
                      <a:pt x="498098" y="20911"/>
                      <a:pt x="494479" y="15958"/>
                      <a:pt x="495241" y="10624"/>
                    </a:cubicBezTo>
                    <a:cubicBezTo>
                      <a:pt x="496003" y="5290"/>
                      <a:pt x="501051" y="1575"/>
                      <a:pt x="506290" y="2432"/>
                    </a:cubicBezTo>
                    <a:lnTo>
                      <a:pt x="509909" y="3004"/>
                    </a:lnTo>
                    <a:cubicBezTo>
                      <a:pt x="529055" y="6052"/>
                      <a:pt x="547819" y="11291"/>
                      <a:pt x="565440" y="18625"/>
                    </a:cubicBezTo>
                    <a:cubicBezTo>
                      <a:pt x="570393" y="20720"/>
                      <a:pt x="572774" y="26340"/>
                      <a:pt x="570679" y="31388"/>
                    </a:cubicBezTo>
                    <a:cubicBezTo>
                      <a:pt x="569060" y="35103"/>
                      <a:pt x="565440" y="37389"/>
                      <a:pt x="561630" y="37389"/>
                    </a:cubicBezTo>
                    <a:close/>
                    <a:moveTo>
                      <a:pt x="387132" y="28721"/>
                    </a:moveTo>
                    <a:cubicBezTo>
                      <a:pt x="382751" y="28721"/>
                      <a:pt x="378750" y="25769"/>
                      <a:pt x="377702" y="21292"/>
                    </a:cubicBezTo>
                    <a:cubicBezTo>
                      <a:pt x="376369" y="16053"/>
                      <a:pt x="379607" y="10814"/>
                      <a:pt x="384846" y="9481"/>
                    </a:cubicBezTo>
                    <a:cubicBezTo>
                      <a:pt x="405134" y="4433"/>
                      <a:pt x="425423" y="1289"/>
                      <a:pt x="445044" y="51"/>
                    </a:cubicBezTo>
                    <a:cubicBezTo>
                      <a:pt x="450378" y="-520"/>
                      <a:pt x="455045" y="3766"/>
                      <a:pt x="455331" y="9195"/>
                    </a:cubicBezTo>
                    <a:cubicBezTo>
                      <a:pt x="455617" y="14529"/>
                      <a:pt x="451616" y="19196"/>
                      <a:pt x="446187" y="19482"/>
                    </a:cubicBezTo>
                    <a:cubicBezTo>
                      <a:pt x="427709" y="20625"/>
                      <a:pt x="408659" y="23673"/>
                      <a:pt x="389418" y="28340"/>
                    </a:cubicBezTo>
                    <a:cubicBezTo>
                      <a:pt x="388751" y="28626"/>
                      <a:pt x="387989" y="28721"/>
                      <a:pt x="387132" y="28721"/>
                    </a:cubicBezTo>
                    <a:close/>
                  </a:path>
                </a:pathLst>
              </a:custGeom>
              <a:solidFill>
                <a:srgbClr val="292C3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93" name="Graphic 161">
              <a:extLst>
                <a:ext uri="{FF2B5EF4-FFF2-40B4-BE49-F238E27FC236}">
                  <a16:creationId xmlns:a16="http://schemas.microsoft.com/office/drawing/2014/main" id="{199F3879-FB32-42FA-9FAD-9CD17CC3EFFF}"/>
                </a:ext>
              </a:extLst>
            </p:cNvPr>
            <p:cNvGrpSpPr/>
            <p:nvPr/>
          </p:nvGrpSpPr>
          <p:grpSpPr>
            <a:xfrm>
              <a:off x="8371915" y="5113337"/>
              <a:ext cx="446246" cy="299370"/>
              <a:chOff x="8371915" y="5113337"/>
              <a:chExt cx="446246" cy="299370"/>
            </a:xfrm>
          </p:grpSpPr>
          <p:sp>
            <p:nvSpPr>
              <p:cNvPr id="694" name="Freeform: Shape 693">
                <a:extLst>
                  <a:ext uri="{FF2B5EF4-FFF2-40B4-BE49-F238E27FC236}">
                    <a16:creationId xmlns:a16="http://schemas.microsoft.com/office/drawing/2014/main" id="{713E8C73-1963-4F3C-8CE3-1BBCF6DF73A9}"/>
                  </a:ext>
                </a:extLst>
              </p:cNvPr>
              <p:cNvSpPr/>
              <p:nvPr/>
            </p:nvSpPr>
            <p:spPr>
              <a:xfrm>
                <a:off x="8440686" y="5168105"/>
                <a:ext cx="331088" cy="204501"/>
              </a:xfrm>
              <a:custGeom>
                <a:avLst/>
                <a:gdLst>
                  <a:gd name="connsiteX0" fmla="*/ 331089 w 331088"/>
                  <a:gd name="connsiteY0" fmla="*/ 0 h 204501"/>
                  <a:gd name="connsiteX1" fmla="*/ 0 w 331088"/>
                  <a:gd name="connsiteY1" fmla="*/ 204502 h 204501"/>
                  <a:gd name="connsiteX2" fmla="*/ 15145 w 331088"/>
                  <a:gd name="connsiteY2" fmla="*/ 84963 h 204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1088" h="204501">
                    <a:moveTo>
                      <a:pt x="331089" y="0"/>
                    </a:moveTo>
                    <a:lnTo>
                      <a:pt x="0" y="204502"/>
                    </a:lnTo>
                    <a:lnTo>
                      <a:pt x="15145" y="84963"/>
                    </a:lnTo>
                    <a:close/>
                  </a:path>
                </a:pathLst>
              </a:custGeom>
              <a:solidFill>
                <a:srgbClr val="B3B2D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5" name="Freeform: Shape 694">
                <a:extLst>
                  <a:ext uri="{FF2B5EF4-FFF2-40B4-BE49-F238E27FC236}">
                    <a16:creationId xmlns:a16="http://schemas.microsoft.com/office/drawing/2014/main" id="{27CA5226-8ACC-4460-BC64-94C7E7154AB0}"/>
                  </a:ext>
                </a:extLst>
              </p:cNvPr>
              <p:cNvSpPr/>
              <p:nvPr/>
            </p:nvSpPr>
            <p:spPr>
              <a:xfrm>
                <a:off x="8440686" y="5168105"/>
                <a:ext cx="331088" cy="204501"/>
              </a:xfrm>
              <a:custGeom>
                <a:avLst/>
                <a:gdLst>
                  <a:gd name="connsiteX0" fmla="*/ 331089 w 331088"/>
                  <a:gd name="connsiteY0" fmla="*/ 0 h 204501"/>
                  <a:gd name="connsiteX1" fmla="*/ 0 w 331088"/>
                  <a:gd name="connsiteY1" fmla="*/ 204502 h 204501"/>
                  <a:gd name="connsiteX2" fmla="*/ 41624 w 331088"/>
                  <a:gd name="connsiteY2" fmla="*/ 119348 h 204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1088" h="204501">
                    <a:moveTo>
                      <a:pt x="331089" y="0"/>
                    </a:moveTo>
                    <a:lnTo>
                      <a:pt x="0" y="204502"/>
                    </a:lnTo>
                    <a:lnTo>
                      <a:pt x="41624" y="119348"/>
                    </a:lnTo>
                    <a:close/>
                  </a:path>
                </a:pathLst>
              </a:custGeom>
              <a:solidFill>
                <a:srgbClr val="292C3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696" name="Graphic 161">
                <a:extLst>
                  <a:ext uri="{FF2B5EF4-FFF2-40B4-BE49-F238E27FC236}">
                    <a16:creationId xmlns:a16="http://schemas.microsoft.com/office/drawing/2014/main" id="{F34AF7A8-B6D6-4EBC-AFBF-306F4C0BD9FF}"/>
                  </a:ext>
                </a:extLst>
              </p:cNvPr>
              <p:cNvGrpSpPr/>
              <p:nvPr/>
            </p:nvGrpSpPr>
            <p:grpSpPr>
              <a:xfrm>
                <a:off x="8371915" y="5113337"/>
                <a:ext cx="446246" cy="299370"/>
                <a:chOff x="8371915" y="5113337"/>
                <a:chExt cx="446246" cy="299370"/>
              </a:xfrm>
            </p:grpSpPr>
            <p:sp>
              <p:nvSpPr>
                <p:cNvPr id="697" name="Freeform: Shape 696">
                  <a:extLst>
                    <a:ext uri="{FF2B5EF4-FFF2-40B4-BE49-F238E27FC236}">
                      <a16:creationId xmlns:a16="http://schemas.microsoft.com/office/drawing/2014/main" id="{0725AC10-2A01-4EC9-925C-07F046FF6282}"/>
                    </a:ext>
                  </a:extLst>
                </p:cNvPr>
                <p:cNvSpPr/>
                <p:nvPr/>
              </p:nvSpPr>
              <p:spPr>
                <a:xfrm>
                  <a:off x="8371915" y="5113337"/>
                  <a:ext cx="446246" cy="299370"/>
                </a:xfrm>
                <a:custGeom>
                  <a:avLst/>
                  <a:gdLst>
                    <a:gd name="connsiteX0" fmla="*/ 206121 w 446246"/>
                    <a:gd name="connsiteY0" fmla="*/ 299371 h 299370"/>
                    <a:gd name="connsiteX1" fmla="*/ 0 w 446246"/>
                    <a:gd name="connsiteY1" fmla="*/ 47054 h 299370"/>
                    <a:gd name="connsiteX2" fmla="*/ 446246 w 446246"/>
                    <a:gd name="connsiteY2" fmla="*/ 0 h 299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46246" h="299370">
                      <a:moveTo>
                        <a:pt x="206121" y="299371"/>
                      </a:moveTo>
                      <a:lnTo>
                        <a:pt x="0" y="47054"/>
                      </a:lnTo>
                      <a:lnTo>
                        <a:pt x="446246" y="0"/>
                      </a:lnTo>
                      <a:close/>
                    </a:path>
                  </a:pathLst>
                </a:custGeom>
                <a:solidFill>
                  <a:srgbClr val="FF4C6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98" name="Freeform: Shape 697">
                  <a:extLst>
                    <a:ext uri="{FF2B5EF4-FFF2-40B4-BE49-F238E27FC236}">
                      <a16:creationId xmlns:a16="http://schemas.microsoft.com/office/drawing/2014/main" id="{CAB3CB9D-A3A4-4C0C-9FCA-39170CA68EBF}"/>
                    </a:ext>
                  </a:extLst>
                </p:cNvPr>
                <p:cNvSpPr/>
                <p:nvPr/>
              </p:nvSpPr>
              <p:spPr>
                <a:xfrm>
                  <a:off x="8454211" y="5121052"/>
                  <a:ext cx="349948" cy="171069"/>
                </a:xfrm>
                <a:custGeom>
                  <a:avLst/>
                  <a:gdLst>
                    <a:gd name="connsiteX0" fmla="*/ 349949 w 349948"/>
                    <a:gd name="connsiteY0" fmla="*/ 0 h 171069"/>
                    <a:gd name="connsiteX1" fmla="*/ 0 w 349948"/>
                    <a:gd name="connsiteY1" fmla="*/ 140113 h 171069"/>
                    <a:gd name="connsiteX2" fmla="*/ 25337 w 349948"/>
                    <a:gd name="connsiteY2" fmla="*/ 171069 h 1710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9948" h="171069">
                      <a:moveTo>
                        <a:pt x="349949" y="0"/>
                      </a:moveTo>
                      <a:lnTo>
                        <a:pt x="0" y="140113"/>
                      </a:lnTo>
                      <a:lnTo>
                        <a:pt x="25337" y="171069"/>
                      </a:lnTo>
                      <a:close/>
                    </a:path>
                  </a:pathLst>
                </a:custGeom>
                <a:solidFill>
                  <a:srgbClr val="B3B2D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10600" y="6181726"/>
            <a:ext cx="2743200" cy="539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36B06-9FB6-4AA1-A097-666DD28834F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70B01F-9F22-4AA2-95A8-2C6D80B2A8A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4"/>
            <a:ext cx="661335" cy="6613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 spc="-38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00025" indent="-200025" algn="l" defTabSz="685800" rtl="0" eaLnBrk="1" latinLnBrk="0" hangingPunct="1">
        <a:lnSpc>
          <a:spcPct val="10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290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450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610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770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4865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4725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22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8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hyperlink" Target="https://www.devopsschool.com/blog/top-5-git-hosting-solutions/" TargetMode="Externa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cs.washington.edu/courses/cse403/13au/lectures/git.ppt.pdf" TargetMode="External"/><Relationship Id="rId2" Type="http://schemas.openxmlformats.org/officeDocument/2006/relationships/hyperlink" Target="https://www.tutorialspoint.com/git/git_basic_concepts.htm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atlassian.com/git/tutorials/what-is-version-contro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-scm.com/" TargetMode="External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     GIT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6B9E25-F304-4BA4-97DF-23262BD67F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554" y="2442716"/>
            <a:ext cx="861958" cy="8619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er 3">
            <a:extLst>
              <a:ext uri="{FF2B5EF4-FFF2-40B4-BE49-F238E27FC236}">
                <a16:creationId xmlns:a16="http://schemas.microsoft.com/office/drawing/2014/main" id="{4A3830EE-3EFD-4338-AB90-0F062639A1FA}"/>
              </a:ext>
            </a:extLst>
          </p:cNvPr>
          <p:cNvSpPr/>
          <p:nvPr/>
        </p:nvSpPr>
        <p:spPr>
          <a:xfrm>
            <a:off x="820037" y="360948"/>
            <a:ext cx="1714616" cy="1909011"/>
          </a:xfrm>
          <a:prstGeom prst="can">
            <a:avLst/>
          </a:prstGeom>
          <a:ln w="825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Repository</a:t>
            </a:r>
          </a:p>
        </p:txBody>
      </p:sp>
      <p:sp>
        <p:nvSpPr>
          <p:cNvPr id="6" name="Explosion: 14 Points 5">
            <a:extLst>
              <a:ext uri="{FF2B5EF4-FFF2-40B4-BE49-F238E27FC236}">
                <a16:creationId xmlns:a16="http://schemas.microsoft.com/office/drawing/2014/main" id="{3BA7603A-B799-4660-9CD1-E22471779E34}"/>
              </a:ext>
            </a:extLst>
          </p:cNvPr>
          <p:cNvSpPr/>
          <p:nvPr/>
        </p:nvSpPr>
        <p:spPr>
          <a:xfrm>
            <a:off x="6336631" y="244642"/>
            <a:ext cx="4523874" cy="1283368"/>
          </a:xfrm>
          <a:prstGeom prst="irregularSeal2">
            <a:avLst/>
          </a:prstGeom>
          <a:ln w="76200">
            <a:solidFill>
              <a:srgbClr val="FAB4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Working Copy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17A1767-1A7E-4C3F-83A1-C90CA1F24432}"/>
              </a:ext>
            </a:extLst>
          </p:cNvPr>
          <p:cNvSpPr/>
          <p:nvPr/>
        </p:nvSpPr>
        <p:spPr>
          <a:xfrm>
            <a:off x="7106648" y="1971675"/>
            <a:ext cx="3753855" cy="742452"/>
          </a:xfrm>
          <a:prstGeom prst="roundRect">
            <a:avLst/>
          </a:prstGeom>
          <a:ln w="88900">
            <a:solidFill>
              <a:srgbClr val="FAB4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Modify working copy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0514C58-5FE0-4543-A4B1-367121FDB277}"/>
              </a:ext>
            </a:extLst>
          </p:cNvPr>
          <p:cNvSpPr/>
          <p:nvPr/>
        </p:nvSpPr>
        <p:spPr>
          <a:xfrm>
            <a:off x="7106648" y="4477752"/>
            <a:ext cx="3753847" cy="514433"/>
          </a:xfrm>
          <a:prstGeom prst="roundRect">
            <a:avLst/>
          </a:prstGeom>
          <a:ln w="88900">
            <a:solidFill>
              <a:srgbClr val="FAB4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Commit changes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774C465-ADE9-4F24-A0D3-ECDD674858FB}"/>
              </a:ext>
            </a:extLst>
          </p:cNvPr>
          <p:cNvSpPr/>
          <p:nvPr/>
        </p:nvSpPr>
        <p:spPr>
          <a:xfrm>
            <a:off x="7106648" y="5837322"/>
            <a:ext cx="3753847" cy="731423"/>
          </a:xfrm>
          <a:prstGeom prst="roundRect">
            <a:avLst/>
          </a:prstGeom>
          <a:ln w="88900">
            <a:solidFill>
              <a:srgbClr val="FAB4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Fix mistakes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F8EE8FD-1399-4C32-A4B1-3341936835BD}"/>
              </a:ext>
            </a:extLst>
          </p:cNvPr>
          <p:cNvSpPr/>
          <p:nvPr/>
        </p:nvSpPr>
        <p:spPr>
          <a:xfrm>
            <a:off x="7106648" y="3205415"/>
            <a:ext cx="3753849" cy="675774"/>
          </a:xfrm>
          <a:prstGeom prst="roundRect">
            <a:avLst/>
          </a:prstGeom>
          <a:ln w="88900">
            <a:solidFill>
              <a:srgbClr val="FAB4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Review changes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5DEB71-4C95-48FE-B419-9ACF05ADC05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534653" y="1009731"/>
            <a:ext cx="3801978" cy="0"/>
          </a:xfrm>
          <a:prstGeom prst="straightConnector1">
            <a:avLst/>
          </a:prstGeom>
          <a:ln w="95250">
            <a:solidFill>
              <a:srgbClr val="C80A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0676FE-5379-4038-AAAE-15029B543E70}"/>
              </a:ext>
            </a:extLst>
          </p:cNvPr>
          <p:cNvCxnSpPr>
            <a:cxnSpLocks/>
          </p:cNvCxnSpPr>
          <p:nvPr/>
        </p:nvCxnSpPr>
        <p:spPr>
          <a:xfrm>
            <a:off x="8855236" y="1315453"/>
            <a:ext cx="0" cy="612188"/>
          </a:xfrm>
          <a:prstGeom prst="straightConnector1">
            <a:avLst/>
          </a:prstGeom>
          <a:ln w="95250">
            <a:solidFill>
              <a:srgbClr val="C80A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07C870-FE97-455D-A067-0EB556AE5367}"/>
              </a:ext>
            </a:extLst>
          </p:cNvPr>
          <p:cNvCxnSpPr>
            <a:cxnSpLocks/>
          </p:cNvCxnSpPr>
          <p:nvPr/>
        </p:nvCxnSpPr>
        <p:spPr>
          <a:xfrm>
            <a:off x="8855236" y="2714127"/>
            <a:ext cx="0" cy="537912"/>
          </a:xfrm>
          <a:prstGeom prst="straightConnector1">
            <a:avLst/>
          </a:prstGeom>
          <a:ln w="95250">
            <a:solidFill>
              <a:srgbClr val="C80A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1C8CF94-5E4F-4B9F-B07A-75D7F094ADEE}"/>
              </a:ext>
            </a:extLst>
          </p:cNvPr>
          <p:cNvCxnSpPr>
            <a:cxnSpLocks/>
          </p:cNvCxnSpPr>
          <p:nvPr/>
        </p:nvCxnSpPr>
        <p:spPr>
          <a:xfrm>
            <a:off x="8855236" y="3881189"/>
            <a:ext cx="0" cy="596563"/>
          </a:xfrm>
          <a:prstGeom prst="straightConnector1">
            <a:avLst/>
          </a:prstGeom>
          <a:ln w="95250">
            <a:solidFill>
              <a:srgbClr val="C80A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85F806-264D-4711-8F73-6532294CFC52}"/>
              </a:ext>
            </a:extLst>
          </p:cNvPr>
          <p:cNvCxnSpPr>
            <a:cxnSpLocks/>
          </p:cNvCxnSpPr>
          <p:nvPr/>
        </p:nvCxnSpPr>
        <p:spPr>
          <a:xfrm>
            <a:off x="8855236" y="4969044"/>
            <a:ext cx="0" cy="868278"/>
          </a:xfrm>
          <a:prstGeom prst="straightConnector1">
            <a:avLst/>
          </a:prstGeom>
          <a:ln w="95250">
            <a:solidFill>
              <a:srgbClr val="C80A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2D96EBC-FD51-4420-8442-DEBBF06A7FF7}"/>
              </a:ext>
            </a:extLst>
          </p:cNvPr>
          <p:cNvCxnSpPr>
            <a:cxnSpLocks/>
          </p:cNvCxnSpPr>
          <p:nvPr/>
        </p:nvCxnSpPr>
        <p:spPr>
          <a:xfrm rot="10800000">
            <a:off x="1239721" y="2293100"/>
            <a:ext cx="5866922" cy="3843007"/>
          </a:xfrm>
          <a:prstGeom prst="bentConnector3">
            <a:avLst>
              <a:gd name="adj1" fmla="val 99966"/>
            </a:avLst>
          </a:prstGeom>
          <a:ln w="95250">
            <a:solidFill>
              <a:srgbClr val="C80A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EDFD894C-C0A3-4FAF-B8BF-75147344B2CD}"/>
              </a:ext>
            </a:extLst>
          </p:cNvPr>
          <p:cNvCxnSpPr>
            <a:cxnSpLocks/>
          </p:cNvCxnSpPr>
          <p:nvPr/>
        </p:nvCxnSpPr>
        <p:spPr>
          <a:xfrm rot="10800000">
            <a:off x="1941096" y="2293099"/>
            <a:ext cx="5139247" cy="2491460"/>
          </a:xfrm>
          <a:prstGeom prst="bentConnector3">
            <a:avLst>
              <a:gd name="adj1" fmla="val 99944"/>
            </a:avLst>
          </a:prstGeom>
          <a:ln w="95250">
            <a:solidFill>
              <a:srgbClr val="C80A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7FC91150-D33A-4C6A-9EC2-4266B6096C82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534653" y="1528010"/>
            <a:ext cx="4571995" cy="814891"/>
          </a:xfrm>
          <a:prstGeom prst="bentConnector3">
            <a:avLst>
              <a:gd name="adj1" fmla="val 30000"/>
            </a:avLst>
          </a:prstGeom>
          <a:ln w="95250">
            <a:solidFill>
              <a:srgbClr val="C80A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2031716-972F-4D22-A94E-82624109F82B}"/>
              </a:ext>
            </a:extLst>
          </p:cNvPr>
          <p:cNvSpPr txBox="1"/>
          <p:nvPr/>
        </p:nvSpPr>
        <p:spPr>
          <a:xfrm>
            <a:off x="3176838" y="576374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Clone operation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4F1689D-D943-4104-8313-DF53356E700C}"/>
              </a:ext>
            </a:extLst>
          </p:cNvPr>
          <p:cNvSpPr txBox="1"/>
          <p:nvPr/>
        </p:nvSpPr>
        <p:spPr>
          <a:xfrm>
            <a:off x="4139208" y="1836390"/>
            <a:ext cx="2771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Update operation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F801411-048D-44E4-BD06-6682CDD2EB59}"/>
              </a:ext>
            </a:extLst>
          </p:cNvPr>
          <p:cNvSpPr txBox="1"/>
          <p:nvPr/>
        </p:nvSpPr>
        <p:spPr>
          <a:xfrm>
            <a:off x="3349048" y="4294091"/>
            <a:ext cx="2387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Push operation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96CD13C-0845-47C7-99BF-0AC88E3E0261}"/>
              </a:ext>
            </a:extLst>
          </p:cNvPr>
          <p:cNvSpPr txBox="1"/>
          <p:nvPr/>
        </p:nvSpPr>
        <p:spPr>
          <a:xfrm>
            <a:off x="2461607" y="5617436"/>
            <a:ext cx="2387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Push operation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CB446D1-BC93-4821-9958-E8CB77D0F6AA}"/>
              </a:ext>
            </a:extLst>
          </p:cNvPr>
          <p:cNvSpPr txBox="1"/>
          <p:nvPr/>
        </p:nvSpPr>
        <p:spPr>
          <a:xfrm>
            <a:off x="8983570" y="5164165"/>
            <a:ext cx="2715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Amend &amp; Push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8511E5-E2CD-4B15-BADF-F2E6A9842B35}"/>
              </a:ext>
            </a:extLst>
          </p:cNvPr>
          <p:cNvSpPr txBox="1"/>
          <p:nvPr/>
        </p:nvSpPr>
        <p:spPr>
          <a:xfrm>
            <a:off x="8983571" y="3991000"/>
            <a:ext cx="2598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Commit &amp; Push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B5A0B22-AFA7-4F65-8B9B-732B3E050F7D}"/>
              </a:ext>
            </a:extLst>
          </p:cNvPr>
          <p:cNvSpPr txBox="1"/>
          <p:nvPr/>
        </p:nvSpPr>
        <p:spPr>
          <a:xfrm>
            <a:off x="9042061" y="2731206"/>
            <a:ext cx="2598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Status &amp; Diff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8890816-311A-4F9B-9B62-370D7E927276}"/>
              </a:ext>
            </a:extLst>
          </p:cNvPr>
          <p:cNvSpPr txBox="1"/>
          <p:nvPr/>
        </p:nvSpPr>
        <p:spPr>
          <a:xfrm>
            <a:off x="8983570" y="1364626"/>
            <a:ext cx="3096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Edit, Add, Move files</a:t>
            </a:r>
          </a:p>
        </p:txBody>
      </p:sp>
      <p:sp>
        <p:nvSpPr>
          <p:cNvPr id="63" name="Arrow: Curved Down 62">
            <a:extLst>
              <a:ext uri="{FF2B5EF4-FFF2-40B4-BE49-F238E27FC236}">
                <a16:creationId xmlns:a16="http://schemas.microsoft.com/office/drawing/2014/main" id="{CE897419-FFF9-4533-BF76-7E3935CD9FB5}"/>
              </a:ext>
            </a:extLst>
          </p:cNvPr>
          <p:cNvSpPr/>
          <p:nvPr/>
        </p:nvSpPr>
        <p:spPr>
          <a:xfrm>
            <a:off x="6911121" y="289255"/>
            <a:ext cx="1270353" cy="417052"/>
          </a:xfrm>
          <a:prstGeom prst="curvedDownArrow">
            <a:avLst>
              <a:gd name="adj1" fmla="val 25000"/>
              <a:gd name="adj2" fmla="val 50000"/>
              <a:gd name="adj3" fmla="val 32190"/>
            </a:avLst>
          </a:prstGeom>
          <a:solidFill>
            <a:srgbClr val="C80A50"/>
          </a:solidFill>
          <a:ln>
            <a:solidFill>
              <a:srgbClr val="C80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9FE4116-8D79-46DC-86B5-9F8471103DCC}"/>
              </a:ext>
            </a:extLst>
          </p:cNvPr>
          <p:cNvSpPr txBox="1"/>
          <p:nvPr/>
        </p:nvSpPr>
        <p:spPr>
          <a:xfrm>
            <a:off x="6507860" y="-54371"/>
            <a:ext cx="1994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Initialization</a:t>
            </a:r>
          </a:p>
        </p:txBody>
      </p:sp>
    </p:spTree>
    <p:extLst>
      <p:ext uri="{BB962C8B-B14F-4D97-AF65-F5344CB8AC3E}">
        <p14:creationId xmlns:p14="http://schemas.microsoft.com/office/powerpoint/2010/main" val="1296480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6B5F943-B156-4EBF-AC9A-48387F09C545}"/>
              </a:ext>
            </a:extLst>
          </p:cNvPr>
          <p:cNvCxnSpPr>
            <a:cxnSpLocks/>
          </p:cNvCxnSpPr>
          <p:nvPr/>
        </p:nvCxnSpPr>
        <p:spPr>
          <a:xfrm>
            <a:off x="11072765" y="4819169"/>
            <a:ext cx="34055" cy="1261552"/>
          </a:xfrm>
          <a:prstGeom prst="line">
            <a:avLst/>
          </a:prstGeom>
          <a:ln w="50800">
            <a:solidFill>
              <a:srgbClr val="FAB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5FBAC76-CE45-47B6-B1EF-7AD6227750A7}"/>
              </a:ext>
            </a:extLst>
          </p:cNvPr>
          <p:cNvCxnSpPr>
            <a:cxnSpLocks/>
          </p:cNvCxnSpPr>
          <p:nvPr/>
        </p:nvCxnSpPr>
        <p:spPr>
          <a:xfrm>
            <a:off x="9260781" y="4819169"/>
            <a:ext cx="34055" cy="1261552"/>
          </a:xfrm>
          <a:prstGeom prst="line">
            <a:avLst/>
          </a:prstGeom>
          <a:ln w="50800">
            <a:solidFill>
              <a:srgbClr val="FAB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87B044C-2248-444B-BDA4-73E58632B0A8}"/>
              </a:ext>
            </a:extLst>
          </p:cNvPr>
          <p:cNvCxnSpPr>
            <a:cxnSpLocks/>
          </p:cNvCxnSpPr>
          <p:nvPr/>
        </p:nvCxnSpPr>
        <p:spPr>
          <a:xfrm>
            <a:off x="7550985" y="4802003"/>
            <a:ext cx="34055" cy="1261552"/>
          </a:xfrm>
          <a:prstGeom prst="line">
            <a:avLst/>
          </a:prstGeom>
          <a:ln w="50800">
            <a:solidFill>
              <a:srgbClr val="FAB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47D2505-9AE9-4751-A594-01BFBCB4AA6A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5772725" y="4802003"/>
            <a:ext cx="34055" cy="1261552"/>
          </a:xfrm>
          <a:prstGeom prst="line">
            <a:avLst/>
          </a:prstGeom>
          <a:ln w="50800">
            <a:solidFill>
              <a:srgbClr val="FAB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Terminator 59">
            <a:extLst>
              <a:ext uri="{FF2B5EF4-FFF2-40B4-BE49-F238E27FC236}">
                <a16:creationId xmlns:a16="http://schemas.microsoft.com/office/drawing/2014/main" id="{E6A6AF2B-605A-49F4-9C56-3A11087B8A7E}"/>
              </a:ext>
            </a:extLst>
          </p:cNvPr>
          <p:cNvSpPr/>
          <p:nvPr/>
        </p:nvSpPr>
        <p:spPr>
          <a:xfrm>
            <a:off x="5039898" y="4964206"/>
            <a:ext cx="1627894" cy="369328"/>
          </a:xfrm>
          <a:prstGeom prst="flowChartTerminator">
            <a:avLst/>
          </a:prstGeom>
          <a:solidFill>
            <a:srgbClr val="00A0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File 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BB49CC-8A9F-46A0-ADB9-45E3DADB5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921" y="192550"/>
            <a:ext cx="9393848" cy="712765"/>
          </a:xfrm>
        </p:spPr>
        <p:txBody>
          <a:bodyPr/>
          <a:lstStyle/>
          <a:p>
            <a:r>
              <a:rPr lang="en-US" dirty="0"/>
              <a:t>Git snapshots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F44E5-9B47-4D01-8A9F-256BD42FF4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2717" y="1076324"/>
            <a:ext cx="4668251" cy="5356559"/>
          </a:xfrm>
        </p:spPr>
        <p:txBody>
          <a:bodyPr/>
          <a:lstStyle/>
          <a:p>
            <a:r>
              <a:rPr lang="en-US" dirty="0"/>
              <a:t> Centralized VCS like Subversion track version data on each individual file.</a:t>
            </a:r>
          </a:p>
          <a:p>
            <a:r>
              <a:rPr lang="en-US" dirty="0"/>
              <a:t> Git keeps “snapshots” of the entire state of the project.</a:t>
            </a:r>
          </a:p>
          <a:p>
            <a:pPr marL="0" indent="0">
              <a:buNone/>
            </a:pPr>
            <a:endParaRPr lang="en-US" dirty="0"/>
          </a:p>
          <a:p>
            <a:pPr>
              <a:buBlip>
                <a:blip r:embed="rId2"/>
              </a:buBlip>
            </a:pPr>
            <a:r>
              <a:rPr lang="en-US" dirty="0"/>
              <a:t> Each checkin version of the overall code has a copy of each file in it.</a:t>
            </a:r>
          </a:p>
          <a:p>
            <a:pPr>
              <a:buBlip>
                <a:blip r:embed="rId2"/>
              </a:buBlip>
            </a:pPr>
            <a:r>
              <a:rPr lang="en-US" dirty="0"/>
              <a:t> Some files change on a given checkin, some do not.</a:t>
            </a:r>
          </a:p>
          <a:p>
            <a:pPr>
              <a:buBlip>
                <a:blip r:embed="rId2"/>
              </a:buBlip>
            </a:pPr>
            <a:r>
              <a:rPr lang="en-US" dirty="0"/>
              <a:t> More redundancy, but faster.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A845B87-1913-4165-B493-FE912AD62434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8916064" y="1395663"/>
            <a:ext cx="2974990" cy="0"/>
          </a:xfrm>
          <a:prstGeom prst="straightConnector1">
            <a:avLst/>
          </a:prstGeom>
          <a:ln w="50800">
            <a:solidFill>
              <a:srgbClr val="FAB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D18CDDA-27D6-406C-8664-98D96F83F80B}"/>
              </a:ext>
            </a:extLst>
          </p:cNvPr>
          <p:cNvSpPr txBox="1"/>
          <p:nvPr/>
        </p:nvSpPr>
        <p:spPr>
          <a:xfrm>
            <a:off x="6681157" y="1210997"/>
            <a:ext cx="223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Checkins over time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CECF8E-EA2C-41CA-943B-7830B7D16AE7}"/>
              </a:ext>
            </a:extLst>
          </p:cNvPr>
          <p:cNvCxnSpPr>
            <a:endCxn id="8" idx="1"/>
          </p:cNvCxnSpPr>
          <p:nvPr/>
        </p:nvCxnSpPr>
        <p:spPr>
          <a:xfrm>
            <a:off x="5053263" y="1395663"/>
            <a:ext cx="1627894" cy="0"/>
          </a:xfrm>
          <a:prstGeom prst="line">
            <a:avLst/>
          </a:prstGeom>
          <a:ln w="50800">
            <a:solidFill>
              <a:srgbClr val="FAB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Terminator 12">
            <a:extLst>
              <a:ext uri="{FF2B5EF4-FFF2-40B4-BE49-F238E27FC236}">
                <a16:creationId xmlns:a16="http://schemas.microsoft.com/office/drawing/2014/main" id="{1D4C2157-A4D0-43B0-AAB6-74384CF7EF76}"/>
              </a:ext>
            </a:extLst>
          </p:cNvPr>
          <p:cNvSpPr/>
          <p:nvPr/>
        </p:nvSpPr>
        <p:spPr>
          <a:xfrm>
            <a:off x="5053264" y="1580329"/>
            <a:ext cx="1627894" cy="369328"/>
          </a:xfrm>
          <a:prstGeom prst="flowChartTerminator">
            <a:avLst/>
          </a:prstGeom>
          <a:solidFill>
            <a:srgbClr val="C80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Version 1</a:t>
            </a:r>
          </a:p>
        </p:txBody>
      </p:sp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ECB0543F-0608-47CD-9495-10261E52B3B0}"/>
              </a:ext>
            </a:extLst>
          </p:cNvPr>
          <p:cNvSpPr/>
          <p:nvPr/>
        </p:nvSpPr>
        <p:spPr>
          <a:xfrm>
            <a:off x="6800560" y="1597093"/>
            <a:ext cx="1627894" cy="369328"/>
          </a:xfrm>
          <a:prstGeom prst="flowChartTerminator">
            <a:avLst/>
          </a:prstGeom>
          <a:solidFill>
            <a:srgbClr val="C80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Version 2</a:t>
            </a:r>
          </a:p>
        </p:txBody>
      </p: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47474820-8904-41FA-9AE0-FF062BDE2F8A}"/>
              </a:ext>
            </a:extLst>
          </p:cNvPr>
          <p:cNvSpPr/>
          <p:nvPr/>
        </p:nvSpPr>
        <p:spPr>
          <a:xfrm>
            <a:off x="8547856" y="1580329"/>
            <a:ext cx="1627894" cy="369328"/>
          </a:xfrm>
          <a:prstGeom prst="flowChartTerminator">
            <a:avLst/>
          </a:prstGeom>
          <a:solidFill>
            <a:srgbClr val="C80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Version 3</a:t>
            </a:r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B0C81551-E1B6-4C68-9D83-7F526D963000}"/>
              </a:ext>
            </a:extLst>
          </p:cNvPr>
          <p:cNvSpPr/>
          <p:nvPr/>
        </p:nvSpPr>
        <p:spPr>
          <a:xfrm>
            <a:off x="10263160" y="1572490"/>
            <a:ext cx="1627894" cy="369328"/>
          </a:xfrm>
          <a:prstGeom prst="flowChartTerminator">
            <a:avLst/>
          </a:prstGeom>
          <a:solidFill>
            <a:srgbClr val="C80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Version 4</a:t>
            </a:r>
          </a:p>
        </p:txBody>
      </p:sp>
      <p:sp>
        <p:nvSpPr>
          <p:cNvPr id="18" name="Flowchart: Terminator 17">
            <a:extLst>
              <a:ext uri="{FF2B5EF4-FFF2-40B4-BE49-F238E27FC236}">
                <a16:creationId xmlns:a16="http://schemas.microsoft.com/office/drawing/2014/main" id="{B84298A5-608D-473C-8C1B-D8B6D0215518}"/>
              </a:ext>
            </a:extLst>
          </p:cNvPr>
          <p:cNvSpPr/>
          <p:nvPr/>
        </p:nvSpPr>
        <p:spPr>
          <a:xfrm>
            <a:off x="5005137" y="2151086"/>
            <a:ext cx="1627894" cy="369328"/>
          </a:xfrm>
          <a:prstGeom prst="flowChartTerminator">
            <a:avLst/>
          </a:prstGeom>
          <a:solidFill>
            <a:srgbClr val="00A0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File A</a:t>
            </a:r>
          </a:p>
        </p:txBody>
      </p:sp>
      <p:sp>
        <p:nvSpPr>
          <p:cNvPr id="19" name="Flowchart: Terminator 18">
            <a:extLst>
              <a:ext uri="{FF2B5EF4-FFF2-40B4-BE49-F238E27FC236}">
                <a16:creationId xmlns:a16="http://schemas.microsoft.com/office/drawing/2014/main" id="{C2BDE25E-F9AA-4ED5-B785-7A6907A52051}"/>
              </a:ext>
            </a:extLst>
          </p:cNvPr>
          <p:cNvSpPr/>
          <p:nvPr/>
        </p:nvSpPr>
        <p:spPr>
          <a:xfrm>
            <a:off x="5005137" y="2683001"/>
            <a:ext cx="1627894" cy="369328"/>
          </a:xfrm>
          <a:prstGeom prst="flowChartTerminator">
            <a:avLst/>
          </a:prstGeom>
          <a:solidFill>
            <a:srgbClr val="00A0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File B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B132E304-6CD2-4B59-97AA-AC4B62A7C3C5}"/>
              </a:ext>
            </a:extLst>
          </p:cNvPr>
          <p:cNvSpPr/>
          <p:nvPr/>
        </p:nvSpPr>
        <p:spPr>
          <a:xfrm>
            <a:off x="5005137" y="3232204"/>
            <a:ext cx="1627894" cy="369328"/>
          </a:xfrm>
          <a:prstGeom prst="flowChartTerminator">
            <a:avLst/>
          </a:prstGeom>
          <a:solidFill>
            <a:srgbClr val="00A0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File 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61CA3C-6A41-44C9-9D1A-58294C5903A1}"/>
              </a:ext>
            </a:extLst>
          </p:cNvPr>
          <p:cNvSpPr txBox="1"/>
          <p:nvPr/>
        </p:nvSpPr>
        <p:spPr>
          <a:xfrm>
            <a:off x="6899460" y="887832"/>
            <a:ext cx="1808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Subversion</a:t>
            </a:r>
          </a:p>
        </p:txBody>
      </p:sp>
      <p:sp>
        <p:nvSpPr>
          <p:cNvPr id="22" name="Flowchart: Terminator 21">
            <a:extLst>
              <a:ext uri="{FF2B5EF4-FFF2-40B4-BE49-F238E27FC236}">
                <a16:creationId xmlns:a16="http://schemas.microsoft.com/office/drawing/2014/main" id="{B4CC011E-E928-47A7-BE35-3008FA8A6FA6}"/>
              </a:ext>
            </a:extLst>
          </p:cNvPr>
          <p:cNvSpPr/>
          <p:nvPr/>
        </p:nvSpPr>
        <p:spPr>
          <a:xfrm>
            <a:off x="7113001" y="2151086"/>
            <a:ext cx="875968" cy="369328"/>
          </a:xfrm>
          <a:prstGeom prst="flowChartTerminator">
            <a:avLst/>
          </a:prstGeom>
          <a:solidFill>
            <a:srgbClr val="FAB4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haroni" panose="02010803020104030203" pitchFamily="2" charset="-79"/>
              </a:rPr>
              <a:t>Δ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23" name="Flowchart: Terminator 22">
            <a:extLst>
              <a:ext uri="{FF2B5EF4-FFF2-40B4-BE49-F238E27FC236}">
                <a16:creationId xmlns:a16="http://schemas.microsoft.com/office/drawing/2014/main" id="{64231E6A-9D5E-4536-91DC-FE11AACD774A}"/>
              </a:ext>
            </a:extLst>
          </p:cNvPr>
          <p:cNvSpPr/>
          <p:nvPr/>
        </p:nvSpPr>
        <p:spPr>
          <a:xfrm>
            <a:off x="8916064" y="2134322"/>
            <a:ext cx="875968" cy="369328"/>
          </a:xfrm>
          <a:prstGeom prst="flowChartTerminator">
            <a:avLst/>
          </a:prstGeom>
          <a:solidFill>
            <a:srgbClr val="FAB4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Δ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</a:p>
        </p:txBody>
      </p:sp>
      <p:sp>
        <p:nvSpPr>
          <p:cNvPr id="24" name="Flowchart: Terminator 23">
            <a:extLst>
              <a:ext uri="{FF2B5EF4-FFF2-40B4-BE49-F238E27FC236}">
                <a16:creationId xmlns:a16="http://schemas.microsoft.com/office/drawing/2014/main" id="{BECC178A-B3D5-406C-A3CC-3DD21B4F3F2A}"/>
              </a:ext>
            </a:extLst>
          </p:cNvPr>
          <p:cNvSpPr/>
          <p:nvPr/>
        </p:nvSpPr>
        <p:spPr>
          <a:xfrm>
            <a:off x="8916064" y="2683001"/>
            <a:ext cx="875968" cy="369328"/>
          </a:xfrm>
          <a:prstGeom prst="flowChartTerminator">
            <a:avLst/>
          </a:prstGeom>
          <a:solidFill>
            <a:srgbClr val="FAB4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Δ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25" name="Flowchart: Terminator 24">
            <a:extLst>
              <a:ext uri="{FF2B5EF4-FFF2-40B4-BE49-F238E27FC236}">
                <a16:creationId xmlns:a16="http://schemas.microsoft.com/office/drawing/2014/main" id="{A8131415-A632-4CD5-AA3A-942B4B9A1458}"/>
              </a:ext>
            </a:extLst>
          </p:cNvPr>
          <p:cNvSpPr/>
          <p:nvPr/>
        </p:nvSpPr>
        <p:spPr>
          <a:xfrm>
            <a:off x="10639123" y="2676604"/>
            <a:ext cx="875968" cy="369328"/>
          </a:xfrm>
          <a:prstGeom prst="flowChartTerminator">
            <a:avLst/>
          </a:prstGeom>
          <a:solidFill>
            <a:srgbClr val="FAB4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Δ</a:t>
            </a:r>
            <a:r>
              <a:rPr lang="en-US" b="0" i="0" dirty="0">
                <a:solidFill>
                  <a:schemeClr val="bg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5B114794-9139-4D60-AB81-C7452A611EF7}"/>
              </a:ext>
            </a:extLst>
          </p:cNvPr>
          <p:cNvSpPr/>
          <p:nvPr/>
        </p:nvSpPr>
        <p:spPr>
          <a:xfrm>
            <a:off x="7113001" y="3229896"/>
            <a:ext cx="875968" cy="369328"/>
          </a:xfrm>
          <a:prstGeom prst="flowChartTerminator">
            <a:avLst/>
          </a:prstGeom>
          <a:solidFill>
            <a:srgbClr val="FAB4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Δ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27" name="Flowchart: Terminator 26">
            <a:extLst>
              <a:ext uri="{FF2B5EF4-FFF2-40B4-BE49-F238E27FC236}">
                <a16:creationId xmlns:a16="http://schemas.microsoft.com/office/drawing/2014/main" id="{D378623A-892D-4959-835A-CA354F75C5CB}"/>
              </a:ext>
            </a:extLst>
          </p:cNvPr>
          <p:cNvSpPr/>
          <p:nvPr/>
        </p:nvSpPr>
        <p:spPr>
          <a:xfrm>
            <a:off x="8407217" y="3244336"/>
            <a:ext cx="875968" cy="369328"/>
          </a:xfrm>
          <a:prstGeom prst="flowChartTerminator">
            <a:avLst/>
          </a:prstGeom>
          <a:solidFill>
            <a:srgbClr val="FAB4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Δ</a:t>
            </a:r>
            <a:r>
              <a:rPr lang="en-US" b="0" i="0" dirty="0">
                <a:solidFill>
                  <a:schemeClr val="bg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8" name="Flowchart: Terminator 27">
            <a:extLst>
              <a:ext uri="{FF2B5EF4-FFF2-40B4-BE49-F238E27FC236}">
                <a16:creationId xmlns:a16="http://schemas.microsoft.com/office/drawing/2014/main" id="{BE057B18-AEE5-4851-B390-15D6A8D6225C}"/>
              </a:ext>
            </a:extLst>
          </p:cNvPr>
          <p:cNvSpPr/>
          <p:nvPr/>
        </p:nvSpPr>
        <p:spPr>
          <a:xfrm>
            <a:off x="10639123" y="3229896"/>
            <a:ext cx="875968" cy="369328"/>
          </a:xfrm>
          <a:prstGeom prst="flowChartTerminator">
            <a:avLst/>
          </a:prstGeom>
          <a:solidFill>
            <a:srgbClr val="FAB4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Δ</a:t>
            </a:r>
            <a:r>
              <a:rPr lang="en-US" b="0" i="0" dirty="0">
                <a:solidFill>
                  <a:schemeClr val="bg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3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B313EF-9B20-4F37-951F-5492A20AD47F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6633031" y="2335750"/>
            <a:ext cx="479970" cy="0"/>
          </a:xfrm>
          <a:prstGeom prst="straightConnector1">
            <a:avLst/>
          </a:prstGeom>
          <a:ln w="50800">
            <a:solidFill>
              <a:srgbClr val="FAB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57D82F2-7987-48EE-91D1-FB09864FF633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 flipV="1">
            <a:off x="7988969" y="2318986"/>
            <a:ext cx="927095" cy="16764"/>
          </a:xfrm>
          <a:prstGeom prst="straightConnector1">
            <a:avLst/>
          </a:prstGeom>
          <a:ln w="50800">
            <a:solidFill>
              <a:srgbClr val="FAB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6372F85-DB6C-4ADC-A8FF-F7605809A4AD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633031" y="2867665"/>
            <a:ext cx="2283033" cy="0"/>
          </a:xfrm>
          <a:prstGeom prst="straightConnector1">
            <a:avLst/>
          </a:prstGeom>
          <a:ln w="50800">
            <a:solidFill>
              <a:srgbClr val="FAB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E398A35-7CEA-413F-BF0F-D1C0A2162401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9792032" y="2861268"/>
            <a:ext cx="847091" cy="0"/>
          </a:xfrm>
          <a:prstGeom prst="straightConnector1">
            <a:avLst/>
          </a:prstGeom>
          <a:ln w="50800">
            <a:solidFill>
              <a:srgbClr val="FAB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1472F72-910A-4200-8B8B-8DC65690A191}"/>
              </a:ext>
            </a:extLst>
          </p:cNvPr>
          <p:cNvCxnSpPr>
            <a:cxnSpLocks/>
            <a:stCxn id="20" idx="3"/>
            <a:endCxn id="26" idx="1"/>
          </p:cNvCxnSpPr>
          <p:nvPr/>
        </p:nvCxnSpPr>
        <p:spPr>
          <a:xfrm flipV="1">
            <a:off x="6633031" y="3414560"/>
            <a:ext cx="479970" cy="2308"/>
          </a:xfrm>
          <a:prstGeom prst="straightConnector1">
            <a:avLst/>
          </a:prstGeom>
          <a:ln w="50800">
            <a:solidFill>
              <a:srgbClr val="FAB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27F3182-64CF-4523-B814-6A254DF76962}"/>
              </a:ext>
            </a:extLst>
          </p:cNvPr>
          <p:cNvCxnSpPr>
            <a:cxnSpLocks/>
          </p:cNvCxnSpPr>
          <p:nvPr/>
        </p:nvCxnSpPr>
        <p:spPr>
          <a:xfrm>
            <a:off x="7988969" y="3429000"/>
            <a:ext cx="439485" cy="0"/>
          </a:xfrm>
          <a:prstGeom prst="straightConnector1">
            <a:avLst/>
          </a:prstGeom>
          <a:ln w="50800">
            <a:solidFill>
              <a:srgbClr val="FAB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97B3BD-FA6D-4E0D-8699-3A593453DD83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 flipV="1">
            <a:off x="9283185" y="3414560"/>
            <a:ext cx="1355938" cy="14440"/>
          </a:xfrm>
          <a:prstGeom prst="straightConnector1">
            <a:avLst/>
          </a:prstGeom>
          <a:ln w="50800">
            <a:solidFill>
              <a:srgbClr val="FAB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4510ED9-2B8C-4955-85F0-8E494C470DE7}"/>
              </a:ext>
            </a:extLst>
          </p:cNvPr>
          <p:cNvCxnSpPr/>
          <p:nvPr/>
        </p:nvCxnSpPr>
        <p:spPr>
          <a:xfrm>
            <a:off x="5053263" y="4291263"/>
            <a:ext cx="1627894" cy="0"/>
          </a:xfrm>
          <a:prstGeom prst="line">
            <a:avLst/>
          </a:prstGeom>
          <a:ln w="50800">
            <a:solidFill>
              <a:srgbClr val="FAB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F31F011-D99B-4398-B33D-17DE2F607B57}"/>
              </a:ext>
            </a:extLst>
          </p:cNvPr>
          <p:cNvSpPr txBox="1"/>
          <p:nvPr/>
        </p:nvSpPr>
        <p:spPr>
          <a:xfrm>
            <a:off x="7470617" y="3798328"/>
            <a:ext cx="607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Git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0F482D9-800B-4BAE-BC8D-42E88249A203}"/>
              </a:ext>
            </a:extLst>
          </p:cNvPr>
          <p:cNvSpPr txBox="1"/>
          <p:nvPr/>
        </p:nvSpPr>
        <p:spPr>
          <a:xfrm>
            <a:off x="6672592" y="4128504"/>
            <a:ext cx="223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Checkins over time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67F7C18-0B32-452B-9181-AF543ADA5954}"/>
              </a:ext>
            </a:extLst>
          </p:cNvPr>
          <p:cNvCxnSpPr>
            <a:cxnSpLocks/>
          </p:cNvCxnSpPr>
          <p:nvPr/>
        </p:nvCxnSpPr>
        <p:spPr>
          <a:xfrm>
            <a:off x="8845201" y="4284846"/>
            <a:ext cx="2974990" cy="0"/>
          </a:xfrm>
          <a:prstGeom prst="straightConnector1">
            <a:avLst/>
          </a:prstGeom>
          <a:ln w="50800">
            <a:solidFill>
              <a:srgbClr val="FAB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Terminator 55">
            <a:extLst>
              <a:ext uri="{FF2B5EF4-FFF2-40B4-BE49-F238E27FC236}">
                <a16:creationId xmlns:a16="http://schemas.microsoft.com/office/drawing/2014/main" id="{68922F95-2D98-4122-B7D2-91CDE81E8F1E}"/>
              </a:ext>
            </a:extLst>
          </p:cNvPr>
          <p:cNvSpPr/>
          <p:nvPr/>
        </p:nvSpPr>
        <p:spPr>
          <a:xfrm>
            <a:off x="5056817" y="4454023"/>
            <a:ext cx="1627894" cy="369328"/>
          </a:xfrm>
          <a:prstGeom prst="flowChartTerminator">
            <a:avLst/>
          </a:prstGeom>
          <a:solidFill>
            <a:srgbClr val="C80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Version 1</a:t>
            </a:r>
          </a:p>
        </p:txBody>
      </p:sp>
      <p:sp>
        <p:nvSpPr>
          <p:cNvPr id="57" name="Flowchart: Terminator 56">
            <a:extLst>
              <a:ext uri="{FF2B5EF4-FFF2-40B4-BE49-F238E27FC236}">
                <a16:creationId xmlns:a16="http://schemas.microsoft.com/office/drawing/2014/main" id="{8138E969-F466-4471-A3CB-D287EA499B0E}"/>
              </a:ext>
            </a:extLst>
          </p:cNvPr>
          <p:cNvSpPr/>
          <p:nvPr/>
        </p:nvSpPr>
        <p:spPr>
          <a:xfrm>
            <a:off x="6824622" y="4454023"/>
            <a:ext cx="1627894" cy="369328"/>
          </a:xfrm>
          <a:prstGeom prst="flowChartTerminator">
            <a:avLst/>
          </a:prstGeom>
          <a:solidFill>
            <a:srgbClr val="C80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Version 2</a:t>
            </a:r>
          </a:p>
        </p:txBody>
      </p:sp>
      <p:sp>
        <p:nvSpPr>
          <p:cNvPr id="58" name="Flowchart: Terminator 57">
            <a:extLst>
              <a:ext uri="{FF2B5EF4-FFF2-40B4-BE49-F238E27FC236}">
                <a16:creationId xmlns:a16="http://schemas.microsoft.com/office/drawing/2014/main" id="{B48406D7-EC14-4C0A-A4AD-2007469061B5}"/>
              </a:ext>
            </a:extLst>
          </p:cNvPr>
          <p:cNvSpPr/>
          <p:nvPr/>
        </p:nvSpPr>
        <p:spPr>
          <a:xfrm>
            <a:off x="8547856" y="4441189"/>
            <a:ext cx="1627894" cy="369328"/>
          </a:xfrm>
          <a:prstGeom prst="flowChartTerminator">
            <a:avLst/>
          </a:prstGeom>
          <a:solidFill>
            <a:srgbClr val="C80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Version 3</a:t>
            </a:r>
          </a:p>
        </p:txBody>
      </p:sp>
      <p:sp>
        <p:nvSpPr>
          <p:cNvPr id="59" name="Flowchart: Terminator 58">
            <a:extLst>
              <a:ext uri="{FF2B5EF4-FFF2-40B4-BE49-F238E27FC236}">
                <a16:creationId xmlns:a16="http://schemas.microsoft.com/office/drawing/2014/main" id="{94A6F047-2E0D-4CAF-9AAB-2E9D069B644D}"/>
              </a:ext>
            </a:extLst>
          </p:cNvPr>
          <p:cNvSpPr/>
          <p:nvPr/>
        </p:nvSpPr>
        <p:spPr>
          <a:xfrm>
            <a:off x="10271090" y="4432675"/>
            <a:ext cx="1627894" cy="369328"/>
          </a:xfrm>
          <a:prstGeom prst="flowChartTerminator">
            <a:avLst/>
          </a:prstGeom>
          <a:solidFill>
            <a:srgbClr val="C80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Aharoni" panose="02010803020104030203" pitchFamily="2" charset="-79"/>
                <a:cs typeface="Aharoni" panose="02010803020104030203" pitchFamily="2" charset="-79"/>
              </a:rPr>
              <a:t>Version 4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1" name="Flowchart: Terminator 60">
            <a:extLst>
              <a:ext uri="{FF2B5EF4-FFF2-40B4-BE49-F238E27FC236}">
                <a16:creationId xmlns:a16="http://schemas.microsoft.com/office/drawing/2014/main" id="{E1B51E2A-6F07-419D-96B7-B2B1077BD997}"/>
              </a:ext>
            </a:extLst>
          </p:cNvPr>
          <p:cNvSpPr/>
          <p:nvPr/>
        </p:nvSpPr>
        <p:spPr>
          <a:xfrm>
            <a:off x="5020799" y="5496293"/>
            <a:ext cx="1627894" cy="369328"/>
          </a:xfrm>
          <a:prstGeom prst="flowChartTerminator">
            <a:avLst/>
          </a:prstGeom>
          <a:solidFill>
            <a:srgbClr val="00A0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File B</a:t>
            </a:r>
          </a:p>
        </p:txBody>
      </p:sp>
      <p:sp>
        <p:nvSpPr>
          <p:cNvPr id="63" name="Flowchart: Terminator 62">
            <a:extLst>
              <a:ext uri="{FF2B5EF4-FFF2-40B4-BE49-F238E27FC236}">
                <a16:creationId xmlns:a16="http://schemas.microsoft.com/office/drawing/2014/main" id="{E7BA0238-C53F-4F4A-A0BF-18D892667A9B}"/>
              </a:ext>
            </a:extLst>
          </p:cNvPr>
          <p:cNvSpPr/>
          <p:nvPr/>
        </p:nvSpPr>
        <p:spPr>
          <a:xfrm>
            <a:off x="4992833" y="6063555"/>
            <a:ext cx="1627894" cy="369328"/>
          </a:xfrm>
          <a:prstGeom prst="flowChartTerminator">
            <a:avLst/>
          </a:prstGeom>
          <a:solidFill>
            <a:srgbClr val="00A0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File C</a:t>
            </a:r>
          </a:p>
        </p:txBody>
      </p:sp>
      <p:sp>
        <p:nvSpPr>
          <p:cNvPr id="64" name="Flowchart: Terminator 63">
            <a:extLst>
              <a:ext uri="{FF2B5EF4-FFF2-40B4-BE49-F238E27FC236}">
                <a16:creationId xmlns:a16="http://schemas.microsoft.com/office/drawing/2014/main" id="{42F4D5F8-BBAA-4B38-9B96-AFA1A5C7180D}"/>
              </a:ext>
            </a:extLst>
          </p:cNvPr>
          <p:cNvSpPr/>
          <p:nvPr/>
        </p:nvSpPr>
        <p:spPr>
          <a:xfrm>
            <a:off x="7113001" y="4999857"/>
            <a:ext cx="875968" cy="369328"/>
          </a:xfrm>
          <a:prstGeom prst="flowChartTerminator">
            <a:avLst/>
          </a:prstGeom>
          <a:solidFill>
            <a:srgbClr val="FAB4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A1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5" name="Flowchart: Terminator 64">
            <a:extLst>
              <a:ext uri="{FF2B5EF4-FFF2-40B4-BE49-F238E27FC236}">
                <a16:creationId xmlns:a16="http://schemas.microsoft.com/office/drawing/2014/main" id="{676F747F-3391-44E9-8787-704C127C7673}"/>
              </a:ext>
            </a:extLst>
          </p:cNvPr>
          <p:cNvSpPr/>
          <p:nvPr/>
        </p:nvSpPr>
        <p:spPr>
          <a:xfrm>
            <a:off x="7117813" y="5544615"/>
            <a:ext cx="875968" cy="369328"/>
          </a:xfrm>
          <a:prstGeom prst="flowChartTerminator">
            <a:avLst/>
          </a:prstGeom>
          <a:solidFill>
            <a:srgbClr val="FAB40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6" name="Flowchart: Terminator 65">
            <a:extLst>
              <a:ext uri="{FF2B5EF4-FFF2-40B4-BE49-F238E27FC236}">
                <a16:creationId xmlns:a16="http://schemas.microsoft.com/office/drawing/2014/main" id="{F5CE3866-8D9A-46D8-9946-F078C0DA2D91}"/>
              </a:ext>
            </a:extLst>
          </p:cNvPr>
          <p:cNvSpPr/>
          <p:nvPr/>
        </p:nvSpPr>
        <p:spPr>
          <a:xfrm>
            <a:off x="7113001" y="6089373"/>
            <a:ext cx="875968" cy="369328"/>
          </a:xfrm>
          <a:prstGeom prst="flowChartTerminator">
            <a:avLst/>
          </a:prstGeom>
          <a:solidFill>
            <a:srgbClr val="FAB4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C1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7" name="Flowchart: Terminator 66">
            <a:extLst>
              <a:ext uri="{FF2B5EF4-FFF2-40B4-BE49-F238E27FC236}">
                <a16:creationId xmlns:a16="http://schemas.microsoft.com/office/drawing/2014/main" id="{D3DEF7AC-DA63-4C44-AC51-CD36D923EC1C}"/>
              </a:ext>
            </a:extLst>
          </p:cNvPr>
          <p:cNvSpPr/>
          <p:nvPr/>
        </p:nvSpPr>
        <p:spPr>
          <a:xfrm>
            <a:off x="8839825" y="6089373"/>
            <a:ext cx="875968" cy="369328"/>
          </a:xfrm>
          <a:prstGeom prst="flowChartTerminator">
            <a:avLst/>
          </a:prstGeom>
          <a:solidFill>
            <a:srgbClr val="FAB4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C2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8" name="Flowchart: Terminator 67">
            <a:extLst>
              <a:ext uri="{FF2B5EF4-FFF2-40B4-BE49-F238E27FC236}">
                <a16:creationId xmlns:a16="http://schemas.microsoft.com/office/drawing/2014/main" id="{E489437E-8DD4-45DC-81F6-B7FCFC29BDBB}"/>
              </a:ext>
            </a:extLst>
          </p:cNvPr>
          <p:cNvSpPr/>
          <p:nvPr/>
        </p:nvSpPr>
        <p:spPr>
          <a:xfrm>
            <a:off x="10639123" y="6080871"/>
            <a:ext cx="875968" cy="369328"/>
          </a:xfrm>
          <a:prstGeom prst="flowChartTerminator">
            <a:avLst/>
          </a:prstGeom>
          <a:solidFill>
            <a:srgbClr val="FAB40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C2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9" name="Flowchart: Terminator 68">
            <a:extLst>
              <a:ext uri="{FF2B5EF4-FFF2-40B4-BE49-F238E27FC236}">
                <a16:creationId xmlns:a16="http://schemas.microsoft.com/office/drawing/2014/main" id="{200CB7D0-EB85-468F-914E-B782B27A75AA}"/>
              </a:ext>
            </a:extLst>
          </p:cNvPr>
          <p:cNvSpPr/>
          <p:nvPr/>
        </p:nvSpPr>
        <p:spPr>
          <a:xfrm>
            <a:off x="10639123" y="5539772"/>
            <a:ext cx="875968" cy="369328"/>
          </a:xfrm>
          <a:prstGeom prst="flowChartTerminator">
            <a:avLst/>
          </a:prstGeom>
          <a:solidFill>
            <a:srgbClr val="FAB4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B1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0" name="Flowchart: Terminator 69">
            <a:extLst>
              <a:ext uri="{FF2B5EF4-FFF2-40B4-BE49-F238E27FC236}">
                <a16:creationId xmlns:a16="http://schemas.microsoft.com/office/drawing/2014/main" id="{1D290132-CFA5-441C-8E5C-44967955CB09}"/>
              </a:ext>
            </a:extLst>
          </p:cNvPr>
          <p:cNvSpPr/>
          <p:nvPr/>
        </p:nvSpPr>
        <p:spPr>
          <a:xfrm>
            <a:off x="10639123" y="5040819"/>
            <a:ext cx="875968" cy="369328"/>
          </a:xfrm>
          <a:prstGeom prst="flowChartTerminator">
            <a:avLst/>
          </a:prstGeom>
          <a:solidFill>
            <a:srgbClr val="FAB4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A2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1" name="Flowchart: Terminator 70">
            <a:extLst>
              <a:ext uri="{FF2B5EF4-FFF2-40B4-BE49-F238E27FC236}">
                <a16:creationId xmlns:a16="http://schemas.microsoft.com/office/drawing/2014/main" id="{2F5C39BD-0E77-4625-9AB9-495D522F3292}"/>
              </a:ext>
            </a:extLst>
          </p:cNvPr>
          <p:cNvSpPr/>
          <p:nvPr/>
        </p:nvSpPr>
        <p:spPr>
          <a:xfrm>
            <a:off x="8825538" y="5529041"/>
            <a:ext cx="875968" cy="369328"/>
          </a:xfrm>
          <a:prstGeom prst="flowChartTerminator">
            <a:avLst/>
          </a:prstGeom>
          <a:solidFill>
            <a:srgbClr val="FAB40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  <p:sp>
        <p:nvSpPr>
          <p:cNvPr id="72" name="Flowchart: Terminator 71">
            <a:extLst>
              <a:ext uri="{FF2B5EF4-FFF2-40B4-BE49-F238E27FC236}">
                <a16:creationId xmlns:a16="http://schemas.microsoft.com/office/drawing/2014/main" id="{82CC826D-304B-4650-A816-2F138BEB056C}"/>
              </a:ext>
            </a:extLst>
          </p:cNvPr>
          <p:cNvSpPr/>
          <p:nvPr/>
        </p:nvSpPr>
        <p:spPr>
          <a:xfrm>
            <a:off x="8839825" y="4984354"/>
            <a:ext cx="875968" cy="369328"/>
          </a:xfrm>
          <a:prstGeom prst="flowChartTerminator">
            <a:avLst/>
          </a:prstGeom>
          <a:solidFill>
            <a:srgbClr val="FAB40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A1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34834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6D238-E08F-4921-A762-ADB2CEDF8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git areas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82F09-C90C-45F0-81C5-417FA211ED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633" y="1671450"/>
            <a:ext cx="5667212" cy="4705350"/>
          </a:xfrm>
        </p:spPr>
        <p:txBody>
          <a:bodyPr/>
          <a:lstStyle/>
          <a:p>
            <a:r>
              <a:rPr lang="en-US" dirty="0"/>
              <a:t> In your local copy on git, files can be:</a:t>
            </a:r>
          </a:p>
          <a:p>
            <a:pPr>
              <a:buFontTx/>
              <a:buChar char="-"/>
            </a:pPr>
            <a:r>
              <a:rPr lang="en-US" dirty="0"/>
              <a:t>In your local repo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(committed)</a:t>
            </a:r>
          </a:p>
          <a:p>
            <a:pPr>
              <a:buFontTx/>
              <a:buChar char="-"/>
            </a:pPr>
            <a:r>
              <a:rPr lang="en-US" dirty="0"/>
              <a:t>Checked out and modified but not yet committed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(working copy)</a:t>
            </a:r>
          </a:p>
          <a:p>
            <a:pPr>
              <a:buFontTx/>
              <a:buChar char="-"/>
            </a:pPr>
            <a:r>
              <a:rPr lang="en-US" dirty="0"/>
              <a:t>Or, in-between, in a </a:t>
            </a:r>
            <a:r>
              <a:rPr lang="en-US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“staging” area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Staged files are ready to be committed.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 commit saves a snapshot of all staged state.</a:t>
            </a:r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82F8A0E7-2A59-4EB7-A3C0-F482CA4C1D87}"/>
              </a:ext>
            </a:extLst>
          </p:cNvPr>
          <p:cNvSpPr/>
          <p:nvPr/>
        </p:nvSpPr>
        <p:spPr>
          <a:xfrm>
            <a:off x="6096000" y="1624665"/>
            <a:ext cx="1703429" cy="712764"/>
          </a:xfrm>
          <a:prstGeom prst="flowChartTerminator">
            <a:avLst/>
          </a:prstGeom>
          <a:solidFill>
            <a:srgbClr val="C80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Working</a:t>
            </a:r>
          </a:p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directory</a:t>
            </a: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C56795BC-6B17-4A76-8158-B1DE8A75338B}"/>
              </a:ext>
            </a:extLst>
          </p:cNvPr>
          <p:cNvSpPr/>
          <p:nvPr/>
        </p:nvSpPr>
        <p:spPr>
          <a:xfrm>
            <a:off x="8198969" y="1615700"/>
            <a:ext cx="1703429" cy="712764"/>
          </a:xfrm>
          <a:prstGeom prst="flowChartTermina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Staging</a:t>
            </a:r>
          </a:p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area</a:t>
            </a:r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056C610A-2EBC-4953-B076-D614A3A8FDE4}"/>
              </a:ext>
            </a:extLst>
          </p:cNvPr>
          <p:cNvSpPr/>
          <p:nvPr/>
        </p:nvSpPr>
        <p:spPr>
          <a:xfrm>
            <a:off x="10301938" y="1615700"/>
            <a:ext cx="1703429" cy="712764"/>
          </a:xfrm>
          <a:prstGeom prst="flowChartTerminator">
            <a:avLst/>
          </a:prstGeom>
          <a:solidFill>
            <a:srgbClr val="00A0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Git directory</a:t>
            </a:r>
          </a:p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(repository)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36EA34C-2469-41C3-8B6D-362E30605027}"/>
              </a:ext>
            </a:extLst>
          </p:cNvPr>
          <p:cNvCxnSpPr>
            <a:cxnSpLocks/>
          </p:cNvCxnSpPr>
          <p:nvPr/>
        </p:nvCxnSpPr>
        <p:spPr>
          <a:xfrm>
            <a:off x="6536267" y="2328464"/>
            <a:ext cx="0" cy="385220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FF61C-0023-46CA-8442-253AAAA227DD}"/>
              </a:ext>
            </a:extLst>
          </p:cNvPr>
          <p:cNvCxnSpPr>
            <a:cxnSpLocks/>
          </p:cNvCxnSpPr>
          <p:nvPr/>
        </p:nvCxnSpPr>
        <p:spPr>
          <a:xfrm>
            <a:off x="9050683" y="2328464"/>
            <a:ext cx="0" cy="385220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948202-9BE8-4FAD-87A5-45A18F7F6F77}"/>
              </a:ext>
            </a:extLst>
          </p:cNvPr>
          <p:cNvCxnSpPr>
            <a:cxnSpLocks/>
          </p:cNvCxnSpPr>
          <p:nvPr/>
        </p:nvCxnSpPr>
        <p:spPr>
          <a:xfrm>
            <a:off x="11277600" y="2328464"/>
            <a:ext cx="0" cy="391147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ow: Left 10">
            <a:extLst>
              <a:ext uri="{FF2B5EF4-FFF2-40B4-BE49-F238E27FC236}">
                <a16:creationId xmlns:a16="http://schemas.microsoft.com/office/drawing/2014/main" id="{B00A83D7-5E04-4684-A316-F7C96919A1D9}"/>
              </a:ext>
            </a:extLst>
          </p:cNvPr>
          <p:cNvSpPr/>
          <p:nvPr/>
        </p:nvSpPr>
        <p:spPr>
          <a:xfrm>
            <a:off x="6583808" y="2618659"/>
            <a:ext cx="4693792" cy="1405466"/>
          </a:xfrm>
          <a:prstGeom prst="leftArrow">
            <a:avLst/>
          </a:prstGeom>
          <a:solidFill>
            <a:srgbClr val="C80A5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Checkout the project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6E03825F-88A0-4EC1-8C30-5C51A7C66C50}"/>
              </a:ext>
            </a:extLst>
          </p:cNvPr>
          <p:cNvSpPr/>
          <p:nvPr/>
        </p:nvSpPr>
        <p:spPr>
          <a:xfrm rot="10800000" flipV="1">
            <a:off x="6583800" y="3893102"/>
            <a:ext cx="2419343" cy="1405466"/>
          </a:xfrm>
          <a:prstGeom prst="leftArrow">
            <a:avLst/>
          </a:prstGeom>
          <a:solidFill>
            <a:srgbClr val="C80A5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Stage files</a:t>
            </a:r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FAD6DC9E-35D7-4D99-AAD0-57FAFB70BD36}"/>
              </a:ext>
            </a:extLst>
          </p:cNvPr>
          <p:cNvSpPr/>
          <p:nvPr/>
        </p:nvSpPr>
        <p:spPr>
          <a:xfrm rot="10800000" flipV="1">
            <a:off x="9098223" y="4775201"/>
            <a:ext cx="2131843" cy="1405466"/>
          </a:xfrm>
          <a:prstGeom prst="leftArrow">
            <a:avLst/>
          </a:prstGeom>
          <a:solidFill>
            <a:srgbClr val="C80A5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Commit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58437B-8EFC-42CC-8237-FC59C782962B}"/>
              </a:ext>
            </a:extLst>
          </p:cNvPr>
          <p:cNvSpPr txBox="1"/>
          <p:nvPr/>
        </p:nvSpPr>
        <p:spPr>
          <a:xfrm>
            <a:off x="7380716" y="858387"/>
            <a:ext cx="3052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Local Operations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B789E0-BFF8-4E2A-ADE3-FF7186404718}"/>
              </a:ext>
            </a:extLst>
          </p:cNvPr>
          <p:cNvSpPr txBox="1"/>
          <p:nvPr/>
        </p:nvSpPr>
        <p:spPr>
          <a:xfrm>
            <a:off x="5687382" y="6203015"/>
            <a:ext cx="2239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Unmodified/modified</a:t>
            </a:r>
          </a:p>
          <a:p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             Files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E013B7-9680-4DC6-9089-C063D6C9D2A4}"/>
              </a:ext>
            </a:extLst>
          </p:cNvPr>
          <p:cNvSpPr txBox="1"/>
          <p:nvPr/>
        </p:nvSpPr>
        <p:spPr>
          <a:xfrm>
            <a:off x="8609520" y="6172237"/>
            <a:ext cx="988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Staged</a:t>
            </a:r>
          </a:p>
          <a:p>
            <a:r>
              <a:rPr 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  Files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041C80-814F-49B0-9C84-805D5E467977}"/>
              </a:ext>
            </a:extLst>
          </p:cNvPr>
          <p:cNvSpPr txBox="1"/>
          <p:nvPr/>
        </p:nvSpPr>
        <p:spPr>
          <a:xfrm>
            <a:off x="10682773" y="6165373"/>
            <a:ext cx="1322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Committed</a:t>
            </a:r>
          </a:p>
          <a:p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1342797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4B14C-3CEC-4945-8F63-18F08EA9A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7" y="555999"/>
            <a:ext cx="9393848" cy="712765"/>
          </a:xfrm>
        </p:spPr>
        <p:txBody>
          <a:bodyPr/>
          <a:lstStyle/>
          <a:p>
            <a:r>
              <a:rPr lang="en-US" dirty="0"/>
              <a:t>Basic Git workflow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66B85-F769-4A9B-B2BC-246A051BD7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7068" y="1603717"/>
            <a:ext cx="5563098" cy="4705350"/>
          </a:xfrm>
        </p:spPr>
        <p:txBody>
          <a:bodyPr/>
          <a:lstStyle/>
          <a:p>
            <a:pPr algn="l"/>
            <a:r>
              <a:rPr lang="en-US" dirty="0">
                <a:latin typeface="Action Force" panose="00000400000000000000" pitchFamily="2" charset="0"/>
              </a:rPr>
              <a:t> Modify </a:t>
            </a:r>
            <a:r>
              <a:rPr lang="en-US" dirty="0"/>
              <a:t>files in your working directory.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 </a:t>
            </a:r>
            <a:r>
              <a:rPr lang="en-US" dirty="0">
                <a:latin typeface="Action Force" panose="00000400000000000000" pitchFamily="2" charset="0"/>
              </a:rPr>
              <a:t>Stage</a:t>
            </a:r>
            <a:r>
              <a:rPr lang="en-US" dirty="0"/>
              <a:t> files, adding snapshots of them to your staging area.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 </a:t>
            </a:r>
            <a:r>
              <a:rPr lang="en-US" dirty="0">
                <a:latin typeface="Action Force" panose="00000400000000000000" pitchFamily="2" charset="0"/>
              </a:rPr>
              <a:t>Commit</a:t>
            </a:r>
            <a:r>
              <a:rPr lang="en-US" dirty="0"/>
              <a:t>, which takes the files in the staging area and stores that snapshot permanently to your Git directory.</a:t>
            </a:r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752988B7-8901-4446-9E1E-762ACB1D0524}"/>
              </a:ext>
            </a:extLst>
          </p:cNvPr>
          <p:cNvSpPr/>
          <p:nvPr/>
        </p:nvSpPr>
        <p:spPr>
          <a:xfrm>
            <a:off x="5458969" y="1622012"/>
            <a:ext cx="1452685" cy="712764"/>
          </a:xfrm>
          <a:prstGeom prst="flowChartTerminator">
            <a:avLst/>
          </a:prstGeom>
          <a:solidFill>
            <a:srgbClr val="C80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Untracked</a:t>
            </a: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DE7DEC21-60C1-4554-9FF8-9D58F4365C5B}"/>
              </a:ext>
            </a:extLst>
          </p:cNvPr>
          <p:cNvSpPr/>
          <p:nvPr/>
        </p:nvSpPr>
        <p:spPr>
          <a:xfrm>
            <a:off x="7248099" y="1603717"/>
            <a:ext cx="1595583" cy="712764"/>
          </a:xfrm>
          <a:prstGeom prst="flowChartTermina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Unmodified</a:t>
            </a:r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52CBC0E2-8AB3-42EC-8791-596D44AF1682}"/>
              </a:ext>
            </a:extLst>
          </p:cNvPr>
          <p:cNvSpPr/>
          <p:nvPr/>
        </p:nvSpPr>
        <p:spPr>
          <a:xfrm>
            <a:off x="9157379" y="1564118"/>
            <a:ext cx="1461248" cy="712764"/>
          </a:xfrm>
          <a:prstGeom prst="flowChartTerminator">
            <a:avLst/>
          </a:prstGeom>
          <a:solidFill>
            <a:srgbClr val="00A0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modified</a:t>
            </a:r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D8E9F9F3-EA5F-489F-B30D-D508EBE7DDF0}"/>
              </a:ext>
            </a:extLst>
          </p:cNvPr>
          <p:cNvSpPr/>
          <p:nvPr/>
        </p:nvSpPr>
        <p:spPr>
          <a:xfrm>
            <a:off x="10932750" y="1564117"/>
            <a:ext cx="1219336" cy="712764"/>
          </a:xfrm>
          <a:prstGeom prst="flowChartTerminator">
            <a:avLst/>
          </a:prstGeom>
          <a:solidFill>
            <a:srgbClr val="00A50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Staged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96BD3D-A3C1-433B-8BD8-7FFD387902BC}"/>
              </a:ext>
            </a:extLst>
          </p:cNvPr>
          <p:cNvCxnSpPr>
            <a:stCxn id="4" idx="2"/>
          </p:cNvCxnSpPr>
          <p:nvPr/>
        </p:nvCxnSpPr>
        <p:spPr>
          <a:xfrm flipH="1">
            <a:off x="6185311" y="2334776"/>
            <a:ext cx="1" cy="38508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C75603-293D-404E-8FF2-D3575473F089}"/>
              </a:ext>
            </a:extLst>
          </p:cNvPr>
          <p:cNvCxnSpPr/>
          <p:nvPr/>
        </p:nvCxnSpPr>
        <p:spPr>
          <a:xfrm flipH="1">
            <a:off x="8045890" y="2316481"/>
            <a:ext cx="1" cy="38508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30A5462-C23A-45D0-9A6D-FC065B1396DA}"/>
              </a:ext>
            </a:extLst>
          </p:cNvPr>
          <p:cNvCxnSpPr/>
          <p:nvPr/>
        </p:nvCxnSpPr>
        <p:spPr>
          <a:xfrm flipH="1">
            <a:off x="9906469" y="2276882"/>
            <a:ext cx="1" cy="38508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E00F86-10E6-433F-BC67-C1C20107A189}"/>
              </a:ext>
            </a:extLst>
          </p:cNvPr>
          <p:cNvCxnSpPr/>
          <p:nvPr/>
        </p:nvCxnSpPr>
        <p:spPr>
          <a:xfrm flipH="1">
            <a:off x="11689568" y="2252805"/>
            <a:ext cx="1" cy="38508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Arrow: Left 14">
            <a:extLst>
              <a:ext uri="{FF2B5EF4-FFF2-40B4-BE49-F238E27FC236}">
                <a16:creationId xmlns:a16="http://schemas.microsoft.com/office/drawing/2014/main" id="{E46D640B-4EF3-401F-88E2-AA157F6F4BE4}"/>
              </a:ext>
            </a:extLst>
          </p:cNvPr>
          <p:cNvSpPr/>
          <p:nvPr/>
        </p:nvSpPr>
        <p:spPr>
          <a:xfrm rot="10800000" flipV="1">
            <a:off x="6185311" y="3050818"/>
            <a:ext cx="1860579" cy="905574"/>
          </a:xfrm>
          <a:prstGeom prst="leftArrow">
            <a:avLst/>
          </a:prstGeom>
          <a:solidFill>
            <a:srgbClr val="C80A5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Add the file</a:t>
            </a:r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A2E6E43D-BFCD-452E-99C2-E84075227FAB}"/>
              </a:ext>
            </a:extLst>
          </p:cNvPr>
          <p:cNvSpPr/>
          <p:nvPr/>
        </p:nvSpPr>
        <p:spPr>
          <a:xfrm rot="10800000" flipV="1">
            <a:off x="8045890" y="2342146"/>
            <a:ext cx="1860579" cy="905574"/>
          </a:xfrm>
          <a:prstGeom prst="leftArrow">
            <a:avLst/>
          </a:prstGeom>
          <a:solidFill>
            <a:srgbClr val="C80A5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Edit the file</a:t>
            </a: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28EE1173-A21C-4A64-9774-2A5F10A5966B}"/>
              </a:ext>
            </a:extLst>
          </p:cNvPr>
          <p:cNvSpPr/>
          <p:nvPr/>
        </p:nvSpPr>
        <p:spPr>
          <a:xfrm>
            <a:off x="6185314" y="4321103"/>
            <a:ext cx="1860576" cy="1048487"/>
          </a:xfrm>
          <a:prstGeom prst="leftArrow">
            <a:avLst/>
          </a:prstGeom>
          <a:solidFill>
            <a:srgbClr val="C80A5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Remove the file</a:t>
            </a:r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0DAAE2E2-4B3F-4B36-A86C-02C7DA6BCB5C}"/>
              </a:ext>
            </a:extLst>
          </p:cNvPr>
          <p:cNvSpPr/>
          <p:nvPr/>
        </p:nvSpPr>
        <p:spPr>
          <a:xfrm>
            <a:off x="8069640" y="4984491"/>
            <a:ext cx="3619926" cy="1048487"/>
          </a:xfrm>
          <a:prstGeom prst="leftArrow">
            <a:avLst/>
          </a:prstGeom>
          <a:solidFill>
            <a:srgbClr val="C80A5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Commit</a:t>
            </a:r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92C0DD73-59EF-4063-BE81-C79AE9784696}"/>
              </a:ext>
            </a:extLst>
          </p:cNvPr>
          <p:cNvSpPr/>
          <p:nvPr/>
        </p:nvSpPr>
        <p:spPr>
          <a:xfrm rot="10800000" flipV="1">
            <a:off x="9906462" y="3429000"/>
            <a:ext cx="1860578" cy="905574"/>
          </a:xfrm>
          <a:prstGeom prst="leftArrow">
            <a:avLst/>
          </a:prstGeom>
          <a:solidFill>
            <a:srgbClr val="C80A5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Stage the file</a:t>
            </a:r>
          </a:p>
        </p:txBody>
      </p:sp>
    </p:spTree>
    <p:extLst>
      <p:ext uri="{BB962C8B-B14F-4D97-AF65-F5344CB8AC3E}">
        <p14:creationId xmlns:p14="http://schemas.microsoft.com/office/powerpoint/2010/main" val="244629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8265-B9E5-4323-8CCE-C29492CCA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hosting for Git repos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350937-604F-42C1-9428-2EC8201E74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921" y="1471567"/>
            <a:ext cx="1081134" cy="10811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4075D8-F289-47BE-8826-9A7FE791760F}"/>
              </a:ext>
            </a:extLst>
          </p:cNvPr>
          <p:cNvSpPr txBox="1"/>
          <p:nvPr/>
        </p:nvSpPr>
        <p:spPr>
          <a:xfrm>
            <a:off x="2431993" y="1781174"/>
            <a:ext cx="1692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80A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GitHub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0762CB-BFB1-42CB-8ECD-6F71A6B291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10" y="3143555"/>
            <a:ext cx="1161745" cy="11617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15ABBE-F1D5-431D-9A40-9B18FF39828A}"/>
              </a:ext>
            </a:extLst>
          </p:cNvPr>
          <p:cNvSpPr txBox="1"/>
          <p:nvPr/>
        </p:nvSpPr>
        <p:spPr>
          <a:xfrm>
            <a:off x="2431992" y="3343274"/>
            <a:ext cx="2006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80A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Bitbucket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778D6B-31FA-4CF0-B31E-B9DDC68AFA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33" y="4896154"/>
            <a:ext cx="1483334" cy="14833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D750BF6-A8DC-4AB2-9D2F-3F7E1AF4D352}"/>
              </a:ext>
            </a:extLst>
          </p:cNvPr>
          <p:cNvSpPr txBox="1"/>
          <p:nvPr/>
        </p:nvSpPr>
        <p:spPr>
          <a:xfrm>
            <a:off x="2536767" y="5345433"/>
            <a:ext cx="2006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80A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GitLab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1CB915-BDF8-49C0-9187-CB3558189739}"/>
              </a:ext>
            </a:extLst>
          </p:cNvPr>
          <p:cNvSpPr txBox="1"/>
          <p:nvPr/>
        </p:nvSpPr>
        <p:spPr>
          <a:xfrm>
            <a:off x="7181850" y="3543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26EB02-E47D-47F3-97D1-A2A86F7105F1}"/>
              </a:ext>
            </a:extLst>
          </p:cNvPr>
          <p:cNvSpPr txBox="1"/>
          <p:nvPr/>
        </p:nvSpPr>
        <p:spPr>
          <a:xfrm>
            <a:off x="5476876" y="2762533"/>
            <a:ext cx="70484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  <a:hlinkClick r:id="rId5"/>
              </a:rPr>
              <a:t>https://www.devopsschool.com/blog/top-5-git-hosting-solutions/</a:t>
            </a:r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561228F-E9DA-44EB-990B-833F5CEFFB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1576" y="2762533"/>
            <a:ext cx="4953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15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2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0E54E-AC05-47CF-8909-61991779E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.git directory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BAF23-DFB8-43CB-9DF5-EFA35672A9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56921" y="1331742"/>
            <a:ext cx="10559950" cy="5167670"/>
          </a:xfrm>
        </p:spPr>
        <p:txBody>
          <a:bodyPr/>
          <a:lstStyle/>
          <a:p>
            <a:pPr algn="l">
              <a:buBlip>
                <a:blip r:embed="rId2"/>
              </a:buBlip>
            </a:pPr>
            <a:r>
              <a:rPr lang="en-US" dirty="0"/>
              <a:t> 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.git</a:t>
            </a:r>
          </a:p>
          <a:p>
            <a:pPr algn="l">
              <a:buBlip>
                <a:blip r:embed="rId2"/>
              </a:buBlip>
            </a:pPr>
            <a:r>
              <a:rPr lang="en-US" sz="2800" dirty="0"/>
              <a:t> 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HEAD</a:t>
            </a:r>
            <a:r>
              <a:rPr lang="en-US" sz="2800" dirty="0"/>
              <a:t>/ (A pointer to your current branch)</a:t>
            </a:r>
          </a:p>
          <a:p>
            <a:pPr algn="l">
              <a:buBlip>
                <a:blip r:embed="rId2"/>
              </a:buBlip>
            </a:pPr>
            <a:r>
              <a:rPr lang="en-US" sz="2800" dirty="0"/>
              <a:t> 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config</a:t>
            </a:r>
            <a:r>
              <a:rPr lang="en-US" sz="2800" dirty="0"/>
              <a:t>/ (contains all configuration preferences)</a:t>
            </a:r>
          </a:p>
          <a:p>
            <a:pPr algn="l">
              <a:buBlip>
                <a:blip r:embed="rId2"/>
              </a:buBlip>
            </a:pPr>
            <a:r>
              <a:rPr lang="en-US" sz="2800" dirty="0"/>
              <a:t> 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description</a:t>
            </a:r>
            <a:r>
              <a:rPr lang="en-US" sz="2800" dirty="0"/>
              <a:t>/ (description of your project)</a:t>
            </a:r>
          </a:p>
          <a:p>
            <a:pPr algn="l">
              <a:buBlip>
                <a:blip r:embed="rId2"/>
              </a:buBlip>
            </a:pPr>
            <a:r>
              <a:rPr lang="en-US" sz="2800" dirty="0"/>
              <a:t> 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Index</a:t>
            </a:r>
            <a:r>
              <a:rPr lang="en-US" sz="2800" dirty="0"/>
              <a:t>/ (is used as staging area between working directory and repo)</a:t>
            </a:r>
          </a:p>
          <a:p>
            <a:pPr algn="l">
              <a:buBlip>
                <a:blip r:embed="rId2"/>
              </a:buBlip>
            </a:pPr>
            <a:r>
              <a:rPr lang="en-US" sz="2800" dirty="0"/>
              <a:t> 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logs</a:t>
            </a:r>
            <a:r>
              <a:rPr lang="en-US" sz="2800" dirty="0"/>
              <a:t>/ (keeps records to changes that are made in ref)</a:t>
            </a:r>
          </a:p>
          <a:p>
            <a:pPr algn="l">
              <a:buBlip>
                <a:blip r:embed="rId2"/>
              </a:buBlip>
            </a:pPr>
            <a:r>
              <a:rPr lang="en-US" sz="2800" dirty="0"/>
              <a:t> 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objects</a:t>
            </a:r>
            <a:r>
              <a:rPr lang="en-US" sz="2800" dirty="0"/>
              <a:t>/ (all data are stored here: commits, trees and tags)</a:t>
            </a:r>
          </a:p>
          <a:p>
            <a:pPr algn="l">
              <a:buBlip>
                <a:blip r:embed="rId2"/>
              </a:buBlip>
            </a:pPr>
            <a:r>
              <a:rPr lang="en-US" sz="2800" dirty="0"/>
              <a:t> 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hooks</a:t>
            </a:r>
            <a:r>
              <a:rPr lang="en-US" sz="2800" dirty="0"/>
              <a:t>/ (shell scripts that are invoked after executing a command)</a:t>
            </a:r>
          </a:p>
          <a:p>
            <a:pPr algn="l">
              <a:buBlip>
                <a:blip r:embed="rId2"/>
              </a:buBlip>
            </a:pPr>
            <a:r>
              <a:rPr lang="en-US" sz="2800" dirty="0"/>
              <a:t> 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refs</a:t>
            </a:r>
            <a:r>
              <a:rPr lang="en-US" sz="2800" dirty="0"/>
              <a:t>/ (holds your local branch, remote branch and tags)</a:t>
            </a:r>
          </a:p>
        </p:txBody>
      </p:sp>
    </p:spTree>
    <p:extLst>
      <p:ext uri="{BB962C8B-B14F-4D97-AF65-F5344CB8AC3E}">
        <p14:creationId xmlns:p14="http://schemas.microsoft.com/office/powerpoint/2010/main" val="40757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67641-F223-46C3-A9EE-AD807D97A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Git Environment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84018-1D6B-4071-A39A-A840A42256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56921" y="1331742"/>
            <a:ext cx="10275570" cy="5261563"/>
          </a:xfrm>
        </p:spPr>
        <p:txBody>
          <a:bodyPr/>
          <a:lstStyle/>
          <a:p>
            <a:r>
              <a:rPr lang="en-US" dirty="0"/>
              <a:t> Git stores all global configurations in </a:t>
            </a:r>
            <a:r>
              <a:rPr lang="en-US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.gitconfig</a:t>
            </a:r>
            <a:r>
              <a:rPr lang="en-US" dirty="0"/>
              <a:t> file, which is located in your home directory.</a:t>
            </a:r>
          </a:p>
          <a:p>
            <a:r>
              <a:rPr lang="en-US" dirty="0"/>
              <a:t> To set these configuration values as global, add the </a:t>
            </a:r>
            <a:r>
              <a:rPr lang="en-US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--global </a:t>
            </a:r>
            <a:r>
              <a:rPr lang="en-US" dirty="0"/>
              <a:t>option.</a:t>
            </a:r>
          </a:p>
          <a:p>
            <a:r>
              <a:rPr lang="en-US" dirty="0"/>
              <a:t> If you omit --global option, then your configurations are specific for the current Git repository.</a:t>
            </a:r>
          </a:p>
          <a:p>
            <a:r>
              <a:rPr lang="en-US" dirty="0"/>
              <a:t> You can also setup system wide configuration use </a:t>
            </a:r>
            <a:r>
              <a:rPr lang="en-US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--system </a:t>
            </a:r>
            <a:r>
              <a:rPr lang="en-US" dirty="0"/>
              <a:t>option with root/administrative right.</a:t>
            </a:r>
          </a:p>
          <a:p>
            <a:r>
              <a:rPr lang="en-US" dirty="0"/>
              <a:t> Git stores these values in the </a:t>
            </a:r>
            <a:r>
              <a:rPr lang="en-US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/</a:t>
            </a:r>
            <a:r>
              <a:rPr lang="en-US" dirty="0" err="1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etc</a:t>
            </a:r>
            <a:r>
              <a:rPr lang="en-US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/gitconfig </a:t>
            </a:r>
            <a:r>
              <a:rPr lang="en-US" dirty="0"/>
              <a:t>file, which contains the configuration for every user and repository on the system.</a:t>
            </a:r>
          </a:p>
        </p:txBody>
      </p:sp>
    </p:spTree>
    <p:extLst>
      <p:ext uri="{BB962C8B-B14F-4D97-AF65-F5344CB8AC3E}">
        <p14:creationId xmlns:p14="http://schemas.microsoft.com/office/powerpoint/2010/main" val="2749149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C7AF2-891B-43C6-9967-F22C66BD8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921" y="1"/>
            <a:ext cx="9393848" cy="577516"/>
          </a:xfrm>
        </p:spPr>
        <p:txBody>
          <a:bodyPr/>
          <a:lstStyle/>
          <a:p>
            <a:r>
              <a:rPr lang="en-US" dirty="0"/>
              <a:t>… Cont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3E129-5E43-4E38-B2BB-C7523B3D42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30441" y="770022"/>
            <a:ext cx="10502049" cy="5871410"/>
          </a:xfrm>
        </p:spPr>
        <p:txBody>
          <a:bodyPr>
            <a:normAutofit/>
          </a:bodyPr>
          <a:lstStyle/>
          <a:p>
            <a:r>
              <a:rPr lang="en-US" dirty="0"/>
              <a:t> Setting username: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Setting email id: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Avoid merge commits for pulling: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Setting default editor: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Color highlighting: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Setting default merge tool: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5D12E58-913E-4579-B820-9E6748568767}"/>
              </a:ext>
            </a:extLst>
          </p:cNvPr>
          <p:cNvSpPr/>
          <p:nvPr/>
        </p:nvSpPr>
        <p:spPr>
          <a:xfrm>
            <a:off x="1156920" y="1203158"/>
            <a:ext cx="6607457" cy="465221"/>
          </a:xfrm>
          <a:prstGeom prst="round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C00000"/>
                </a:solidFill>
                <a:latin typeface="Berlin Sans FB Demi" panose="020E0802020502020306" pitchFamily="34" charset="0"/>
              </a:rPr>
              <a:t>git config --global user.name “</a:t>
            </a:r>
            <a:r>
              <a:rPr lang="en-US" dirty="0" err="1">
                <a:solidFill>
                  <a:srgbClr val="C00000"/>
                </a:solidFill>
                <a:latin typeface="Berlin Sans FB Demi" panose="020E0802020502020306" pitchFamily="34" charset="0"/>
              </a:rPr>
              <a:t>weirdocourses</a:t>
            </a:r>
            <a:r>
              <a:rPr lang="en-US" dirty="0">
                <a:solidFill>
                  <a:srgbClr val="C00000"/>
                </a:solidFill>
                <a:latin typeface="Berlin Sans FB Demi" panose="020E0802020502020306" pitchFamily="34" charset="0"/>
              </a:rPr>
              <a:t>”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9195617-460A-44C6-BA4D-35CB2701AC9B}"/>
              </a:ext>
            </a:extLst>
          </p:cNvPr>
          <p:cNvSpPr/>
          <p:nvPr/>
        </p:nvSpPr>
        <p:spPr>
          <a:xfrm>
            <a:off x="1156921" y="2101515"/>
            <a:ext cx="6607458" cy="465221"/>
          </a:xfrm>
          <a:prstGeom prst="round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C00000"/>
                </a:solidFill>
                <a:latin typeface="Berlin Sans FB Demi" panose="020E0802020502020306" pitchFamily="34" charset="0"/>
              </a:rPr>
              <a:t>git config --global </a:t>
            </a:r>
            <a:r>
              <a:rPr lang="en-US" dirty="0" err="1">
                <a:solidFill>
                  <a:srgbClr val="C00000"/>
                </a:solidFill>
                <a:latin typeface="Berlin Sans FB Demi" panose="020E0802020502020306" pitchFamily="34" charset="0"/>
              </a:rPr>
              <a:t>user.email</a:t>
            </a:r>
            <a:r>
              <a:rPr lang="en-US" dirty="0">
                <a:solidFill>
                  <a:srgbClr val="C00000"/>
                </a:solidFill>
                <a:latin typeface="Berlin Sans FB Demi" panose="020E0802020502020306" pitchFamily="34" charset="0"/>
              </a:rPr>
              <a:t> “weirdo.courses@gmail.com”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C647E94-E4C5-4B3C-AD6A-1EEA282E8FAD}"/>
              </a:ext>
            </a:extLst>
          </p:cNvPr>
          <p:cNvSpPr/>
          <p:nvPr/>
        </p:nvSpPr>
        <p:spPr>
          <a:xfrm>
            <a:off x="1156919" y="3023934"/>
            <a:ext cx="6607458" cy="465221"/>
          </a:xfrm>
          <a:prstGeom prst="round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C00000"/>
                </a:solidFill>
                <a:latin typeface="Berlin Sans FB Demi" panose="020E0802020502020306" pitchFamily="34" charset="0"/>
              </a:rPr>
              <a:t>git config --global </a:t>
            </a:r>
            <a:r>
              <a:rPr lang="en-US" dirty="0" err="1">
                <a:solidFill>
                  <a:srgbClr val="C00000"/>
                </a:solidFill>
                <a:latin typeface="Berlin Sans FB Demi" panose="020E0802020502020306" pitchFamily="34" charset="0"/>
              </a:rPr>
              <a:t>branch.autosetuprebase</a:t>
            </a:r>
            <a:r>
              <a:rPr lang="en-US" dirty="0">
                <a:solidFill>
                  <a:srgbClr val="C00000"/>
                </a:solidFill>
                <a:latin typeface="Berlin Sans FB Demi" panose="020E0802020502020306" pitchFamily="34" charset="0"/>
              </a:rPr>
              <a:t> always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BCCE7C6-D1CA-4655-BE14-3E16C5963DFB}"/>
              </a:ext>
            </a:extLst>
          </p:cNvPr>
          <p:cNvSpPr/>
          <p:nvPr/>
        </p:nvSpPr>
        <p:spPr>
          <a:xfrm>
            <a:off x="1155396" y="3898229"/>
            <a:ext cx="6607458" cy="465221"/>
          </a:xfrm>
          <a:prstGeom prst="round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C00000"/>
                </a:solidFill>
                <a:latin typeface="Berlin Sans FB Demi" panose="020E0802020502020306" pitchFamily="34" charset="0"/>
              </a:rPr>
              <a:t>git config --global </a:t>
            </a:r>
            <a:r>
              <a:rPr lang="en-US" dirty="0" err="1">
                <a:solidFill>
                  <a:srgbClr val="C00000"/>
                </a:solidFill>
                <a:latin typeface="Berlin Sans FB Demi" panose="020E0802020502020306" pitchFamily="34" charset="0"/>
              </a:rPr>
              <a:t>core.editor</a:t>
            </a:r>
            <a:r>
              <a:rPr lang="en-US" dirty="0">
                <a:solidFill>
                  <a:srgbClr val="C00000"/>
                </a:solidFill>
                <a:latin typeface="Berlin Sans FB Demi" panose="020E0802020502020306" pitchFamily="34" charset="0"/>
              </a:rPr>
              <a:t> vim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FFCD5C7-FF37-4A97-AF13-7E3A9821BB29}"/>
              </a:ext>
            </a:extLst>
          </p:cNvPr>
          <p:cNvSpPr/>
          <p:nvPr/>
        </p:nvSpPr>
        <p:spPr>
          <a:xfrm>
            <a:off x="1155396" y="4772524"/>
            <a:ext cx="6607458" cy="946481"/>
          </a:xfrm>
          <a:prstGeom prst="round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C00000"/>
                </a:solidFill>
                <a:latin typeface="Berlin Sans FB Demi" panose="020E0802020502020306" pitchFamily="34" charset="0"/>
              </a:rPr>
              <a:t>git config --global </a:t>
            </a:r>
            <a:r>
              <a:rPr lang="en-US" dirty="0" err="1">
                <a:solidFill>
                  <a:srgbClr val="C00000"/>
                </a:solidFill>
                <a:latin typeface="Berlin Sans FB Demi" panose="020E0802020502020306" pitchFamily="34" charset="0"/>
              </a:rPr>
              <a:t>color.ui</a:t>
            </a:r>
            <a:r>
              <a:rPr lang="en-US" dirty="0">
                <a:solidFill>
                  <a:srgbClr val="C00000"/>
                </a:solidFill>
                <a:latin typeface="Berlin Sans FB Demi" panose="020E0802020502020306" pitchFamily="34" charset="0"/>
              </a:rPr>
              <a:t> true</a:t>
            </a:r>
          </a:p>
          <a:p>
            <a:r>
              <a:rPr lang="en-US" dirty="0">
                <a:solidFill>
                  <a:srgbClr val="C00000"/>
                </a:solidFill>
                <a:latin typeface="Berlin Sans FB Demi" panose="020E0802020502020306" pitchFamily="34" charset="0"/>
              </a:rPr>
              <a:t>git config --global </a:t>
            </a:r>
            <a:r>
              <a:rPr lang="en-US" dirty="0" err="1">
                <a:solidFill>
                  <a:srgbClr val="C00000"/>
                </a:solidFill>
                <a:latin typeface="Berlin Sans FB Demi" panose="020E0802020502020306" pitchFamily="34" charset="0"/>
              </a:rPr>
              <a:t>color.status</a:t>
            </a:r>
            <a:r>
              <a:rPr lang="en-US" dirty="0">
                <a:solidFill>
                  <a:srgbClr val="C00000"/>
                </a:solidFill>
                <a:latin typeface="Berlin Sans FB Demi" panose="020E0802020502020306" pitchFamily="34" charset="0"/>
              </a:rPr>
              <a:t> auto</a:t>
            </a:r>
          </a:p>
          <a:p>
            <a:r>
              <a:rPr lang="en-US" dirty="0">
                <a:solidFill>
                  <a:srgbClr val="C00000"/>
                </a:solidFill>
                <a:latin typeface="Berlin Sans FB Demi" panose="020E0802020502020306" pitchFamily="34" charset="0"/>
              </a:rPr>
              <a:t>git config --global </a:t>
            </a:r>
            <a:r>
              <a:rPr lang="en-US" dirty="0" err="1">
                <a:solidFill>
                  <a:srgbClr val="C00000"/>
                </a:solidFill>
                <a:latin typeface="Berlin Sans FB Demi" panose="020E0802020502020306" pitchFamily="34" charset="0"/>
              </a:rPr>
              <a:t>color.branch</a:t>
            </a:r>
            <a:r>
              <a:rPr lang="en-US" dirty="0">
                <a:solidFill>
                  <a:srgbClr val="C00000"/>
                </a:solidFill>
                <a:latin typeface="Berlin Sans FB Demi" panose="020E0802020502020306" pitchFamily="34" charset="0"/>
              </a:rPr>
              <a:t> auto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E36450B-DE20-461E-A3DB-EC3927AEC350}"/>
              </a:ext>
            </a:extLst>
          </p:cNvPr>
          <p:cNvSpPr/>
          <p:nvPr/>
        </p:nvSpPr>
        <p:spPr>
          <a:xfrm>
            <a:off x="1155396" y="6128079"/>
            <a:ext cx="6607458" cy="465221"/>
          </a:xfrm>
          <a:prstGeom prst="round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C00000"/>
                </a:solidFill>
                <a:latin typeface="Berlin Sans FB Demi" panose="020E0802020502020306" pitchFamily="34" charset="0"/>
              </a:rPr>
              <a:t>git config --global </a:t>
            </a:r>
            <a:r>
              <a:rPr lang="en-US" dirty="0" err="1">
                <a:solidFill>
                  <a:srgbClr val="C00000"/>
                </a:solidFill>
                <a:latin typeface="Berlin Sans FB Demi" panose="020E0802020502020306" pitchFamily="34" charset="0"/>
              </a:rPr>
              <a:t>mege.tool</a:t>
            </a:r>
            <a:r>
              <a:rPr lang="en-US" dirty="0">
                <a:solidFill>
                  <a:srgbClr val="C00000"/>
                </a:solidFill>
                <a:latin typeface="Berlin Sans FB Demi" panose="020E0802020502020306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Berlin Sans FB Demi" panose="020E0802020502020306" pitchFamily="34" charset="0"/>
              </a:rPr>
              <a:t>vimdiff</a:t>
            </a:r>
            <a:endParaRPr lang="en-US" dirty="0">
              <a:solidFill>
                <a:srgbClr val="C00000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900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D06AF-9DB5-4B97-B6DE-4B31A13A9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Cont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15F98-F487-4B47-9CF7-CBCE9E7642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56921" y="1628655"/>
            <a:ext cx="10275570" cy="4705350"/>
          </a:xfrm>
        </p:spPr>
        <p:txBody>
          <a:bodyPr/>
          <a:lstStyle/>
          <a:p>
            <a:r>
              <a:rPr lang="en-US" dirty="0"/>
              <a:t> Listing Git settings:</a:t>
            </a:r>
          </a:p>
          <a:p>
            <a:endParaRPr lang="en-US" dirty="0"/>
          </a:p>
          <a:p>
            <a:endParaRPr lang="en-US" dirty="0"/>
          </a:p>
          <a:p>
            <a:pPr>
              <a:buBlip>
                <a:blip r:embed="rId2"/>
              </a:buBlip>
            </a:pPr>
            <a:r>
              <a:rPr lang="en-US" dirty="0"/>
              <a:t> The above command will produce the following result: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8675428-09D7-427D-9BCF-1C21DBB7E7DD}"/>
              </a:ext>
            </a:extLst>
          </p:cNvPr>
          <p:cNvSpPr/>
          <p:nvPr/>
        </p:nvSpPr>
        <p:spPr>
          <a:xfrm>
            <a:off x="1156921" y="2237870"/>
            <a:ext cx="6607458" cy="465221"/>
          </a:xfrm>
          <a:prstGeom prst="round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C00000"/>
                </a:solidFill>
                <a:latin typeface="Berlin Sans FB Demi" panose="020E0802020502020306" pitchFamily="34" charset="0"/>
              </a:rPr>
              <a:t>git config --list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4D54D73-ACF4-4E42-B918-2CD58B3430C0}"/>
              </a:ext>
            </a:extLst>
          </p:cNvPr>
          <p:cNvSpPr/>
          <p:nvPr/>
        </p:nvSpPr>
        <p:spPr>
          <a:xfrm>
            <a:off x="1156921" y="3487160"/>
            <a:ext cx="6607458" cy="3093882"/>
          </a:xfrm>
          <a:prstGeom prst="round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C00000"/>
                </a:solidFill>
                <a:latin typeface="Berlin Sans FB Demi" panose="020E0802020502020306" pitchFamily="34" charset="0"/>
              </a:rPr>
              <a:t>user.name=</a:t>
            </a:r>
            <a:r>
              <a:rPr lang="en-US" dirty="0" err="1">
                <a:solidFill>
                  <a:srgbClr val="C00000"/>
                </a:solidFill>
                <a:latin typeface="Berlin Sans FB Demi" panose="020E0802020502020306" pitchFamily="34" charset="0"/>
              </a:rPr>
              <a:t>weirdocourses</a:t>
            </a:r>
            <a:endParaRPr lang="en-US" dirty="0">
              <a:solidFill>
                <a:srgbClr val="C00000"/>
              </a:solidFill>
              <a:latin typeface="Berlin Sans FB Demi" panose="020E0802020502020306" pitchFamily="34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Berlin Sans FB Demi" panose="020E0802020502020306" pitchFamily="34" charset="0"/>
              </a:rPr>
              <a:t>user.email=weirdo.courses@gmail.com</a:t>
            </a:r>
          </a:p>
          <a:p>
            <a:r>
              <a:rPr lang="en-US" dirty="0" err="1">
                <a:solidFill>
                  <a:srgbClr val="C00000"/>
                </a:solidFill>
                <a:latin typeface="Berlin Sans FB Demi" panose="020E0802020502020306" pitchFamily="34" charset="0"/>
              </a:rPr>
              <a:t>push.default</a:t>
            </a:r>
            <a:r>
              <a:rPr lang="en-US" dirty="0">
                <a:solidFill>
                  <a:srgbClr val="C00000"/>
                </a:solidFill>
                <a:latin typeface="Berlin Sans FB Demi" panose="020E0802020502020306" pitchFamily="34" charset="0"/>
              </a:rPr>
              <a:t>=nothing</a:t>
            </a:r>
          </a:p>
          <a:p>
            <a:r>
              <a:rPr lang="en-US" dirty="0" err="1">
                <a:solidFill>
                  <a:srgbClr val="C00000"/>
                </a:solidFill>
                <a:latin typeface="Berlin Sans FB Demi" panose="020E0802020502020306" pitchFamily="34" charset="0"/>
              </a:rPr>
              <a:t>branch.autosetuprebase</a:t>
            </a:r>
            <a:r>
              <a:rPr lang="en-US" dirty="0">
                <a:solidFill>
                  <a:srgbClr val="C00000"/>
                </a:solidFill>
                <a:latin typeface="Berlin Sans FB Demi" panose="020E0802020502020306" pitchFamily="34" charset="0"/>
              </a:rPr>
              <a:t>=always</a:t>
            </a:r>
          </a:p>
          <a:p>
            <a:r>
              <a:rPr lang="en-US" dirty="0" err="1">
                <a:solidFill>
                  <a:srgbClr val="C00000"/>
                </a:solidFill>
                <a:latin typeface="Berlin Sans FB Demi" panose="020E0802020502020306" pitchFamily="34" charset="0"/>
              </a:rPr>
              <a:t>color.ui</a:t>
            </a:r>
            <a:r>
              <a:rPr lang="en-US" dirty="0">
                <a:solidFill>
                  <a:srgbClr val="C00000"/>
                </a:solidFill>
                <a:latin typeface="Berlin Sans FB Demi" panose="020E0802020502020306" pitchFamily="34" charset="0"/>
              </a:rPr>
              <a:t>=true</a:t>
            </a:r>
          </a:p>
          <a:p>
            <a:r>
              <a:rPr lang="en-US" dirty="0" err="1">
                <a:solidFill>
                  <a:srgbClr val="C00000"/>
                </a:solidFill>
                <a:latin typeface="Berlin Sans FB Demi" panose="020E0802020502020306" pitchFamily="34" charset="0"/>
              </a:rPr>
              <a:t>color.status</a:t>
            </a:r>
            <a:r>
              <a:rPr lang="en-US" dirty="0">
                <a:solidFill>
                  <a:srgbClr val="C00000"/>
                </a:solidFill>
                <a:latin typeface="Berlin Sans FB Demi" panose="020E0802020502020306" pitchFamily="34" charset="0"/>
              </a:rPr>
              <a:t>=auto</a:t>
            </a:r>
          </a:p>
          <a:p>
            <a:r>
              <a:rPr lang="en-US" dirty="0" err="1">
                <a:solidFill>
                  <a:srgbClr val="C00000"/>
                </a:solidFill>
                <a:latin typeface="Berlin Sans FB Demi" panose="020E0802020502020306" pitchFamily="34" charset="0"/>
              </a:rPr>
              <a:t>color.branch</a:t>
            </a:r>
            <a:r>
              <a:rPr lang="en-US" dirty="0">
                <a:solidFill>
                  <a:srgbClr val="C00000"/>
                </a:solidFill>
                <a:latin typeface="Berlin Sans FB Demi" panose="020E0802020502020306" pitchFamily="34" charset="0"/>
              </a:rPr>
              <a:t>=auto</a:t>
            </a:r>
          </a:p>
          <a:p>
            <a:r>
              <a:rPr lang="en-US" dirty="0" err="1">
                <a:solidFill>
                  <a:srgbClr val="C00000"/>
                </a:solidFill>
                <a:latin typeface="Berlin Sans FB Demi" panose="020E0802020502020306" pitchFamily="34" charset="0"/>
              </a:rPr>
              <a:t>core.editor</a:t>
            </a:r>
            <a:r>
              <a:rPr lang="en-US" dirty="0">
                <a:solidFill>
                  <a:srgbClr val="C00000"/>
                </a:solidFill>
                <a:latin typeface="Berlin Sans FB Demi" panose="020E0802020502020306" pitchFamily="34" charset="0"/>
              </a:rPr>
              <a:t>=vim</a:t>
            </a:r>
          </a:p>
          <a:p>
            <a:r>
              <a:rPr lang="en-US" dirty="0" err="1">
                <a:solidFill>
                  <a:srgbClr val="C00000"/>
                </a:solidFill>
                <a:latin typeface="Berlin Sans FB Demi" panose="020E0802020502020306" pitchFamily="34" charset="0"/>
              </a:rPr>
              <a:t>merge.tool</a:t>
            </a:r>
            <a:r>
              <a:rPr lang="en-US" dirty="0">
                <a:solidFill>
                  <a:srgbClr val="C00000"/>
                </a:solidFill>
                <a:latin typeface="Berlin Sans FB Demi" panose="020E0802020502020306" pitchFamily="34" charset="0"/>
              </a:rPr>
              <a:t>=</a:t>
            </a:r>
            <a:r>
              <a:rPr lang="en-US" dirty="0" err="1">
                <a:solidFill>
                  <a:srgbClr val="C00000"/>
                </a:solidFill>
                <a:latin typeface="Berlin Sans FB Demi" panose="020E0802020502020306" pitchFamily="34" charset="0"/>
              </a:rPr>
              <a:t>vimdiff</a:t>
            </a:r>
            <a:endParaRPr lang="en-US" dirty="0">
              <a:solidFill>
                <a:srgbClr val="C00000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208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26484-595A-4655-97DC-CDA522BA5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1279" y="122985"/>
            <a:ext cx="9393848" cy="712765"/>
          </a:xfrm>
        </p:spPr>
        <p:txBody>
          <a:bodyPr/>
          <a:lstStyle/>
          <a:p>
            <a:r>
              <a:rPr lang="en-US" dirty="0"/>
              <a:t>Git Commands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4966105-4203-4CFB-8E5C-21BF2B4DC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260236"/>
              </p:ext>
            </p:extLst>
          </p:nvPr>
        </p:nvGraphicFramePr>
        <p:xfrm>
          <a:off x="734137" y="1143000"/>
          <a:ext cx="10723726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7662">
                  <a:extLst>
                    <a:ext uri="{9D8B030D-6E8A-4147-A177-3AD203B41FA5}">
                      <a16:colId xmlns:a16="http://schemas.microsoft.com/office/drawing/2014/main" val="2504475691"/>
                    </a:ext>
                  </a:extLst>
                </a:gridCol>
                <a:gridCol w="7096064">
                  <a:extLst>
                    <a:ext uri="{9D8B030D-6E8A-4147-A177-3AD203B41FA5}">
                      <a16:colId xmlns:a16="http://schemas.microsoft.com/office/drawing/2014/main" val="36004815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          Command</a:t>
                      </a:r>
                    </a:p>
                  </a:txBody>
                  <a:tcPr>
                    <a:solidFill>
                      <a:srgbClr val="C80A5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               Description</a:t>
                      </a:r>
                    </a:p>
                  </a:txBody>
                  <a:tcPr>
                    <a:solidFill>
                      <a:srgbClr val="C80A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730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git clone </a:t>
                      </a:r>
                      <a:r>
                        <a:rPr lang="en-US" sz="2400" dirty="0">
                          <a:solidFill>
                            <a:srgbClr val="C80A50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url [dir]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Copy a Git repository so you can add to 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490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git add </a:t>
                      </a:r>
                      <a:r>
                        <a:rPr lang="en-US" sz="2400" dirty="0">
                          <a:solidFill>
                            <a:srgbClr val="C80A50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Adds file contents to the staging area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782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git 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Records a snapshot of the staging area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748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git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View the status of your files in the working directory and staging area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44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git diff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Shows diff of what is staged and what is modified but </a:t>
                      </a:r>
                      <a:r>
                        <a:rPr lang="en-US" sz="2400" dirty="0" err="1"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unstaged</a:t>
                      </a:r>
                      <a:endParaRPr lang="en-US" sz="2400" dirty="0">
                        <a:latin typeface="Agency FB" panose="020B0503020202020204" pitchFamily="34" charset="0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33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git help </a:t>
                      </a:r>
                      <a:r>
                        <a:rPr lang="en-US" sz="2400" dirty="0">
                          <a:solidFill>
                            <a:srgbClr val="C80A50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[command]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Get help info about a particular 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267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git pull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Fetch from a remote repo and try to merge into the current branch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948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git push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Push you new branches and data to a remote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525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just"/>
                      <a:r>
                        <a:rPr lang="en-US" sz="2400" dirty="0">
                          <a:solidFill>
                            <a:srgbClr val="FAB400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                              others: </a:t>
                      </a:r>
                      <a:r>
                        <a:rPr lang="en-US" sz="2400" dirty="0"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init, reset, branch, checkout, merge, log, tag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/>
                      <a:endParaRPr lang="en-US" sz="24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631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7179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181501" y="1572126"/>
            <a:ext cx="10256520" cy="3958659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  <a:hlinkClick r:id="rId2"/>
              </a:rPr>
              <a:t>https://www.tutorialspoint.com/git/git_basic_concepts.htm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  <a:hlinkClick r:id="rId3"/>
              </a:rPr>
              <a:t>https://courses.cs.washington.edu/courses/cse403/13au/lectures/git.ppt.pdf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  <a:hlinkClick r:id="rId4"/>
              </a:rPr>
              <a:t>https://www.atlassian.com/git/tutorials/what-is-version-control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FAAF5-4FB3-456A-A407-E465B790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Version Control System (VCS)?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EB15F-360A-492C-A733-73D6D82164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 VCS is a software that helps software developers to work together and maintain a complete history of their work.</a:t>
            </a:r>
          </a:p>
          <a:p>
            <a:r>
              <a:rPr lang="en-US" dirty="0"/>
              <a:t> It is the practice of tracking and managing changes to software code.</a:t>
            </a:r>
          </a:p>
          <a:p>
            <a:r>
              <a:rPr lang="en-US" dirty="0"/>
              <a:t> They are software tools that help software teams manage changes to source code over time.</a:t>
            </a:r>
          </a:p>
          <a:p>
            <a:r>
              <a:rPr lang="en-US" dirty="0"/>
              <a:t> Keeps track of every modification to the code in a special kind of database.</a:t>
            </a:r>
          </a:p>
          <a:p>
            <a:pPr>
              <a:buBlip>
                <a:blip r:embed="rId2"/>
              </a:buBlip>
            </a:pPr>
            <a:r>
              <a:rPr lang="en-US" dirty="0"/>
              <a:t> There are 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two</a:t>
            </a:r>
            <a:r>
              <a:rPr lang="en-US" dirty="0"/>
              <a:t> types of VCS –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dirty="0">
                <a:solidFill>
                  <a:srgbClr val="C80A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  <a:r>
              <a:rPr lang="en-US" dirty="0"/>
              <a:t>entralized </a:t>
            </a:r>
            <a:r>
              <a:rPr lang="en-US" dirty="0">
                <a:solidFill>
                  <a:srgbClr val="C80A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</a:t>
            </a:r>
            <a:r>
              <a:rPr lang="en-US" dirty="0"/>
              <a:t>ersion </a:t>
            </a:r>
            <a:r>
              <a:rPr lang="en-US" dirty="0">
                <a:solidFill>
                  <a:srgbClr val="C80A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  <a:r>
              <a:rPr lang="en-US" dirty="0"/>
              <a:t>ontrol </a:t>
            </a:r>
            <a:r>
              <a:rPr lang="en-US" dirty="0">
                <a:solidFill>
                  <a:srgbClr val="C80A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</a:t>
            </a:r>
            <a:r>
              <a:rPr lang="en-US" dirty="0"/>
              <a:t>ystem (</a:t>
            </a:r>
            <a:r>
              <a:rPr lang="en-US" dirty="0">
                <a:solidFill>
                  <a:srgbClr val="C80A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CVCS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solidFill>
                  <a:srgbClr val="C80A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</a:t>
            </a:r>
            <a:r>
              <a:rPr lang="en-US" dirty="0"/>
              <a:t>istributed </a:t>
            </a:r>
            <a:r>
              <a:rPr lang="en-US" dirty="0">
                <a:solidFill>
                  <a:srgbClr val="C80A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</a:t>
            </a:r>
            <a:r>
              <a:rPr lang="en-US" dirty="0"/>
              <a:t>ersion </a:t>
            </a:r>
            <a:r>
              <a:rPr lang="en-US" dirty="0">
                <a:solidFill>
                  <a:srgbClr val="C80A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  <a:r>
              <a:rPr lang="en-US" dirty="0"/>
              <a:t>ontrol </a:t>
            </a:r>
            <a:r>
              <a:rPr lang="en-US" dirty="0">
                <a:solidFill>
                  <a:srgbClr val="C80A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</a:t>
            </a:r>
            <a:r>
              <a:rPr lang="en-US" dirty="0"/>
              <a:t>ystem (</a:t>
            </a:r>
            <a:r>
              <a:rPr lang="en-US" dirty="0">
                <a:solidFill>
                  <a:srgbClr val="C80A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DVCS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17351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03D75-8B57-4708-9BD6-CC4E6E0E6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921" y="192550"/>
            <a:ext cx="9393848" cy="712765"/>
          </a:xfrm>
        </p:spPr>
        <p:txBody>
          <a:bodyPr/>
          <a:lstStyle/>
          <a:p>
            <a:r>
              <a:rPr lang="en-US" dirty="0"/>
              <a:t>Centralized VCS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37DB8-4951-4EB0-BE14-FCB5C7EBB6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258" y="1212638"/>
            <a:ext cx="6015789" cy="5452812"/>
          </a:xfrm>
        </p:spPr>
        <p:txBody>
          <a:bodyPr/>
          <a:lstStyle/>
          <a:p>
            <a:r>
              <a:rPr lang="en-US" dirty="0"/>
              <a:t> In Subversion, CVS, Perforce, etc. A central server repository holds the “official copy” of the code.</a:t>
            </a:r>
          </a:p>
          <a:p>
            <a:pPr marL="0" indent="0">
              <a:buNone/>
            </a:pPr>
            <a:r>
              <a:rPr lang="en-US" dirty="0"/>
              <a:t>- The server maintains the sole version history of the repo</a:t>
            </a:r>
          </a:p>
          <a:p>
            <a:r>
              <a:rPr lang="en-US" dirty="0"/>
              <a:t> You make “checkouts” of it to your local copy.</a:t>
            </a:r>
          </a:p>
          <a:p>
            <a:pPr marL="0" indent="0">
              <a:buNone/>
            </a:pPr>
            <a:r>
              <a:rPr lang="en-US" dirty="0"/>
              <a:t>- You make local modifications</a:t>
            </a:r>
          </a:p>
          <a:p>
            <a:pPr marL="0" indent="0">
              <a:buNone/>
            </a:pPr>
            <a:r>
              <a:rPr lang="en-US" dirty="0"/>
              <a:t>- Your changes are not versioned</a:t>
            </a:r>
          </a:p>
          <a:p>
            <a:r>
              <a:rPr lang="en-US" dirty="0"/>
              <a:t> When you’re done, you “check in” back to the server.</a:t>
            </a:r>
          </a:p>
          <a:p>
            <a:pPr marL="0" indent="0">
              <a:buNone/>
            </a:pPr>
            <a:r>
              <a:rPr lang="en-US" dirty="0"/>
              <a:t>- Your checkin increments the repo’s version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080C9B-98BA-466A-85D7-FE7A73B87028}"/>
              </a:ext>
            </a:extLst>
          </p:cNvPr>
          <p:cNvSpPr/>
          <p:nvPr/>
        </p:nvSpPr>
        <p:spPr>
          <a:xfrm>
            <a:off x="6272463" y="1187845"/>
            <a:ext cx="2261936" cy="1940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196E98-2E08-473C-91AC-9C335B023192}"/>
              </a:ext>
            </a:extLst>
          </p:cNvPr>
          <p:cNvSpPr/>
          <p:nvPr/>
        </p:nvSpPr>
        <p:spPr>
          <a:xfrm>
            <a:off x="6272463" y="4258100"/>
            <a:ext cx="2261936" cy="2014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1E1190-EB29-4DF2-998A-FCE369AB0103}"/>
              </a:ext>
            </a:extLst>
          </p:cNvPr>
          <p:cNvSpPr/>
          <p:nvPr/>
        </p:nvSpPr>
        <p:spPr>
          <a:xfrm>
            <a:off x="8760490" y="1183128"/>
            <a:ext cx="3176337" cy="5084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AEC98D-1D07-455D-B52D-86455803B37C}"/>
              </a:ext>
            </a:extLst>
          </p:cNvPr>
          <p:cNvSpPr/>
          <p:nvPr/>
        </p:nvSpPr>
        <p:spPr>
          <a:xfrm>
            <a:off x="9015662" y="2089485"/>
            <a:ext cx="2807367" cy="40385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5B5CC89A-783D-4530-B59F-CA4742786049}"/>
              </a:ext>
            </a:extLst>
          </p:cNvPr>
          <p:cNvSpPr/>
          <p:nvPr/>
        </p:nvSpPr>
        <p:spPr>
          <a:xfrm>
            <a:off x="9440778" y="2991124"/>
            <a:ext cx="1957137" cy="650434"/>
          </a:xfrm>
          <a:prstGeom prst="flowChartTerminator">
            <a:avLst/>
          </a:prstGeom>
          <a:solidFill>
            <a:srgbClr val="C80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Version 3</a:t>
            </a:r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F98E65D9-9E5A-4E04-B82A-B68E61912D35}"/>
              </a:ext>
            </a:extLst>
          </p:cNvPr>
          <p:cNvSpPr/>
          <p:nvPr/>
        </p:nvSpPr>
        <p:spPr>
          <a:xfrm>
            <a:off x="9440778" y="4886964"/>
            <a:ext cx="1957137" cy="650434"/>
          </a:xfrm>
          <a:prstGeom prst="flowChartTerminator">
            <a:avLst/>
          </a:prstGeom>
          <a:solidFill>
            <a:srgbClr val="C80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Version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E2D348-E0A6-4AD4-B4B3-14D99099156C}"/>
              </a:ext>
            </a:extLst>
          </p:cNvPr>
          <p:cNvSpPr txBox="1"/>
          <p:nvPr/>
        </p:nvSpPr>
        <p:spPr>
          <a:xfrm>
            <a:off x="9332493" y="2400438"/>
            <a:ext cx="217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Version Database</a:t>
            </a:r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42FA5720-FC5E-4887-86BA-C6075DDDF7E9}"/>
              </a:ext>
            </a:extLst>
          </p:cNvPr>
          <p:cNvSpPr/>
          <p:nvPr/>
        </p:nvSpPr>
        <p:spPr>
          <a:xfrm>
            <a:off x="6424862" y="2317735"/>
            <a:ext cx="1957137" cy="650434"/>
          </a:xfrm>
          <a:prstGeom prst="flowChartTerminator">
            <a:avLst/>
          </a:prstGeom>
          <a:solidFill>
            <a:srgbClr val="FAB4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file</a:t>
            </a:r>
          </a:p>
        </p:txBody>
      </p:sp>
      <p:sp>
        <p:nvSpPr>
          <p:cNvPr id="13" name="Flowchart: Terminator 12">
            <a:extLst>
              <a:ext uri="{FF2B5EF4-FFF2-40B4-BE49-F238E27FC236}">
                <a16:creationId xmlns:a16="http://schemas.microsoft.com/office/drawing/2014/main" id="{B033B290-DFC7-448A-B2A4-80BDD1748EBF}"/>
              </a:ext>
            </a:extLst>
          </p:cNvPr>
          <p:cNvSpPr/>
          <p:nvPr/>
        </p:nvSpPr>
        <p:spPr>
          <a:xfrm>
            <a:off x="6440905" y="5461199"/>
            <a:ext cx="1957137" cy="650434"/>
          </a:xfrm>
          <a:prstGeom prst="flowChartTerminator">
            <a:avLst/>
          </a:prstGeom>
          <a:solidFill>
            <a:srgbClr val="FAB4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file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B82E28-49AE-4396-9AE6-11987DE5D9C5}"/>
              </a:ext>
            </a:extLst>
          </p:cNvPr>
          <p:cNvSpPr txBox="1"/>
          <p:nvPr/>
        </p:nvSpPr>
        <p:spPr>
          <a:xfrm>
            <a:off x="6787817" y="5027515"/>
            <a:ext cx="134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Checkout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1DC585-EFAC-472B-AEB9-C7C5D371A296}"/>
              </a:ext>
            </a:extLst>
          </p:cNvPr>
          <p:cNvSpPr txBox="1"/>
          <p:nvPr/>
        </p:nvSpPr>
        <p:spPr>
          <a:xfrm>
            <a:off x="6737688" y="1965400"/>
            <a:ext cx="134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Checkout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D8CE18-A193-4C08-84DA-F0E8F7D1F294}"/>
              </a:ext>
            </a:extLst>
          </p:cNvPr>
          <p:cNvSpPr txBox="1"/>
          <p:nvPr/>
        </p:nvSpPr>
        <p:spPr>
          <a:xfrm>
            <a:off x="6440906" y="4411975"/>
            <a:ext cx="1957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Computer 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11E8EB-BAB9-4657-B939-4D73E3A57FD9}"/>
              </a:ext>
            </a:extLst>
          </p:cNvPr>
          <p:cNvSpPr txBox="1"/>
          <p:nvPr/>
        </p:nvSpPr>
        <p:spPr>
          <a:xfrm>
            <a:off x="6424863" y="1272535"/>
            <a:ext cx="1957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Computer 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585344-6B58-468B-B69D-6BAEDFA4A5A7}"/>
              </a:ext>
            </a:extLst>
          </p:cNvPr>
          <p:cNvCxnSpPr>
            <a:cxnSpLocks/>
          </p:cNvCxnSpPr>
          <p:nvPr/>
        </p:nvCxnSpPr>
        <p:spPr>
          <a:xfrm flipH="1" flipV="1">
            <a:off x="8239123" y="2848270"/>
            <a:ext cx="776539" cy="793289"/>
          </a:xfrm>
          <a:prstGeom prst="straightConnector1">
            <a:avLst/>
          </a:prstGeom>
          <a:ln w="57150">
            <a:solidFill>
              <a:srgbClr val="FAB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952D39-0B62-4429-AF3C-822FD91A5F27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8398042" y="4844657"/>
            <a:ext cx="617620" cy="941759"/>
          </a:xfrm>
          <a:prstGeom prst="straightConnector1">
            <a:avLst/>
          </a:prstGeom>
          <a:ln w="57150">
            <a:solidFill>
              <a:srgbClr val="FAB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E7D5AD6-3655-42BA-B31C-C9CAF4F92999}"/>
              </a:ext>
            </a:extLst>
          </p:cNvPr>
          <p:cNvSpPr txBox="1"/>
          <p:nvPr/>
        </p:nvSpPr>
        <p:spPr>
          <a:xfrm>
            <a:off x="8909633" y="1286684"/>
            <a:ext cx="3019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Central VCS Server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EBB6AA4-463C-4B54-9CA9-95F606EFB1D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0409715" y="3654674"/>
            <a:ext cx="9632" cy="1232290"/>
          </a:xfrm>
          <a:prstGeom prst="line">
            <a:avLst/>
          </a:prstGeom>
          <a:ln w="69850">
            <a:solidFill>
              <a:srgbClr val="FAB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3946BDB0-B060-4410-9804-1F68470BCBF7}"/>
              </a:ext>
            </a:extLst>
          </p:cNvPr>
          <p:cNvSpPr/>
          <p:nvPr/>
        </p:nvSpPr>
        <p:spPr>
          <a:xfrm>
            <a:off x="9440778" y="3939044"/>
            <a:ext cx="1957137" cy="650434"/>
          </a:xfrm>
          <a:prstGeom prst="flowChartTerminator">
            <a:avLst/>
          </a:prstGeom>
          <a:solidFill>
            <a:srgbClr val="C80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Version 2</a:t>
            </a:r>
          </a:p>
        </p:txBody>
      </p:sp>
    </p:spTree>
    <p:extLst>
      <p:ext uri="{BB962C8B-B14F-4D97-AF65-F5344CB8AC3E}">
        <p14:creationId xmlns:p14="http://schemas.microsoft.com/office/powerpoint/2010/main" val="3001236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1FF8C-5A9F-4979-84AC-9D45E81FE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Advantages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&amp;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Disadvantages</a:t>
            </a:r>
            <a:r>
              <a:rPr lang="en-US" dirty="0"/>
              <a:t> of CVCS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9506C-D78D-4215-8902-D56425DECF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dirty="0"/>
              <a:t> Relatively easy setup </a:t>
            </a:r>
          </a:p>
          <a:p>
            <a:pPr>
              <a:buBlip>
                <a:blip r:embed="rId2"/>
              </a:buBlip>
            </a:pPr>
            <a:r>
              <a:rPr lang="en-US" dirty="0"/>
              <a:t> Provides transparency</a:t>
            </a:r>
          </a:p>
          <a:p>
            <a:pPr>
              <a:buBlip>
                <a:blip r:embed="rId2"/>
              </a:buBlip>
            </a:pPr>
            <a:r>
              <a:rPr lang="en-US" dirty="0"/>
              <a:t> Enable admins control the workflow</a:t>
            </a:r>
          </a:p>
          <a:p>
            <a:pPr>
              <a:buBlip>
                <a:blip r:embed="rId2"/>
              </a:buBlip>
            </a:pPr>
            <a:endParaRPr lang="en-US" dirty="0"/>
          </a:p>
          <a:p>
            <a:pPr>
              <a:buBlip>
                <a:blip r:embed="rId3"/>
              </a:buBlip>
            </a:pPr>
            <a:r>
              <a:rPr lang="en-US" dirty="0"/>
              <a:t> If the main server goes down, developers can’t save versioned changes</a:t>
            </a:r>
          </a:p>
          <a:p>
            <a:pPr>
              <a:buBlip>
                <a:blip r:embed="rId3"/>
              </a:buBlip>
            </a:pPr>
            <a:r>
              <a:rPr lang="en-US" dirty="0"/>
              <a:t> Remote commits are slow</a:t>
            </a:r>
          </a:p>
          <a:p>
            <a:pPr>
              <a:buBlip>
                <a:blip r:embed="rId3"/>
              </a:buBlip>
            </a:pPr>
            <a:r>
              <a:rPr lang="en-US" dirty="0"/>
              <a:t> Unsolicited changes might ruin development</a:t>
            </a:r>
          </a:p>
          <a:p>
            <a:pPr>
              <a:buBlip>
                <a:blip r:embed="rId3"/>
              </a:buBlip>
            </a:pPr>
            <a:r>
              <a:rPr lang="en-US" dirty="0"/>
              <a:t> If the central database is corrupted, the entire history could be lost (security issues)</a:t>
            </a:r>
          </a:p>
        </p:txBody>
      </p:sp>
    </p:spTree>
    <p:extLst>
      <p:ext uri="{BB962C8B-B14F-4D97-AF65-F5344CB8AC3E}">
        <p14:creationId xmlns:p14="http://schemas.microsoft.com/office/powerpoint/2010/main" val="201946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90787-D438-4FA5-9F80-036315FCA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921" y="192550"/>
            <a:ext cx="9393848" cy="712765"/>
          </a:xfrm>
        </p:spPr>
        <p:txBody>
          <a:bodyPr/>
          <a:lstStyle/>
          <a:p>
            <a:r>
              <a:rPr lang="en-US" dirty="0"/>
              <a:t>Distributed VCS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C4BEF-6DA0-4E1D-949E-E18B88A9BA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905315"/>
            <a:ext cx="6192253" cy="5760135"/>
          </a:xfrm>
        </p:spPr>
        <p:txBody>
          <a:bodyPr/>
          <a:lstStyle/>
          <a:p>
            <a:r>
              <a:rPr lang="en-US" dirty="0"/>
              <a:t> In git, mercurial, etc., you don’t “checkout” from a central repo.</a:t>
            </a:r>
          </a:p>
          <a:p>
            <a:pPr>
              <a:buFontTx/>
              <a:buChar char="-"/>
            </a:pPr>
            <a:r>
              <a:rPr lang="en-US" dirty="0"/>
              <a:t>You “clone” it and “pull” changes from it</a:t>
            </a:r>
          </a:p>
          <a:p>
            <a:r>
              <a:rPr lang="en-US" dirty="0"/>
              <a:t> Your local repo is a complete copy of everything on the remote server.</a:t>
            </a:r>
          </a:p>
          <a:p>
            <a:pPr marL="0" indent="0">
              <a:buNone/>
            </a:pPr>
            <a:r>
              <a:rPr lang="en-US" dirty="0"/>
              <a:t>- Yours is “just as good” as theirs</a:t>
            </a:r>
          </a:p>
          <a:p>
            <a:r>
              <a:rPr lang="en-US" dirty="0"/>
              <a:t> Many operations are local:</a:t>
            </a:r>
          </a:p>
          <a:p>
            <a:pPr marL="0" indent="0">
              <a:buNone/>
            </a:pPr>
            <a:r>
              <a:rPr lang="en-US" dirty="0"/>
              <a:t>- Check in/out from local repo</a:t>
            </a:r>
          </a:p>
          <a:p>
            <a:pPr marL="0" indent="0">
              <a:buNone/>
            </a:pPr>
            <a:r>
              <a:rPr lang="en-US" dirty="0"/>
              <a:t>- Commit changes to local repo</a:t>
            </a:r>
          </a:p>
          <a:p>
            <a:pPr marL="0" indent="0">
              <a:buNone/>
            </a:pPr>
            <a:r>
              <a:rPr lang="en-US" dirty="0"/>
              <a:t>- Local repo keeps version history</a:t>
            </a:r>
          </a:p>
          <a:p>
            <a:r>
              <a:rPr lang="en-US" dirty="0"/>
              <a:t> When you’re ready, you can “push” changes back to server.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5F740C-D906-4D10-821F-6A2A9A447199}"/>
              </a:ext>
            </a:extLst>
          </p:cNvPr>
          <p:cNvSpPr/>
          <p:nvPr/>
        </p:nvSpPr>
        <p:spPr>
          <a:xfrm>
            <a:off x="7894217" y="356956"/>
            <a:ext cx="2656552" cy="2695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B10828-32FD-46C6-A939-3D6C18C8B2BE}"/>
              </a:ext>
            </a:extLst>
          </p:cNvPr>
          <p:cNvSpPr/>
          <p:nvPr/>
        </p:nvSpPr>
        <p:spPr>
          <a:xfrm>
            <a:off x="6192253" y="3429000"/>
            <a:ext cx="2656552" cy="3203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23A057-3969-4258-8F50-7CADFFFF26EB}"/>
              </a:ext>
            </a:extLst>
          </p:cNvPr>
          <p:cNvSpPr/>
          <p:nvPr/>
        </p:nvSpPr>
        <p:spPr>
          <a:xfrm>
            <a:off x="9405393" y="3429000"/>
            <a:ext cx="2656552" cy="3203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32E70D-0FAD-4A9D-B423-8D7BFED2CA57}"/>
              </a:ext>
            </a:extLst>
          </p:cNvPr>
          <p:cNvSpPr/>
          <p:nvPr/>
        </p:nvSpPr>
        <p:spPr>
          <a:xfrm>
            <a:off x="8059441" y="822426"/>
            <a:ext cx="2326104" cy="20482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592D18-8A3B-4CEC-9870-FBF52F18B347}"/>
              </a:ext>
            </a:extLst>
          </p:cNvPr>
          <p:cNvSpPr/>
          <p:nvPr/>
        </p:nvSpPr>
        <p:spPr>
          <a:xfrm>
            <a:off x="6357477" y="4459450"/>
            <a:ext cx="2326104" cy="20482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0993C4-1362-4F55-9E73-9C9AED72FE49}"/>
              </a:ext>
            </a:extLst>
          </p:cNvPr>
          <p:cNvSpPr/>
          <p:nvPr/>
        </p:nvSpPr>
        <p:spPr>
          <a:xfrm>
            <a:off x="9570617" y="4459450"/>
            <a:ext cx="2326104" cy="20482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CFD8D4B7-95D9-4903-9805-909BBB42B1A1}"/>
              </a:ext>
            </a:extLst>
          </p:cNvPr>
          <p:cNvSpPr/>
          <p:nvPr/>
        </p:nvSpPr>
        <p:spPr>
          <a:xfrm>
            <a:off x="6873634" y="4834813"/>
            <a:ext cx="1293789" cy="450484"/>
          </a:xfrm>
          <a:prstGeom prst="flowChartTerminator">
            <a:avLst/>
          </a:prstGeom>
          <a:solidFill>
            <a:srgbClr val="C80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Version 3</a:t>
            </a:r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1E86EB7D-79A7-4F9B-97B2-3E5F0B958A88}"/>
              </a:ext>
            </a:extLst>
          </p:cNvPr>
          <p:cNvSpPr/>
          <p:nvPr/>
        </p:nvSpPr>
        <p:spPr>
          <a:xfrm>
            <a:off x="6873634" y="5979086"/>
            <a:ext cx="1293789" cy="450484"/>
          </a:xfrm>
          <a:prstGeom prst="flowChartTerminator">
            <a:avLst/>
          </a:prstGeom>
          <a:solidFill>
            <a:srgbClr val="C80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Version 1</a:t>
            </a:r>
          </a:p>
        </p:txBody>
      </p:sp>
      <p:sp>
        <p:nvSpPr>
          <p:cNvPr id="13" name="Flowchart: Terminator 12">
            <a:extLst>
              <a:ext uri="{FF2B5EF4-FFF2-40B4-BE49-F238E27FC236}">
                <a16:creationId xmlns:a16="http://schemas.microsoft.com/office/drawing/2014/main" id="{BC066380-3560-4AE8-805A-A789ACCC3026}"/>
              </a:ext>
            </a:extLst>
          </p:cNvPr>
          <p:cNvSpPr/>
          <p:nvPr/>
        </p:nvSpPr>
        <p:spPr>
          <a:xfrm>
            <a:off x="10086774" y="4834813"/>
            <a:ext cx="1293789" cy="450484"/>
          </a:xfrm>
          <a:prstGeom prst="flowChartTerminator">
            <a:avLst/>
          </a:prstGeom>
          <a:solidFill>
            <a:srgbClr val="C80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Version 3</a:t>
            </a:r>
          </a:p>
        </p:txBody>
      </p: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DB29AC98-9C04-486F-BA37-87CFA163490E}"/>
              </a:ext>
            </a:extLst>
          </p:cNvPr>
          <p:cNvSpPr/>
          <p:nvPr/>
        </p:nvSpPr>
        <p:spPr>
          <a:xfrm>
            <a:off x="10086772" y="5975119"/>
            <a:ext cx="1293789" cy="450484"/>
          </a:xfrm>
          <a:prstGeom prst="flowChartTerminator">
            <a:avLst/>
          </a:prstGeom>
          <a:solidFill>
            <a:srgbClr val="C80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Version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098D16-4AA8-42FB-8623-AF2412173C8C}"/>
              </a:ext>
            </a:extLst>
          </p:cNvPr>
          <p:cNvSpPr txBox="1"/>
          <p:nvPr/>
        </p:nvSpPr>
        <p:spPr>
          <a:xfrm>
            <a:off x="6509877" y="4540077"/>
            <a:ext cx="217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Version Database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3633EA-1456-4066-9721-CCD7F440ED56}"/>
              </a:ext>
            </a:extLst>
          </p:cNvPr>
          <p:cNvSpPr txBox="1"/>
          <p:nvPr/>
        </p:nvSpPr>
        <p:spPr>
          <a:xfrm>
            <a:off x="9723017" y="4536001"/>
            <a:ext cx="217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Version Database</a:t>
            </a:r>
          </a:p>
        </p:txBody>
      </p:sp>
      <p:sp>
        <p:nvSpPr>
          <p:cNvPr id="18" name="Flowchart: Terminator 17">
            <a:extLst>
              <a:ext uri="{FF2B5EF4-FFF2-40B4-BE49-F238E27FC236}">
                <a16:creationId xmlns:a16="http://schemas.microsoft.com/office/drawing/2014/main" id="{76D2C7C6-583C-4A47-9E21-72E20BC2949D}"/>
              </a:ext>
            </a:extLst>
          </p:cNvPr>
          <p:cNvSpPr/>
          <p:nvPr/>
        </p:nvSpPr>
        <p:spPr>
          <a:xfrm>
            <a:off x="7003169" y="3714672"/>
            <a:ext cx="1034717" cy="543382"/>
          </a:xfrm>
          <a:prstGeom prst="flowChartTerminator">
            <a:avLst/>
          </a:prstGeom>
          <a:solidFill>
            <a:srgbClr val="FAB4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file</a:t>
            </a:r>
          </a:p>
        </p:txBody>
      </p:sp>
      <p:sp>
        <p:nvSpPr>
          <p:cNvPr id="19" name="Flowchart: Terminator 18">
            <a:extLst>
              <a:ext uri="{FF2B5EF4-FFF2-40B4-BE49-F238E27FC236}">
                <a16:creationId xmlns:a16="http://schemas.microsoft.com/office/drawing/2014/main" id="{C42C66EE-1225-4A5D-B88A-BE388F24AB1A}"/>
              </a:ext>
            </a:extLst>
          </p:cNvPr>
          <p:cNvSpPr/>
          <p:nvPr/>
        </p:nvSpPr>
        <p:spPr>
          <a:xfrm>
            <a:off x="10167556" y="3688880"/>
            <a:ext cx="1034717" cy="543382"/>
          </a:xfrm>
          <a:prstGeom prst="flowChartTerminator">
            <a:avLst/>
          </a:prstGeom>
          <a:solidFill>
            <a:srgbClr val="FAB4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file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ABC18A-ABC8-4C33-B934-9D4FD7501EBF}"/>
              </a:ext>
            </a:extLst>
          </p:cNvPr>
          <p:cNvSpPr txBox="1"/>
          <p:nvPr/>
        </p:nvSpPr>
        <p:spPr>
          <a:xfrm>
            <a:off x="6748841" y="3412403"/>
            <a:ext cx="2065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Computer 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B4226D-1ABB-43F8-897D-5F4682F3EA52}"/>
              </a:ext>
            </a:extLst>
          </p:cNvPr>
          <p:cNvSpPr txBox="1"/>
          <p:nvPr/>
        </p:nvSpPr>
        <p:spPr>
          <a:xfrm>
            <a:off x="9831301" y="3422467"/>
            <a:ext cx="2065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Computer 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F93D75-E32E-4CE8-A4A6-3BEEA792A625}"/>
              </a:ext>
            </a:extLst>
          </p:cNvPr>
          <p:cNvSpPr txBox="1"/>
          <p:nvPr/>
        </p:nvSpPr>
        <p:spPr>
          <a:xfrm>
            <a:off x="8059440" y="440246"/>
            <a:ext cx="2326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Server Computer</a:t>
            </a:r>
          </a:p>
        </p:txBody>
      </p:sp>
      <p:sp>
        <p:nvSpPr>
          <p:cNvPr id="23" name="Flowchart: Terminator 22">
            <a:extLst>
              <a:ext uri="{FF2B5EF4-FFF2-40B4-BE49-F238E27FC236}">
                <a16:creationId xmlns:a16="http://schemas.microsoft.com/office/drawing/2014/main" id="{2150FC35-784C-4302-95DF-8BEF64B78278}"/>
              </a:ext>
            </a:extLst>
          </p:cNvPr>
          <p:cNvSpPr/>
          <p:nvPr/>
        </p:nvSpPr>
        <p:spPr>
          <a:xfrm>
            <a:off x="8575104" y="2310063"/>
            <a:ext cx="1293789" cy="436856"/>
          </a:xfrm>
          <a:prstGeom prst="flowChartTerminator">
            <a:avLst/>
          </a:prstGeom>
          <a:solidFill>
            <a:srgbClr val="C80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Version 1</a:t>
            </a:r>
          </a:p>
        </p:txBody>
      </p:sp>
      <p:sp>
        <p:nvSpPr>
          <p:cNvPr id="25" name="Flowchart: Terminator 24">
            <a:extLst>
              <a:ext uri="{FF2B5EF4-FFF2-40B4-BE49-F238E27FC236}">
                <a16:creationId xmlns:a16="http://schemas.microsoft.com/office/drawing/2014/main" id="{DEA97009-9F52-4379-8714-C5C087DE3A16}"/>
              </a:ext>
            </a:extLst>
          </p:cNvPr>
          <p:cNvSpPr/>
          <p:nvPr/>
        </p:nvSpPr>
        <p:spPr>
          <a:xfrm>
            <a:off x="8527474" y="1137504"/>
            <a:ext cx="1293789" cy="450484"/>
          </a:xfrm>
          <a:prstGeom prst="flowChartTerminator">
            <a:avLst/>
          </a:prstGeom>
          <a:solidFill>
            <a:srgbClr val="C80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Version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94C1AB-641F-4085-8AE4-0496DCCE7AC2}"/>
              </a:ext>
            </a:extLst>
          </p:cNvPr>
          <p:cNvSpPr txBox="1"/>
          <p:nvPr/>
        </p:nvSpPr>
        <p:spPr>
          <a:xfrm>
            <a:off x="8242483" y="805567"/>
            <a:ext cx="217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Version Database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798A52-8F16-40D9-8674-5108C30798A0}"/>
              </a:ext>
            </a:extLst>
          </p:cNvPr>
          <p:cNvCxnSpPr/>
          <p:nvPr/>
        </p:nvCxnSpPr>
        <p:spPr>
          <a:xfrm flipH="1">
            <a:off x="8848805" y="5285297"/>
            <a:ext cx="556588" cy="0"/>
          </a:xfrm>
          <a:prstGeom prst="straightConnector1">
            <a:avLst/>
          </a:prstGeom>
          <a:ln w="66675">
            <a:solidFill>
              <a:srgbClr val="FAB4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BD6A4F0-A6EE-456D-9F33-EBDBF27E7968}"/>
              </a:ext>
            </a:extLst>
          </p:cNvPr>
          <p:cNvCxnSpPr>
            <a:cxnSpLocks/>
          </p:cNvCxnSpPr>
          <p:nvPr/>
        </p:nvCxnSpPr>
        <p:spPr>
          <a:xfrm flipH="1">
            <a:off x="8167423" y="3048741"/>
            <a:ext cx="698654" cy="380259"/>
          </a:xfrm>
          <a:prstGeom prst="straightConnector1">
            <a:avLst/>
          </a:prstGeom>
          <a:ln w="66675">
            <a:solidFill>
              <a:srgbClr val="FAB4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F701F25-B10F-4156-BB08-23C0CD37B974}"/>
              </a:ext>
            </a:extLst>
          </p:cNvPr>
          <p:cNvCxnSpPr>
            <a:cxnSpLocks/>
          </p:cNvCxnSpPr>
          <p:nvPr/>
        </p:nvCxnSpPr>
        <p:spPr>
          <a:xfrm flipH="1" flipV="1">
            <a:off x="9868893" y="3048741"/>
            <a:ext cx="681876" cy="380259"/>
          </a:xfrm>
          <a:prstGeom prst="straightConnector1">
            <a:avLst/>
          </a:prstGeom>
          <a:ln w="66675">
            <a:solidFill>
              <a:srgbClr val="FAB4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B362522-E7AC-4DCF-9B27-6DD1E14FE5EE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7511004" y="4107249"/>
            <a:ext cx="9525" cy="352201"/>
          </a:xfrm>
          <a:prstGeom prst="straightConnector1">
            <a:avLst/>
          </a:prstGeom>
          <a:ln w="57150">
            <a:solidFill>
              <a:srgbClr val="FAB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84DC601-FE89-4BDE-AE3D-A5ABA68CCBA0}"/>
              </a:ext>
            </a:extLst>
          </p:cNvPr>
          <p:cNvCxnSpPr>
            <a:cxnSpLocks/>
          </p:cNvCxnSpPr>
          <p:nvPr/>
        </p:nvCxnSpPr>
        <p:spPr>
          <a:xfrm flipH="1" flipV="1">
            <a:off x="10720705" y="4101718"/>
            <a:ext cx="9525" cy="352201"/>
          </a:xfrm>
          <a:prstGeom prst="straightConnector1">
            <a:avLst/>
          </a:prstGeom>
          <a:ln w="57150">
            <a:solidFill>
              <a:srgbClr val="FAB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5234C2F-BD8B-43AC-B2DA-E5DE017C774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520529" y="5285297"/>
            <a:ext cx="19260" cy="682366"/>
          </a:xfrm>
          <a:prstGeom prst="line">
            <a:avLst/>
          </a:prstGeom>
          <a:ln w="69850">
            <a:solidFill>
              <a:srgbClr val="FAB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42335C2B-CC4E-4256-AC57-407F44BE4B80}"/>
              </a:ext>
            </a:extLst>
          </p:cNvPr>
          <p:cNvSpPr/>
          <p:nvPr/>
        </p:nvSpPr>
        <p:spPr>
          <a:xfrm>
            <a:off x="6873634" y="5395367"/>
            <a:ext cx="1293789" cy="450484"/>
          </a:xfrm>
          <a:prstGeom prst="flowChartTerminator">
            <a:avLst/>
          </a:prstGeom>
          <a:solidFill>
            <a:srgbClr val="C80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Version 2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7AD0054-27CB-4969-B656-C026E2B82B55}"/>
              </a:ext>
            </a:extLst>
          </p:cNvPr>
          <p:cNvCxnSpPr>
            <a:cxnSpLocks/>
          </p:cNvCxnSpPr>
          <p:nvPr/>
        </p:nvCxnSpPr>
        <p:spPr>
          <a:xfrm>
            <a:off x="10790609" y="5279426"/>
            <a:ext cx="19260" cy="682366"/>
          </a:xfrm>
          <a:prstGeom prst="line">
            <a:avLst/>
          </a:prstGeom>
          <a:ln w="69850">
            <a:solidFill>
              <a:srgbClr val="FAB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6CAC1F87-1241-4E3A-A004-3533767005C6}"/>
              </a:ext>
            </a:extLst>
          </p:cNvPr>
          <p:cNvSpPr/>
          <p:nvPr/>
        </p:nvSpPr>
        <p:spPr>
          <a:xfrm>
            <a:off x="10086773" y="5410489"/>
            <a:ext cx="1293789" cy="450484"/>
          </a:xfrm>
          <a:prstGeom prst="flowChartTerminator">
            <a:avLst/>
          </a:prstGeom>
          <a:solidFill>
            <a:srgbClr val="C80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Version 2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66F3FCF-E3C9-418B-AEC9-4FB9B219410C}"/>
              </a:ext>
            </a:extLst>
          </p:cNvPr>
          <p:cNvCxnSpPr>
            <a:cxnSpLocks/>
          </p:cNvCxnSpPr>
          <p:nvPr/>
        </p:nvCxnSpPr>
        <p:spPr>
          <a:xfrm>
            <a:off x="9221999" y="1587988"/>
            <a:ext cx="0" cy="722075"/>
          </a:xfrm>
          <a:prstGeom prst="line">
            <a:avLst/>
          </a:prstGeom>
          <a:ln w="69850">
            <a:solidFill>
              <a:srgbClr val="FAB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Terminator 23">
            <a:extLst>
              <a:ext uri="{FF2B5EF4-FFF2-40B4-BE49-F238E27FC236}">
                <a16:creationId xmlns:a16="http://schemas.microsoft.com/office/drawing/2014/main" id="{C96D7673-610D-4F5E-BC74-70ECF715E6D3}"/>
              </a:ext>
            </a:extLst>
          </p:cNvPr>
          <p:cNvSpPr/>
          <p:nvPr/>
        </p:nvSpPr>
        <p:spPr>
          <a:xfrm>
            <a:off x="8556552" y="1715287"/>
            <a:ext cx="1293789" cy="450484"/>
          </a:xfrm>
          <a:prstGeom prst="flowChartTerminator">
            <a:avLst/>
          </a:prstGeom>
          <a:solidFill>
            <a:srgbClr val="C80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Version 2</a:t>
            </a:r>
          </a:p>
        </p:txBody>
      </p:sp>
    </p:spTree>
    <p:extLst>
      <p:ext uri="{BB962C8B-B14F-4D97-AF65-F5344CB8AC3E}">
        <p14:creationId xmlns:p14="http://schemas.microsoft.com/office/powerpoint/2010/main" val="4021245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569FA-B3BD-4642-BB20-3B58B035C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DVCS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C9DDC-3CF5-4A10-B7E3-6C814499CE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dirty="0"/>
              <a:t> Allows developers to work simultaneously</a:t>
            </a:r>
          </a:p>
          <a:p>
            <a:pPr>
              <a:buBlip>
                <a:blip r:embed="rId2"/>
              </a:buBlip>
            </a:pPr>
            <a:r>
              <a:rPr lang="en-US" dirty="0"/>
              <a:t> Does not allow overwriting each other’s changes</a:t>
            </a:r>
          </a:p>
          <a:p>
            <a:pPr>
              <a:buBlip>
                <a:blip r:embed="rId2"/>
              </a:buBlip>
            </a:pPr>
            <a:r>
              <a:rPr lang="en-US" dirty="0"/>
              <a:t> Maintains a history of every version</a:t>
            </a:r>
          </a:p>
          <a:p>
            <a:pPr>
              <a:buBlip>
                <a:blip r:embed="rId2"/>
              </a:buBlip>
            </a:pPr>
            <a:r>
              <a:rPr lang="en-US" dirty="0"/>
              <a:t> Being able to trace each change made to the software and connect it to project management and bug tracking software</a:t>
            </a:r>
          </a:p>
          <a:p>
            <a:pPr>
              <a:buBlip>
                <a:blip r:embed="rId2"/>
              </a:buBlip>
            </a:pPr>
            <a:r>
              <a:rPr lang="en-US" dirty="0"/>
              <a:t> Managing and Protecting the Source Code</a:t>
            </a:r>
          </a:p>
          <a:p>
            <a:pPr>
              <a:buBlip>
                <a:blip r:embed="rId2"/>
              </a:buBlip>
            </a:pPr>
            <a:r>
              <a:rPr lang="en-US" dirty="0"/>
              <a:t> Supports the developers’ workflow and not any rigid way of working</a:t>
            </a:r>
          </a:p>
          <a:p>
            <a:pPr>
              <a:buBlip>
                <a:blip r:embed="rId2"/>
              </a:buBlip>
            </a:pPr>
            <a:r>
              <a:rPr lang="en-US" dirty="0"/>
              <a:t> Backup</a:t>
            </a:r>
          </a:p>
          <a:p>
            <a:pPr>
              <a:buBlip>
                <a:blip r:embed="rId2"/>
              </a:buBlip>
            </a:pPr>
            <a:r>
              <a:rPr lang="en-US" dirty="0"/>
              <a:t> CI/CD</a:t>
            </a:r>
          </a:p>
          <a:p>
            <a:pPr>
              <a:buBlip>
                <a:blip r:embed="rId2"/>
              </a:buBlip>
            </a:pPr>
            <a:r>
              <a:rPr lang="en-US" dirty="0"/>
              <a:t> Integration in development tools</a:t>
            </a:r>
          </a:p>
        </p:txBody>
      </p:sp>
    </p:spTree>
    <p:extLst>
      <p:ext uri="{BB962C8B-B14F-4D97-AF65-F5344CB8AC3E}">
        <p14:creationId xmlns:p14="http://schemas.microsoft.com/office/powerpoint/2010/main" val="1292941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F4928-8D15-4E70-8B29-21C0D0B36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467" y="108142"/>
            <a:ext cx="9393848" cy="712765"/>
          </a:xfrm>
        </p:spPr>
        <p:txBody>
          <a:bodyPr/>
          <a:lstStyle/>
          <a:p>
            <a:r>
              <a:rPr lang="en-US" dirty="0"/>
              <a:t>Git?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05034-D3A0-4B87-AB53-C14F990C3CE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9467" y="820907"/>
            <a:ext cx="6654800" cy="5630693"/>
          </a:xfrm>
        </p:spPr>
        <p:txBody>
          <a:bodyPr>
            <a:normAutofit/>
          </a:bodyPr>
          <a:lstStyle/>
          <a:p>
            <a:r>
              <a:rPr lang="en-US" dirty="0"/>
              <a:t> Git is a distributed revision control and source code management system with an emphasis on speed.</a:t>
            </a:r>
          </a:p>
          <a:p>
            <a:r>
              <a:rPr lang="en-US" dirty="0"/>
              <a:t> Created by Linus Torvalds, creator of Linux, in 2005</a:t>
            </a:r>
          </a:p>
          <a:p>
            <a:pPr marL="0" indent="0">
              <a:buNone/>
            </a:pPr>
            <a:r>
              <a:rPr lang="en-US" dirty="0"/>
              <a:t>- Came out of Linux development community</a:t>
            </a:r>
          </a:p>
          <a:p>
            <a:pPr marL="0" indent="0">
              <a:buNone/>
            </a:pPr>
            <a:r>
              <a:rPr lang="en-US" dirty="0"/>
              <a:t>- Designed to do version control on Linux kernel</a:t>
            </a:r>
          </a:p>
          <a:p>
            <a:r>
              <a:rPr lang="en-US" dirty="0"/>
              <a:t> Goals of Git:</a:t>
            </a:r>
          </a:p>
          <a:p>
            <a:pPr>
              <a:buBlip>
                <a:blip r:embed="rId2"/>
              </a:buBlip>
            </a:pPr>
            <a:r>
              <a:rPr lang="en-US" dirty="0"/>
              <a:t> Speed</a:t>
            </a:r>
          </a:p>
          <a:p>
            <a:pPr>
              <a:buBlip>
                <a:blip r:embed="rId2"/>
              </a:buBlip>
            </a:pPr>
            <a:r>
              <a:rPr lang="en-US" dirty="0"/>
              <a:t> Support for non-linear development</a:t>
            </a:r>
          </a:p>
          <a:p>
            <a:pPr>
              <a:buBlip>
                <a:blip r:embed="rId2"/>
              </a:buBlip>
            </a:pPr>
            <a:r>
              <a:rPr lang="en-US" dirty="0"/>
              <a:t> Fully distributed</a:t>
            </a:r>
          </a:p>
          <a:p>
            <a:pPr>
              <a:buBlip>
                <a:blip r:embed="rId2"/>
              </a:buBlip>
            </a:pPr>
            <a:r>
              <a:rPr lang="en-US" dirty="0"/>
              <a:t> Able to handle large projects efficiently</a:t>
            </a:r>
          </a:p>
          <a:p>
            <a:pPr marL="0" indent="0">
              <a:buNone/>
            </a:pPr>
            <a:r>
              <a:rPr lang="en-US" dirty="0"/>
              <a:t>- (A “git” is a cranky old man. Linus meant himself.)</a:t>
            </a:r>
          </a:p>
        </p:txBody>
      </p:sp>
      <p:pic>
        <p:nvPicPr>
          <p:cNvPr id="1030" name="Picture 6" descr="Git - Logo Downloads">
            <a:extLst>
              <a:ext uri="{FF2B5EF4-FFF2-40B4-BE49-F238E27FC236}">
                <a16:creationId xmlns:a16="http://schemas.microsoft.com/office/drawing/2014/main" id="{FBEEA00A-6179-4D30-8D6B-695CF346B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363" y="927469"/>
            <a:ext cx="1954106" cy="196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inus Torvalds says GitHub &quot;creates absolutely useless junk merges&quot; - News  Pureblogbd">
            <a:extLst>
              <a:ext uri="{FF2B5EF4-FFF2-40B4-BE49-F238E27FC236}">
                <a16:creationId xmlns:a16="http://schemas.microsoft.com/office/drawing/2014/main" id="{0CC2995A-35EE-4A0E-89D4-99CE6C085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189" y="4434534"/>
            <a:ext cx="3214818" cy="2187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0AFA15-1675-4971-98A7-64114779D30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973" y="3191378"/>
            <a:ext cx="499231" cy="4992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88AAB0-89BF-4BF0-9C66-CEE395F311B9}"/>
              </a:ext>
            </a:extLst>
          </p:cNvPr>
          <p:cNvSpPr txBox="1"/>
          <p:nvPr/>
        </p:nvSpPr>
        <p:spPr>
          <a:xfrm>
            <a:off x="8547691" y="3179384"/>
            <a:ext cx="3395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  <a:hlinkClick r:id="rId6"/>
              </a:rPr>
              <a:t>https://git-scm.com/</a:t>
            </a: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F88CBA7-F7F2-4B83-BC1B-3306D0B4861E}"/>
              </a:ext>
            </a:extLst>
          </p:cNvPr>
          <p:cNvSpPr/>
          <p:nvPr/>
        </p:nvSpPr>
        <p:spPr>
          <a:xfrm>
            <a:off x="9345043" y="3809166"/>
            <a:ext cx="1486746" cy="465221"/>
          </a:xfrm>
          <a:prstGeom prst="round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C00000"/>
                </a:solidFill>
                <a:latin typeface="Berlin Sans FB Demi" panose="020E0802020502020306" pitchFamily="34" charset="0"/>
              </a:rPr>
              <a:t>git --version</a:t>
            </a:r>
          </a:p>
        </p:txBody>
      </p:sp>
    </p:spTree>
    <p:extLst>
      <p:ext uri="{BB962C8B-B14F-4D97-AF65-F5344CB8AC3E}">
        <p14:creationId xmlns:p14="http://schemas.microsoft.com/office/powerpoint/2010/main" val="2364412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30113-9CC7-460E-94D2-3CA20EE49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– Life Cycle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C5E0F-C081-4D59-8DEB-6696562CD9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7937" y="1603717"/>
            <a:ext cx="10924674" cy="4705350"/>
          </a:xfrm>
        </p:spPr>
        <p:txBody>
          <a:bodyPr/>
          <a:lstStyle/>
          <a:p>
            <a:r>
              <a:rPr lang="en-US" dirty="0"/>
              <a:t> General workflow of Git is as follows –</a:t>
            </a:r>
          </a:p>
          <a:p>
            <a:pPr>
              <a:buBlip>
                <a:blip r:embed="rId2"/>
              </a:buBlip>
            </a:pPr>
            <a:r>
              <a:rPr lang="en-US" dirty="0"/>
              <a:t> You clone the Git repository as a working copy</a:t>
            </a:r>
          </a:p>
          <a:p>
            <a:pPr>
              <a:buBlip>
                <a:blip r:embed="rId2"/>
              </a:buBlip>
            </a:pPr>
            <a:r>
              <a:rPr lang="en-US" dirty="0"/>
              <a:t> You modify the working copy by adding/editing files</a:t>
            </a:r>
          </a:p>
          <a:p>
            <a:pPr>
              <a:buBlip>
                <a:blip r:embed="rId2"/>
              </a:buBlip>
            </a:pPr>
            <a:r>
              <a:rPr lang="en-US" dirty="0"/>
              <a:t> If necessary, you also update the working copy by taking other developer’s changes</a:t>
            </a:r>
          </a:p>
          <a:p>
            <a:pPr>
              <a:buBlip>
                <a:blip r:embed="rId2"/>
              </a:buBlip>
            </a:pPr>
            <a:r>
              <a:rPr lang="en-US" dirty="0"/>
              <a:t> You review the changes before commit</a:t>
            </a:r>
          </a:p>
          <a:p>
            <a:pPr>
              <a:buBlip>
                <a:blip r:embed="rId2"/>
              </a:buBlip>
            </a:pPr>
            <a:r>
              <a:rPr lang="en-US" dirty="0"/>
              <a:t> You commit changes. If everything is fine, then you push the changes to the repository</a:t>
            </a:r>
          </a:p>
          <a:p>
            <a:pPr>
              <a:buBlip>
                <a:blip r:embed="rId2"/>
              </a:buBlip>
            </a:pPr>
            <a:r>
              <a:rPr lang="en-US" dirty="0"/>
              <a:t> After committing, if you realize something is wrong, then you correct the last commit and push the changes to the repository</a:t>
            </a:r>
          </a:p>
        </p:txBody>
      </p:sp>
    </p:spTree>
    <p:extLst>
      <p:ext uri="{BB962C8B-B14F-4D97-AF65-F5344CB8AC3E}">
        <p14:creationId xmlns:p14="http://schemas.microsoft.com/office/powerpoint/2010/main" val="28861864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1567</Words>
  <Application>Microsoft Office PowerPoint</Application>
  <PresentationFormat>Widescreen</PresentationFormat>
  <Paragraphs>271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Action Force</vt:lpstr>
      <vt:lpstr>Agency FB</vt:lpstr>
      <vt:lpstr>Aharoni</vt:lpstr>
      <vt:lpstr>arial</vt:lpstr>
      <vt:lpstr>arial</vt:lpstr>
      <vt:lpstr>Baloo 2</vt:lpstr>
      <vt:lpstr>Berlin Sans FB Demi</vt:lpstr>
      <vt:lpstr>Calibri</vt:lpstr>
      <vt:lpstr>El Messiri</vt:lpstr>
      <vt:lpstr>Roboto</vt:lpstr>
      <vt:lpstr>Wingdings</vt:lpstr>
      <vt:lpstr>RetrospectVTI</vt:lpstr>
      <vt:lpstr>     GIT</vt:lpstr>
      <vt:lpstr>PowerPoint Presentation</vt:lpstr>
      <vt:lpstr>What is Version Control System (VCS)?</vt:lpstr>
      <vt:lpstr>Centralized VCS</vt:lpstr>
      <vt:lpstr>Advantages &amp; Disadvantages of CVCS</vt:lpstr>
      <vt:lpstr>Distributed VCS</vt:lpstr>
      <vt:lpstr>Advantages of DVCS</vt:lpstr>
      <vt:lpstr>Git?</vt:lpstr>
      <vt:lpstr>Git – Life Cycle </vt:lpstr>
      <vt:lpstr>PowerPoint Presentation</vt:lpstr>
      <vt:lpstr>Git snapshots</vt:lpstr>
      <vt:lpstr>Local git areas</vt:lpstr>
      <vt:lpstr>Basic Git workflow</vt:lpstr>
      <vt:lpstr>Internet hosting for Git repos</vt:lpstr>
      <vt:lpstr>.git directory structure</vt:lpstr>
      <vt:lpstr>Customize Git Environment</vt:lpstr>
      <vt:lpstr>… Cont</vt:lpstr>
      <vt:lpstr>… Cont</vt:lpstr>
      <vt:lpstr>Git Commands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13</cp:revision>
  <dcterms:created xsi:type="dcterms:W3CDTF">2020-02-06T00:04:00Z</dcterms:created>
  <dcterms:modified xsi:type="dcterms:W3CDTF">2022-06-26T09:55:40Z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1033-11.2.0.9937</vt:lpwstr>
  </property>
</Properties>
</file>