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Dosis" pitchFamily="2" charset="77"/>
      <p:regular r:id="rId16"/>
      <p:bold r:id="rId17"/>
    </p:embeddedFont>
    <p:embeddedFont>
      <p:font typeface="Hind Siliguri Medium" panose="020B0604020202020204" pitchFamily="34" charset="0"/>
      <p:regular r:id="rId18"/>
      <p:bold r:id="rId19"/>
    </p:embeddedFont>
    <p:embeddedFont>
      <p:font typeface="Mountains of Christmas" panose="030005000506000A0004" pitchFamily="66" charset="0"/>
      <p:regular r:id="rId20"/>
      <p:bold r:id="rId21"/>
    </p:embeddedFont>
    <p:embeddedFont>
      <p:font typeface="Nunito" pitchFamily="2" charset="77"/>
      <p:regular r:id="rId22"/>
      <p:bold r:id="rId23"/>
      <p:italic r:id="rId24"/>
      <p:boldItalic r:id="rId25"/>
    </p:embeddedFont>
    <p:embeddedFont>
      <p:font typeface="Nunito Sans" pitchFamily="2" charset="77"/>
      <p:regular r:id="rId26"/>
      <p:bold r:id="rId27"/>
      <p:italic r:id="rId28"/>
      <p:boldItalic r:id="rId29"/>
    </p:embeddedFont>
    <p:embeddedFont>
      <p:font typeface="Patua One" panose="02000000000000000000" pitchFamily="2" charset="0"/>
      <p:regular r:id="rId30"/>
    </p:embeddedFont>
    <p:embeddedFont>
      <p:font typeface="Poppins"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06">
          <p15:clr>
            <a:srgbClr val="9AA0A6"/>
          </p15:clr>
        </p15:guide>
        <p15:guide id="2" orient="horz" pos="244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43" d="100"/>
          <a:sy n="143" d="100"/>
        </p:scale>
        <p:origin x="760" y="192"/>
      </p:cViewPr>
      <p:guideLst>
        <p:guide orient="horz" pos="1106"/>
        <p:guide orient="horz" pos="244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5"/>
        <p:cNvGrpSpPr/>
        <p:nvPr/>
      </p:nvGrpSpPr>
      <p:grpSpPr>
        <a:xfrm>
          <a:off x="0" y="0"/>
          <a:ext cx="0" cy="0"/>
          <a:chOff x="0" y="0"/>
          <a:chExt cx="0" cy="0"/>
        </a:xfrm>
      </p:grpSpPr>
      <p:sp>
        <p:nvSpPr>
          <p:cNvPr id="5456" name="Google Shape;5456;gc624a2eb97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7" name="Google Shape;5457;gc624a2eb9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7"/>
        <p:cNvGrpSpPr/>
        <p:nvPr/>
      </p:nvGrpSpPr>
      <p:grpSpPr>
        <a:xfrm>
          <a:off x="0" y="0"/>
          <a:ext cx="0" cy="0"/>
          <a:chOff x="0" y="0"/>
          <a:chExt cx="0" cy="0"/>
        </a:xfrm>
      </p:grpSpPr>
      <p:sp>
        <p:nvSpPr>
          <p:cNvPr id="6048" name="Google Shape;6048;gc9a1aaa555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9" name="Google Shape;6049;gc9a1aaa55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9"/>
        <p:cNvGrpSpPr/>
        <p:nvPr/>
      </p:nvGrpSpPr>
      <p:grpSpPr>
        <a:xfrm>
          <a:off x="0" y="0"/>
          <a:ext cx="0" cy="0"/>
          <a:chOff x="0" y="0"/>
          <a:chExt cx="0" cy="0"/>
        </a:xfrm>
      </p:grpSpPr>
      <p:sp>
        <p:nvSpPr>
          <p:cNvPr id="6170" name="Google Shape;6170;g124b9c5863e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1" name="Google Shape;6171;g124b9c5863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2"/>
        <p:cNvGrpSpPr/>
        <p:nvPr/>
      </p:nvGrpSpPr>
      <p:grpSpPr>
        <a:xfrm>
          <a:off x="0" y="0"/>
          <a:ext cx="0" cy="0"/>
          <a:chOff x="0" y="0"/>
          <a:chExt cx="0" cy="0"/>
        </a:xfrm>
      </p:grpSpPr>
      <p:sp>
        <p:nvSpPr>
          <p:cNvPr id="6183" name="Google Shape;6183;gc9a1aaa555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4" name="Google Shape;6184;gc9a1aaa555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3"/>
        <p:cNvGrpSpPr/>
        <p:nvPr/>
      </p:nvGrpSpPr>
      <p:grpSpPr>
        <a:xfrm>
          <a:off x="0" y="0"/>
          <a:ext cx="0" cy="0"/>
          <a:chOff x="0" y="0"/>
          <a:chExt cx="0" cy="0"/>
        </a:xfrm>
      </p:grpSpPr>
      <p:sp>
        <p:nvSpPr>
          <p:cNvPr id="6294" name="Google Shape;6294;gc9a1aaa555_0_20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5" name="Google Shape;6295;gc9a1aaa555_0_2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8"/>
        <p:cNvGrpSpPr/>
        <p:nvPr/>
      </p:nvGrpSpPr>
      <p:grpSpPr>
        <a:xfrm>
          <a:off x="0" y="0"/>
          <a:ext cx="0" cy="0"/>
          <a:chOff x="0" y="0"/>
          <a:chExt cx="0" cy="0"/>
        </a:xfrm>
      </p:grpSpPr>
      <p:sp>
        <p:nvSpPr>
          <p:cNvPr id="5509" name="Google Shape;5509;gc718aa7c62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0" name="Google Shape;5510;gc718aa7c6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9"/>
        <p:cNvGrpSpPr/>
        <p:nvPr/>
      </p:nvGrpSpPr>
      <p:grpSpPr>
        <a:xfrm>
          <a:off x="0" y="0"/>
          <a:ext cx="0" cy="0"/>
          <a:chOff x="0" y="0"/>
          <a:chExt cx="0" cy="0"/>
        </a:xfrm>
      </p:grpSpPr>
      <p:sp>
        <p:nvSpPr>
          <p:cNvPr id="5570" name="Google Shape;5570;gc9a1aaa555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1" name="Google Shape;5571;gc9a1aaa55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5"/>
        <p:cNvGrpSpPr/>
        <p:nvPr/>
      </p:nvGrpSpPr>
      <p:grpSpPr>
        <a:xfrm>
          <a:off x="0" y="0"/>
          <a:ext cx="0" cy="0"/>
          <a:chOff x="0" y="0"/>
          <a:chExt cx="0" cy="0"/>
        </a:xfrm>
      </p:grpSpPr>
      <p:sp>
        <p:nvSpPr>
          <p:cNvPr id="5656" name="Google Shape;5656;gc624a2eb97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7" name="Google Shape;5657;gc624a2eb9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3"/>
        <p:cNvGrpSpPr/>
        <p:nvPr/>
      </p:nvGrpSpPr>
      <p:grpSpPr>
        <a:xfrm>
          <a:off x="0" y="0"/>
          <a:ext cx="0" cy="0"/>
          <a:chOff x="0" y="0"/>
          <a:chExt cx="0" cy="0"/>
        </a:xfrm>
      </p:grpSpPr>
      <p:sp>
        <p:nvSpPr>
          <p:cNvPr id="5714" name="Google Shape;5714;gc9a1aaa555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5" name="Google Shape;5715;gc9a1aaa555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7"/>
        <p:cNvGrpSpPr/>
        <p:nvPr/>
      </p:nvGrpSpPr>
      <p:grpSpPr>
        <a:xfrm>
          <a:off x="0" y="0"/>
          <a:ext cx="0" cy="0"/>
          <a:chOff x="0" y="0"/>
          <a:chExt cx="0" cy="0"/>
        </a:xfrm>
      </p:grpSpPr>
      <p:sp>
        <p:nvSpPr>
          <p:cNvPr id="5848" name="Google Shape;5848;gc9a4c86b35_1_7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9" name="Google Shape;5849;gc9a4c86b35_1_7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3"/>
        <p:cNvGrpSpPr/>
        <p:nvPr/>
      </p:nvGrpSpPr>
      <p:grpSpPr>
        <a:xfrm>
          <a:off x="0" y="0"/>
          <a:ext cx="0" cy="0"/>
          <a:chOff x="0" y="0"/>
          <a:chExt cx="0" cy="0"/>
        </a:xfrm>
      </p:grpSpPr>
      <p:sp>
        <p:nvSpPr>
          <p:cNvPr id="5934" name="Google Shape;5934;g124b9c5863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5" name="Google Shape;5935;g124b9c5863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0"/>
        <p:cNvGrpSpPr/>
        <p:nvPr/>
      </p:nvGrpSpPr>
      <p:grpSpPr>
        <a:xfrm>
          <a:off x="0" y="0"/>
          <a:ext cx="0" cy="0"/>
          <a:chOff x="0" y="0"/>
          <a:chExt cx="0" cy="0"/>
        </a:xfrm>
      </p:grpSpPr>
      <p:sp>
        <p:nvSpPr>
          <p:cNvPr id="6011" name="Google Shape;6011;g11a17df857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2" name="Google Shape;6012;g11a17df857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1"/>
        <p:cNvGrpSpPr/>
        <p:nvPr/>
      </p:nvGrpSpPr>
      <p:grpSpPr>
        <a:xfrm>
          <a:off x="0" y="0"/>
          <a:ext cx="0" cy="0"/>
          <a:chOff x="0" y="0"/>
          <a:chExt cx="0" cy="0"/>
        </a:xfrm>
      </p:grpSpPr>
      <p:sp>
        <p:nvSpPr>
          <p:cNvPr id="6032" name="Google Shape;6032;g124b9c5863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3" name="Google Shape;6033;g124b9c5863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grpSp>
        <p:nvGrpSpPr>
          <p:cNvPr id="15" name="Google Shape;15;p2"/>
          <p:cNvGrpSpPr/>
          <p:nvPr/>
        </p:nvGrpSpPr>
        <p:grpSpPr>
          <a:xfrm>
            <a:off x="-31525" y="-228650"/>
            <a:ext cx="9175500" cy="6099300"/>
            <a:chOff x="-31525" y="-228650"/>
            <a:chExt cx="9175500" cy="6099300"/>
          </a:xfrm>
        </p:grpSpPr>
        <p:sp>
          <p:nvSpPr>
            <p:cNvPr id="16" name="Google Shape;16;p2"/>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10" y="-228620"/>
              <a:ext cx="9143697" cy="6099216"/>
              <a:chOff x="238125" y="471975"/>
              <a:chExt cx="7132925" cy="4757950"/>
            </a:xfrm>
          </p:grpSpPr>
          <p:sp>
            <p:nvSpPr>
              <p:cNvPr id="18" name="Google Shape;18;p2"/>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201120" y="-173787"/>
              <a:ext cx="8824055" cy="6026084"/>
              <a:chOff x="395025" y="514750"/>
              <a:chExt cx="6883575" cy="4700900"/>
            </a:xfrm>
          </p:grpSpPr>
          <p:sp>
            <p:nvSpPr>
              <p:cNvPr id="23" name="Google Shape;23;p2"/>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2"/>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txBox="1">
            <a:spLocks noGrp="1"/>
          </p:cNvSpPr>
          <p:nvPr>
            <p:ph type="ctrTitle"/>
          </p:nvPr>
        </p:nvSpPr>
        <p:spPr>
          <a:xfrm>
            <a:off x="709729" y="1111975"/>
            <a:ext cx="3747900" cy="23661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4800" b="0">
                <a:latin typeface="Dosis"/>
                <a:ea typeface="Dosis"/>
                <a:cs typeface="Dosis"/>
                <a:sym typeface="Dosi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5" name="Google Shape;205;p2"/>
          <p:cNvSpPr txBox="1">
            <a:spLocks noGrp="1"/>
          </p:cNvSpPr>
          <p:nvPr>
            <p:ph type="subTitle" idx="1"/>
          </p:nvPr>
        </p:nvSpPr>
        <p:spPr>
          <a:xfrm>
            <a:off x="709726" y="3365100"/>
            <a:ext cx="3483900" cy="479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Font typeface="Hind Siliguri Medium"/>
              <a:buNone/>
              <a:defRPr>
                <a:latin typeface="Nunito"/>
                <a:ea typeface="Nunito"/>
                <a:cs typeface="Nunito"/>
                <a:sym typeface="Nunito"/>
              </a:defRPr>
            </a:lvl1pPr>
            <a:lvl2pPr lvl="1"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2pPr>
            <a:lvl3pPr lvl="2"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3pPr>
            <a:lvl4pPr lvl="3"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4pPr>
            <a:lvl5pPr lvl="4"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5pPr>
            <a:lvl6pPr lvl="5"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6pPr>
            <a:lvl7pPr lvl="6"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7pPr>
            <a:lvl8pPr lvl="7"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8pPr>
            <a:lvl9pPr lvl="8"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9pPr>
          </a:lstStyle>
          <a:p>
            <a:endParaRPr/>
          </a:p>
        </p:txBody>
      </p:sp>
      <p:sp>
        <p:nvSpPr>
          <p:cNvPr id="206" name="Google Shape;206;p2"/>
          <p:cNvSpPr/>
          <p:nvPr/>
        </p:nvSpPr>
        <p:spPr>
          <a:xfrm>
            <a:off x="326550" y="425497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11"/>
        <p:cNvGrpSpPr/>
        <p:nvPr/>
      </p:nvGrpSpPr>
      <p:grpSpPr>
        <a:xfrm>
          <a:off x="0" y="0"/>
          <a:ext cx="0" cy="0"/>
          <a:chOff x="0" y="0"/>
          <a:chExt cx="0" cy="0"/>
        </a:xfrm>
      </p:grpSpPr>
      <p:grpSp>
        <p:nvGrpSpPr>
          <p:cNvPr id="1812" name="Google Shape;1812;p11"/>
          <p:cNvGrpSpPr/>
          <p:nvPr/>
        </p:nvGrpSpPr>
        <p:grpSpPr>
          <a:xfrm>
            <a:off x="-31525" y="-228650"/>
            <a:ext cx="9175500" cy="6099300"/>
            <a:chOff x="-31525" y="-228650"/>
            <a:chExt cx="9175500" cy="6099300"/>
          </a:xfrm>
        </p:grpSpPr>
        <p:sp>
          <p:nvSpPr>
            <p:cNvPr id="1813" name="Google Shape;1813;p11"/>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4" name="Google Shape;1814;p11"/>
            <p:cNvGrpSpPr/>
            <p:nvPr/>
          </p:nvGrpSpPr>
          <p:grpSpPr>
            <a:xfrm>
              <a:off x="-10" y="-228620"/>
              <a:ext cx="9143697" cy="6099216"/>
              <a:chOff x="238125" y="471975"/>
              <a:chExt cx="7132925" cy="4757950"/>
            </a:xfrm>
          </p:grpSpPr>
          <p:sp>
            <p:nvSpPr>
              <p:cNvPr id="1815" name="Google Shape;1815;p11"/>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1"/>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1"/>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8" name="Google Shape;1818;p11"/>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11"/>
            <p:cNvGrpSpPr/>
            <p:nvPr/>
          </p:nvGrpSpPr>
          <p:grpSpPr>
            <a:xfrm>
              <a:off x="201120" y="-173787"/>
              <a:ext cx="8824055" cy="6026084"/>
              <a:chOff x="395025" y="514750"/>
              <a:chExt cx="6883575" cy="4700900"/>
            </a:xfrm>
          </p:grpSpPr>
          <p:sp>
            <p:nvSpPr>
              <p:cNvPr id="1820" name="Google Shape;1820;p11"/>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1"/>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1"/>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1"/>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1"/>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1"/>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1"/>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1"/>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1"/>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1"/>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1"/>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1"/>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1"/>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1"/>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1"/>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1"/>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1"/>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1"/>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1"/>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1"/>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1"/>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1"/>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1"/>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1"/>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1"/>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1"/>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1"/>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1"/>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1"/>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1"/>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1"/>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1"/>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1"/>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1"/>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1"/>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1"/>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1"/>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1"/>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1"/>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1"/>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1"/>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1"/>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1"/>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1"/>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1"/>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1"/>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1"/>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1"/>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1"/>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1"/>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1"/>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1"/>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1"/>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1"/>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1"/>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1"/>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1"/>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1"/>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1"/>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1"/>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1"/>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1"/>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1"/>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1"/>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1"/>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1"/>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1"/>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1"/>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1"/>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1"/>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1"/>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1"/>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1"/>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1"/>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1"/>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1"/>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1"/>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1"/>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1"/>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1"/>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1"/>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1"/>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1"/>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1"/>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1"/>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1"/>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1"/>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1"/>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1"/>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1"/>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1"/>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1"/>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1"/>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1"/>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1"/>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1"/>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1"/>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1"/>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1"/>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1"/>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1"/>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1"/>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1"/>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1"/>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1"/>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1"/>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1"/>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1"/>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1"/>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1"/>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1"/>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1"/>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1"/>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1"/>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1"/>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1"/>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1"/>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1"/>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1"/>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1"/>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1"/>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1"/>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1"/>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1"/>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1"/>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1"/>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1"/>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1"/>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1"/>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1"/>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1"/>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1"/>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1"/>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1"/>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1"/>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1"/>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1"/>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1"/>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1"/>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1"/>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1"/>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1"/>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1"/>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1"/>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1"/>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1"/>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1"/>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1"/>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1"/>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1"/>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1"/>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1"/>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1"/>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1"/>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1"/>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1"/>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1"/>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1"/>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1"/>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1"/>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1"/>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1"/>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1"/>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1"/>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1"/>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1"/>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1"/>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1"/>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1"/>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1"/>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1"/>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1"/>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1"/>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1"/>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1"/>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1"/>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1"/>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1"/>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1"/>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1"/>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0" name="Google Shape;2000;p11"/>
          <p:cNvGrpSpPr/>
          <p:nvPr/>
        </p:nvGrpSpPr>
        <p:grpSpPr>
          <a:xfrm>
            <a:off x="606079" y="443167"/>
            <a:ext cx="7825193" cy="4279202"/>
            <a:chOff x="606079" y="443167"/>
            <a:chExt cx="7825193" cy="4279202"/>
          </a:xfrm>
        </p:grpSpPr>
        <p:grpSp>
          <p:nvGrpSpPr>
            <p:cNvPr id="2001" name="Google Shape;2001;p11"/>
            <p:cNvGrpSpPr/>
            <p:nvPr/>
          </p:nvGrpSpPr>
          <p:grpSpPr>
            <a:xfrm flipH="1">
              <a:off x="6953201" y="490179"/>
              <a:ext cx="1478072" cy="614129"/>
              <a:chOff x="219125" y="484675"/>
              <a:chExt cx="1622650" cy="674200"/>
            </a:xfrm>
          </p:grpSpPr>
          <p:sp>
            <p:nvSpPr>
              <p:cNvPr id="2002" name="Google Shape;2002;p11"/>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003" name="Google Shape;2003;p11"/>
              <p:cNvGrpSpPr/>
              <p:nvPr/>
            </p:nvGrpSpPr>
            <p:grpSpPr>
              <a:xfrm>
                <a:off x="219125" y="484675"/>
                <a:ext cx="1622650" cy="674200"/>
                <a:chOff x="219125" y="484675"/>
                <a:chExt cx="1622650" cy="674200"/>
              </a:xfrm>
            </p:grpSpPr>
            <p:sp>
              <p:nvSpPr>
                <p:cNvPr id="2004" name="Google Shape;2004;p11"/>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1"/>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1"/>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7" name="Google Shape;2007;p11"/>
            <p:cNvGrpSpPr/>
            <p:nvPr/>
          </p:nvGrpSpPr>
          <p:grpSpPr>
            <a:xfrm flipH="1">
              <a:off x="809166" y="3652325"/>
              <a:ext cx="740188" cy="1070044"/>
              <a:chOff x="8233275" y="1900925"/>
              <a:chExt cx="753525" cy="1089325"/>
            </a:xfrm>
          </p:grpSpPr>
          <p:sp>
            <p:nvSpPr>
              <p:cNvPr id="2008" name="Google Shape;2008;p11"/>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009" name="Google Shape;2009;p11"/>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1"/>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1"/>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11"/>
            <p:cNvGrpSpPr/>
            <p:nvPr/>
          </p:nvGrpSpPr>
          <p:grpSpPr>
            <a:xfrm flipH="1">
              <a:off x="4253890" y="485627"/>
              <a:ext cx="740177" cy="816582"/>
              <a:chOff x="6715777" y="3950739"/>
              <a:chExt cx="586325" cy="646900"/>
            </a:xfrm>
          </p:grpSpPr>
          <p:sp>
            <p:nvSpPr>
              <p:cNvPr id="2013" name="Google Shape;2013;p11"/>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014" name="Google Shape;2014;p11"/>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015" name="Google Shape;2015;p11"/>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1"/>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1"/>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1"/>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1"/>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11"/>
            <p:cNvGrpSpPr/>
            <p:nvPr/>
          </p:nvGrpSpPr>
          <p:grpSpPr>
            <a:xfrm flipH="1">
              <a:off x="606079" y="443167"/>
              <a:ext cx="740215" cy="1050616"/>
              <a:chOff x="8082452" y="285774"/>
              <a:chExt cx="498898" cy="708105"/>
            </a:xfrm>
          </p:grpSpPr>
          <p:grpSp>
            <p:nvGrpSpPr>
              <p:cNvPr id="2021" name="Google Shape;2021;p11"/>
              <p:cNvGrpSpPr/>
              <p:nvPr/>
            </p:nvGrpSpPr>
            <p:grpSpPr>
              <a:xfrm>
                <a:off x="8082452" y="285774"/>
                <a:ext cx="498898" cy="708105"/>
                <a:chOff x="7865075" y="285763"/>
                <a:chExt cx="716293" cy="1016662"/>
              </a:xfrm>
            </p:grpSpPr>
            <p:sp>
              <p:nvSpPr>
                <p:cNvPr id="2022" name="Google Shape;2022;p11"/>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023" name="Google Shape;2023;p11"/>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1"/>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1"/>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1"/>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7" name="Google Shape;2027;p11"/>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11"/>
            <p:cNvGrpSpPr/>
            <p:nvPr/>
          </p:nvGrpSpPr>
          <p:grpSpPr>
            <a:xfrm rot="-5400000" flipH="1">
              <a:off x="7726664" y="4111407"/>
              <a:ext cx="373126" cy="529592"/>
              <a:chOff x="8082452" y="285774"/>
              <a:chExt cx="498898" cy="708105"/>
            </a:xfrm>
          </p:grpSpPr>
          <p:grpSp>
            <p:nvGrpSpPr>
              <p:cNvPr id="2029" name="Google Shape;2029;p11"/>
              <p:cNvGrpSpPr/>
              <p:nvPr/>
            </p:nvGrpSpPr>
            <p:grpSpPr>
              <a:xfrm>
                <a:off x="8082452" y="285774"/>
                <a:ext cx="498898" cy="708105"/>
                <a:chOff x="7865075" y="285763"/>
                <a:chExt cx="716293" cy="1016662"/>
              </a:xfrm>
            </p:grpSpPr>
            <p:sp>
              <p:nvSpPr>
                <p:cNvPr id="2030" name="Google Shape;2030;p11"/>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031" name="Google Shape;2031;p11"/>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1"/>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1"/>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1"/>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11"/>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6" name="Google Shape;2036;p11"/>
          <p:cNvGrpSpPr/>
          <p:nvPr/>
        </p:nvGrpSpPr>
        <p:grpSpPr>
          <a:xfrm>
            <a:off x="1238467" y="607425"/>
            <a:ext cx="7192819" cy="4139024"/>
            <a:chOff x="1238467" y="607425"/>
            <a:chExt cx="7192819" cy="4139024"/>
          </a:xfrm>
        </p:grpSpPr>
        <p:sp>
          <p:nvSpPr>
            <p:cNvPr id="2037" name="Google Shape;2037;p11"/>
            <p:cNvSpPr/>
            <p:nvPr/>
          </p:nvSpPr>
          <p:spPr>
            <a:xfrm flipH="1">
              <a:off x="1238467" y="3398239"/>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1"/>
            <p:cNvSpPr/>
            <p:nvPr/>
          </p:nvSpPr>
          <p:spPr>
            <a:xfrm flipH="1">
              <a:off x="5999052" y="60742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1"/>
            <p:cNvSpPr/>
            <p:nvPr/>
          </p:nvSpPr>
          <p:spPr>
            <a:xfrm flipH="1">
              <a:off x="1671363" y="828788"/>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1"/>
            <p:cNvSpPr/>
            <p:nvPr/>
          </p:nvSpPr>
          <p:spPr>
            <a:xfrm flipH="1">
              <a:off x="7901684" y="11330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1"/>
            <p:cNvSpPr/>
            <p:nvPr/>
          </p:nvSpPr>
          <p:spPr>
            <a:xfrm flipH="1">
              <a:off x="1617735" y="413235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1"/>
            <p:cNvSpPr/>
            <p:nvPr/>
          </p:nvSpPr>
          <p:spPr>
            <a:xfrm flipH="1">
              <a:off x="6816584" y="3391525"/>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3" name="Google Shape;2043;p11"/>
          <p:cNvSpPr txBox="1">
            <a:spLocks noGrp="1"/>
          </p:cNvSpPr>
          <p:nvPr>
            <p:ph type="subTitle" idx="1"/>
          </p:nvPr>
        </p:nvSpPr>
        <p:spPr>
          <a:xfrm>
            <a:off x="1426025" y="3139998"/>
            <a:ext cx="6292200" cy="438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atin typeface="Hind Siliguri Medium"/>
                <a:ea typeface="Hind Siliguri Medium"/>
                <a:cs typeface="Hind Siliguri Medium"/>
                <a:sym typeface="Hind Siliguri Medium"/>
              </a:defRPr>
            </a:lvl2pPr>
            <a:lvl3pPr lvl="2" algn="ctr" rtl="0">
              <a:lnSpc>
                <a:spcPct val="115000"/>
              </a:lnSpc>
              <a:spcBef>
                <a:spcPts val="0"/>
              </a:spcBef>
              <a:spcAft>
                <a:spcPts val="0"/>
              </a:spcAft>
              <a:buNone/>
              <a:defRPr>
                <a:latin typeface="Hind Siliguri Medium"/>
                <a:ea typeface="Hind Siliguri Medium"/>
                <a:cs typeface="Hind Siliguri Medium"/>
                <a:sym typeface="Hind Siliguri Medium"/>
              </a:defRPr>
            </a:lvl3pPr>
            <a:lvl4pPr lvl="3" algn="ctr" rtl="0">
              <a:lnSpc>
                <a:spcPct val="115000"/>
              </a:lnSpc>
              <a:spcBef>
                <a:spcPts val="0"/>
              </a:spcBef>
              <a:spcAft>
                <a:spcPts val="0"/>
              </a:spcAft>
              <a:buNone/>
              <a:defRPr>
                <a:latin typeface="Hind Siliguri Medium"/>
                <a:ea typeface="Hind Siliguri Medium"/>
                <a:cs typeface="Hind Siliguri Medium"/>
                <a:sym typeface="Hind Siliguri Medium"/>
              </a:defRPr>
            </a:lvl4pPr>
            <a:lvl5pPr lvl="4" algn="ctr" rtl="0">
              <a:lnSpc>
                <a:spcPct val="115000"/>
              </a:lnSpc>
              <a:spcBef>
                <a:spcPts val="0"/>
              </a:spcBef>
              <a:spcAft>
                <a:spcPts val="0"/>
              </a:spcAft>
              <a:buNone/>
              <a:defRPr>
                <a:latin typeface="Hind Siliguri Medium"/>
                <a:ea typeface="Hind Siliguri Medium"/>
                <a:cs typeface="Hind Siliguri Medium"/>
                <a:sym typeface="Hind Siliguri Medium"/>
              </a:defRPr>
            </a:lvl5pPr>
            <a:lvl6pPr lvl="5" algn="ctr" rtl="0">
              <a:lnSpc>
                <a:spcPct val="115000"/>
              </a:lnSpc>
              <a:spcBef>
                <a:spcPts val="0"/>
              </a:spcBef>
              <a:spcAft>
                <a:spcPts val="0"/>
              </a:spcAft>
              <a:buNone/>
              <a:defRPr>
                <a:latin typeface="Hind Siliguri Medium"/>
                <a:ea typeface="Hind Siliguri Medium"/>
                <a:cs typeface="Hind Siliguri Medium"/>
                <a:sym typeface="Hind Siliguri Medium"/>
              </a:defRPr>
            </a:lvl6pPr>
            <a:lvl7pPr lvl="6" algn="ctr" rtl="0">
              <a:lnSpc>
                <a:spcPct val="115000"/>
              </a:lnSpc>
              <a:spcBef>
                <a:spcPts val="0"/>
              </a:spcBef>
              <a:spcAft>
                <a:spcPts val="0"/>
              </a:spcAft>
              <a:buNone/>
              <a:defRPr>
                <a:latin typeface="Hind Siliguri Medium"/>
                <a:ea typeface="Hind Siliguri Medium"/>
                <a:cs typeface="Hind Siliguri Medium"/>
                <a:sym typeface="Hind Siliguri Medium"/>
              </a:defRPr>
            </a:lvl7pPr>
            <a:lvl8pPr lvl="7" algn="ctr" rtl="0">
              <a:lnSpc>
                <a:spcPct val="115000"/>
              </a:lnSpc>
              <a:spcBef>
                <a:spcPts val="0"/>
              </a:spcBef>
              <a:spcAft>
                <a:spcPts val="0"/>
              </a:spcAft>
              <a:buNone/>
              <a:defRPr>
                <a:latin typeface="Hind Siliguri Medium"/>
                <a:ea typeface="Hind Siliguri Medium"/>
                <a:cs typeface="Hind Siliguri Medium"/>
                <a:sym typeface="Hind Siliguri Medium"/>
              </a:defRPr>
            </a:lvl8pPr>
            <a:lvl9pPr lvl="8" algn="ctr" rtl="0">
              <a:lnSpc>
                <a:spcPct val="115000"/>
              </a:lnSpc>
              <a:spcBef>
                <a:spcPts val="0"/>
              </a:spcBef>
              <a:spcAft>
                <a:spcPts val="0"/>
              </a:spcAft>
              <a:buNone/>
              <a:defRPr>
                <a:latin typeface="Hind Siliguri Medium"/>
                <a:ea typeface="Hind Siliguri Medium"/>
                <a:cs typeface="Hind Siliguri Medium"/>
                <a:sym typeface="Hind Siliguri Medium"/>
              </a:defRPr>
            </a:lvl9pPr>
          </a:lstStyle>
          <a:p>
            <a:endParaRPr/>
          </a:p>
        </p:txBody>
      </p:sp>
      <p:sp>
        <p:nvSpPr>
          <p:cNvPr id="2044" name="Google Shape;2044;p11"/>
          <p:cNvSpPr txBox="1">
            <a:spLocks noGrp="1"/>
          </p:cNvSpPr>
          <p:nvPr>
            <p:ph type="title" hasCustomPrompt="1"/>
          </p:nvPr>
        </p:nvSpPr>
        <p:spPr>
          <a:xfrm>
            <a:off x="713225" y="1494275"/>
            <a:ext cx="7717800" cy="167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045" name="Google Shape;2045;p11"/>
          <p:cNvGrpSpPr/>
          <p:nvPr/>
        </p:nvGrpSpPr>
        <p:grpSpPr>
          <a:xfrm>
            <a:off x="2012692" y="4056853"/>
            <a:ext cx="5165195" cy="5165195"/>
            <a:chOff x="-1258000" y="444900"/>
            <a:chExt cx="3166500" cy="3166500"/>
          </a:xfrm>
        </p:grpSpPr>
        <p:sp>
          <p:nvSpPr>
            <p:cNvPr id="2046" name="Google Shape;2046;p11"/>
            <p:cNvSpPr/>
            <p:nvPr/>
          </p:nvSpPr>
          <p:spPr>
            <a:xfrm>
              <a:off x="-1258000" y="444900"/>
              <a:ext cx="3166500" cy="316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1"/>
            <p:cNvSpPr/>
            <p:nvPr/>
          </p:nvSpPr>
          <p:spPr>
            <a:xfrm>
              <a:off x="-1163375" y="539400"/>
              <a:ext cx="2977500" cy="297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1"/>
            <p:cNvSpPr/>
            <p:nvPr/>
          </p:nvSpPr>
          <p:spPr>
            <a:xfrm>
              <a:off x="-1070605" y="632156"/>
              <a:ext cx="2791800" cy="27918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1"/>
            <p:cNvSpPr/>
            <p:nvPr/>
          </p:nvSpPr>
          <p:spPr>
            <a:xfrm>
              <a:off x="-1087025" y="615751"/>
              <a:ext cx="2824800" cy="282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1"/>
            <p:cNvSpPr/>
            <p:nvPr/>
          </p:nvSpPr>
          <p:spPr>
            <a:xfrm>
              <a:off x="-999001" y="703700"/>
              <a:ext cx="2648700" cy="2648700"/>
            </a:xfrm>
            <a:prstGeom prst="ellipse">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1"/>
            <p:cNvSpPr/>
            <p:nvPr/>
          </p:nvSpPr>
          <p:spPr>
            <a:xfrm>
              <a:off x="-999012" y="699692"/>
              <a:ext cx="2648700" cy="264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2" name="Google Shape;2052;p11"/>
            <p:cNvGrpSpPr/>
            <p:nvPr/>
          </p:nvGrpSpPr>
          <p:grpSpPr>
            <a:xfrm>
              <a:off x="-915045" y="787710"/>
              <a:ext cx="2480778" cy="2480778"/>
              <a:chOff x="4053950" y="1851775"/>
              <a:chExt cx="447600" cy="447600"/>
            </a:xfrm>
          </p:grpSpPr>
          <p:sp>
            <p:nvSpPr>
              <p:cNvPr id="2053" name="Google Shape;2053;p11"/>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1"/>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1"/>
              <p:cNvSpPr/>
              <p:nvPr/>
            </p:nvSpPr>
            <p:spPr>
              <a:xfrm>
                <a:off x="4319475" y="1880343"/>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1"/>
              <p:cNvSpPr/>
              <p:nvPr/>
            </p:nvSpPr>
            <p:spPr>
              <a:xfrm>
                <a:off x="4143932" y="1874618"/>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1"/>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58" name="Google Shape;2058;p11"/>
          <p:cNvGrpSpPr/>
          <p:nvPr/>
        </p:nvGrpSpPr>
        <p:grpSpPr>
          <a:xfrm>
            <a:off x="2563736" y="519371"/>
            <a:ext cx="576423" cy="560984"/>
            <a:chOff x="6135492" y="1597374"/>
            <a:chExt cx="758751" cy="738429"/>
          </a:xfrm>
        </p:grpSpPr>
        <p:sp>
          <p:nvSpPr>
            <p:cNvPr id="2059" name="Google Shape;2059;p11"/>
            <p:cNvSpPr/>
            <p:nvPr/>
          </p:nvSpPr>
          <p:spPr>
            <a:xfrm>
              <a:off x="6135492" y="1597374"/>
              <a:ext cx="758751" cy="738429"/>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1"/>
            <p:cNvSpPr/>
            <p:nvPr/>
          </p:nvSpPr>
          <p:spPr>
            <a:xfrm>
              <a:off x="6313895" y="1597664"/>
              <a:ext cx="435190" cy="112644"/>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61" name="Google Shape;2061;p11"/>
            <p:cNvSpPr/>
            <p:nvPr/>
          </p:nvSpPr>
          <p:spPr>
            <a:xfrm>
              <a:off x="6148121" y="1755164"/>
              <a:ext cx="733639" cy="391206"/>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62" name="Google Shape;2062;p11"/>
            <p:cNvSpPr/>
            <p:nvPr/>
          </p:nvSpPr>
          <p:spPr>
            <a:xfrm>
              <a:off x="6405056" y="2077857"/>
              <a:ext cx="460012" cy="257659"/>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0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5_1_2">
    <p:spTree>
      <p:nvGrpSpPr>
        <p:cNvPr id="1" name="Shape 2064"/>
        <p:cNvGrpSpPr/>
        <p:nvPr/>
      </p:nvGrpSpPr>
      <p:grpSpPr>
        <a:xfrm>
          <a:off x="0" y="0"/>
          <a:ext cx="0" cy="0"/>
          <a:chOff x="0" y="0"/>
          <a:chExt cx="0" cy="0"/>
        </a:xfrm>
      </p:grpSpPr>
      <p:grpSp>
        <p:nvGrpSpPr>
          <p:cNvPr id="2065" name="Google Shape;2065;p13"/>
          <p:cNvGrpSpPr/>
          <p:nvPr/>
        </p:nvGrpSpPr>
        <p:grpSpPr>
          <a:xfrm>
            <a:off x="-31525" y="-228650"/>
            <a:ext cx="9175500" cy="6099300"/>
            <a:chOff x="-31525" y="-228650"/>
            <a:chExt cx="9175500" cy="6099300"/>
          </a:xfrm>
        </p:grpSpPr>
        <p:sp>
          <p:nvSpPr>
            <p:cNvPr id="2066" name="Google Shape;2066;p1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7" name="Google Shape;2067;p13"/>
            <p:cNvGrpSpPr/>
            <p:nvPr/>
          </p:nvGrpSpPr>
          <p:grpSpPr>
            <a:xfrm>
              <a:off x="-10" y="-228620"/>
              <a:ext cx="9143697" cy="6099216"/>
              <a:chOff x="238125" y="471975"/>
              <a:chExt cx="7132925" cy="4757950"/>
            </a:xfrm>
          </p:grpSpPr>
          <p:sp>
            <p:nvSpPr>
              <p:cNvPr id="2068" name="Google Shape;2068;p1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2071;p1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13"/>
            <p:cNvGrpSpPr/>
            <p:nvPr/>
          </p:nvGrpSpPr>
          <p:grpSpPr>
            <a:xfrm>
              <a:off x="201120" y="-173787"/>
              <a:ext cx="8824055" cy="6026084"/>
              <a:chOff x="395025" y="514750"/>
              <a:chExt cx="6883575" cy="4700900"/>
            </a:xfrm>
          </p:grpSpPr>
          <p:sp>
            <p:nvSpPr>
              <p:cNvPr id="2073" name="Google Shape;2073;p1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53" name="Google Shape;2253;p13"/>
          <p:cNvGrpSpPr/>
          <p:nvPr/>
        </p:nvGrpSpPr>
        <p:grpSpPr>
          <a:xfrm>
            <a:off x="274813" y="285764"/>
            <a:ext cx="8605925" cy="4712003"/>
            <a:chOff x="274813" y="285764"/>
            <a:chExt cx="8605925" cy="4712003"/>
          </a:xfrm>
        </p:grpSpPr>
        <p:sp>
          <p:nvSpPr>
            <p:cNvPr id="2254" name="Google Shape;2254;p1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5" name="Google Shape;2255;p13"/>
            <p:cNvGrpSpPr/>
            <p:nvPr/>
          </p:nvGrpSpPr>
          <p:grpSpPr>
            <a:xfrm>
              <a:off x="275106" y="285764"/>
              <a:ext cx="858544" cy="356719"/>
              <a:chOff x="219125" y="484675"/>
              <a:chExt cx="1622650" cy="674200"/>
            </a:xfrm>
          </p:grpSpPr>
          <p:sp>
            <p:nvSpPr>
              <p:cNvPr id="2256" name="Google Shape;2256;p1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257" name="Google Shape;2257;p13"/>
              <p:cNvGrpSpPr/>
              <p:nvPr/>
            </p:nvGrpSpPr>
            <p:grpSpPr>
              <a:xfrm>
                <a:off x="219125" y="484675"/>
                <a:ext cx="1622650" cy="674200"/>
                <a:chOff x="219125" y="484675"/>
                <a:chExt cx="1622650" cy="674200"/>
              </a:xfrm>
            </p:grpSpPr>
            <p:sp>
              <p:nvSpPr>
                <p:cNvPr id="2258" name="Google Shape;2258;p1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1" name="Google Shape;2261;p13"/>
            <p:cNvGrpSpPr/>
            <p:nvPr/>
          </p:nvGrpSpPr>
          <p:grpSpPr>
            <a:xfrm>
              <a:off x="8381813" y="4276523"/>
              <a:ext cx="498909" cy="721242"/>
              <a:chOff x="8233275" y="1900925"/>
              <a:chExt cx="753525" cy="1089325"/>
            </a:xfrm>
          </p:grpSpPr>
          <p:sp>
            <p:nvSpPr>
              <p:cNvPr id="2262" name="Google Shape;2262;p1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263" name="Google Shape;2263;p1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6" name="Google Shape;2266;p13"/>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7" name="Google Shape;2267;p13"/>
            <p:cNvGrpSpPr/>
            <p:nvPr/>
          </p:nvGrpSpPr>
          <p:grpSpPr>
            <a:xfrm>
              <a:off x="274834" y="4514403"/>
              <a:ext cx="438102" cy="483364"/>
              <a:chOff x="6715777" y="3950739"/>
              <a:chExt cx="586325" cy="646900"/>
            </a:xfrm>
          </p:grpSpPr>
          <p:sp>
            <p:nvSpPr>
              <p:cNvPr id="2268" name="Google Shape;2268;p1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269" name="Google Shape;2269;p1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270" name="Google Shape;2270;p1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13"/>
            <p:cNvGrpSpPr/>
            <p:nvPr/>
          </p:nvGrpSpPr>
          <p:grpSpPr>
            <a:xfrm>
              <a:off x="8082452" y="285774"/>
              <a:ext cx="498898" cy="708105"/>
              <a:chOff x="8082452" y="285774"/>
              <a:chExt cx="498898" cy="708105"/>
            </a:xfrm>
          </p:grpSpPr>
          <p:grpSp>
            <p:nvGrpSpPr>
              <p:cNvPr id="2276" name="Google Shape;2276;p13"/>
              <p:cNvGrpSpPr/>
              <p:nvPr/>
            </p:nvGrpSpPr>
            <p:grpSpPr>
              <a:xfrm>
                <a:off x="8082452" y="285774"/>
                <a:ext cx="498898" cy="708105"/>
                <a:chOff x="7865075" y="285763"/>
                <a:chExt cx="716293" cy="1016662"/>
              </a:xfrm>
            </p:grpSpPr>
            <p:sp>
              <p:nvSpPr>
                <p:cNvPr id="2277" name="Google Shape;2277;p1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278" name="Google Shape;2278;p1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2" name="Google Shape;2282;p1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1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13"/>
          <p:cNvSpPr txBox="1">
            <a:spLocks noGrp="1"/>
          </p:cNvSpPr>
          <p:nvPr>
            <p:ph type="subTitle" idx="1"/>
          </p:nvPr>
        </p:nvSpPr>
        <p:spPr>
          <a:xfrm>
            <a:off x="2017400" y="33054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86" name="Google Shape;2286;p13"/>
          <p:cNvSpPr txBox="1">
            <a:spLocks noGrp="1"/>
          </p:cNvSpPr>
          <p:nvPr>
            <p:ph type="subTitle" idx="2"/>
          </p:nvPr>
        </p:nvSpPr>
        <p:spPr>
          <a:xfrm>
            <a:off x="2017400" y="3744749"/>
            <a:ext cx="21489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87" name="Google Shape;2287;p13"/>
          <p:cNvSpPr txBox="1">
            <a:spLocks noGrp="1"/>
          </p:cNvSpPr>
          <p:nvPr>
            <p:ph type="subTitle" idx="3"/>
          </p:nvPr>
        </p:nvSpPr>
        <p:spPr>
          <a:xfrm>
            <a:off x="5933550" y="17446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88" name="Google Shape;2288;p13"/>
          <p:cNvSpPr txBox="1">
            <a:spLocks noGrp="1"/>
          </p:cNvSpPr>
          <p:nvPr>
            <p:ph type="subTitle" idx="4"/>
          </p:nvPr>
        </p:nvSpPr>
        <p:spPr>
          <a:xfrm>
            <a:off x="5933550" y="2186375"/>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89" name="Google Shape;2289;p13"/>
          <p:cNvSpPr txBox="1">
            <a:spLocks noGrp="1"/>
          </p:cNvSpPr>
          <p:nvPr>
            <p:ph type="subTitle" idx="5"/>
          </p:nvPr>
        </p:nvSpPr>
        <p:spPr>
          <a:xfrm>
            <a:off x="5933550" y="33054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90" name="Google Shape;2290;p13"/>
          <p:cNvSpPr txBox="1">
            <a:spLocks noGrp="1"/>
          </p:cNvSpPr>
          <p:nvPr>
            <p:ph type="subTitle" idx="6"/>
          </p:nvPr>
        </p:nvSpPr>
        <p:spPr>
          <a:xfrm>
            <a:off x="5933550" y="3744749"/>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91" name="Google Shape;2291;p13"/>
          <p:cNvSpPr txBox="1">
            <a:spLocks noGrp="1"/>
          </p:cNvSpPr>
          <p:nvPr>
            <p:ph type="subTitle" idx="7"/>
          </p:nvPr>
        </p:nvSpPr>
        <p:spPr>
          <a:xfrm>
            <a:off x="2017400" y="17446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92" name="Google Shape;2292;p13"/>
          <p:cNvSpPr txBox="1">
            <a:spLocks noGrp="1"/>
          </p:cNvSpPr>
          <p:nvPr>
            <p:ph type="subTitle" idx="8"/>
          </p:nvPr>
        </p:nvSpPr>
        <p:spPr>
          <a:xfrm>
            <a:off x="2017400" y="2186375"/>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93" name="Google Shape;2293;p1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b="0">
                <a:latin typeface="Dosis"/>
                <a:ea typeface="Dosis"/>
                <a:cs typeface="Dosis"/>
                <a:sym typeface="Dosis"/>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
        <p:nvSpPr>
          <p:cNvPr id="2294" name="Google Shape;2294;p13"/>
          <p:cNvSpPr txBox="1">
            <a:spLocks noGrp="1"/>
          </p:cNvSpPr>
          <p:nvPr>
            <p:ph type="title" idx="9" hasCustomPrompt="1"/>
          </p:nvPr>
        </p:nvSpPr>
        <p:spPr>
          <a:xfrm>
            <a:off x="5019528" y="17353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5" name="Google Shape;2295;p13"/>
          <p:cNvSpPr txBox="1">
            <a:spLocks noGrp="1"/>
          </p:cNvSpPr>
          <p:nvPr>
            <p:ph type="title" idx="13" hasCustomPrompt="1"/>
          </p:nvPr>
        </p:nvSpPr>
        <p:spPr>
          <a:xfrm>
            <a:off x="5019528" y="33046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6" name="Google Shape;2296;p13"/>
          <p:cNvSpPr txBox="1">
            <a:spLocks noGrp="1"/>
          </p:cNvSpPr>
          <p:nvPr>
            <p:ph type="title" idx="14" hasCustomPrompt="1"/>
          </p:nvPr>
        </p:nvSpPr>
        <p:spPr>
          <a:xfrm>
            <a:off x="1148153" y="17353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7" name="Google Shape;2297;p13"/>
          <p:cNvSpPr txBox="1">
            <a:spLocks noGrp="1"/>
          </p:cNvSpPr>
          <p:nvPr>
            <p:ph type="title" idx="15" hasCustomPrompt="1"/>
          </p:nvPr>
        </p:nvSpPr>
        <p:spPr>
          <a:xfrm>
            <a:off x="1148153" y="33046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2298"/>
        <p:cNvGrpSpPr/>
        <p:nvPr/>
      </p:nvGrpSpPr>
      <p:grpSpPr>
        <a:xfrm>
          <a:off x="0" y="0"/>
          <a:ext cx="0" cy="0"/>
          <a:chOff x="0" y="0"/>
          <a:chExt cx="0" cy="0"/>
        </a:xfrm>
      </p:grpSpPr>
      <p:grpSp>
        <p:nvGrpSpPr>
          <p:cNvPr id="2299" name="Google Shape;2299;p14"/>
          <p:cNvGrpSpPr/>
          <p:nvPr/>
        </p:nvGrpSpPr>
        <p:grpSpPr>
          <a:xfrm>
            <a:off x="-31525" y="-228650"/>
            <a:ext cx="9175500" cy="6099300"/>
            <a:chOff x="-31525" y="-228650"/>
            <a:chExt cx="9175500" cy="6099300"/>
          </a:xfrm>
        </p:grpSpPr>
        <p:sp>
          <p:nvSpPr>
            <p:cNvPr id="2300" name="Google Shape;2300;p1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1" name="Google Shape;2301;p14"/>
            <p:cNvGrpSpPr/>
            <p:nvPr/>
          </p:nvGrpSpPr>
          <p:grpSpPr>
            <a:xfrm>
              <a:off x="-10" y="-228620"/>
              <a:ext cx="9143697" cy="6099216"/>
              <a:chOff x="238125" y="471975"/>
              <a:chExt cx="7132925" cy="4757950"/>
            </a:xfrm>
          </p:grpSpPr>
          <p:sp>
            <p:nvSpPr>
              <p:cNvPr id="2302" name="Google Shape;2302;p1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5" name="Google Shape;2305;p1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14"/>
            <p:cNvGrpSpPr/>
            <p:nvPr/>
          </p:nvGrpSpPr>
          <p:grpSpPr>
            <a:xfrm>
              <a:off x="201120" y="-173787"/>
              <a:ext cx="8824055" cy="6026084"/>
              <a:chOff x="395025" y="514750"/>
              <a:chExt cx="6883575" cy="4700900"/>
            </a:xfrm>
          </p:grpSpPr>
          <p:sp>
            <p:nvSpPr>
              <p:cNvPr id="2307" name="Google Shape;2307;p1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7" name="Google Shape;2487;p14"/>
          <p:cNvGrpSpPr/>
          <p:nvPr/>
        </p:nvGrpSpPr>
        <p:grpSpPr>
          <a:xfrm>
            <a:off x="-2493951" y="-952995"/>
            <a:ext cx="12235103" cy="8604060"/>
            <a:chOff x="-2493951" y="-952995"/>
            <a:chExt cx="12235103" cy="8604060"/>
          </a:xfrm>
        </p:grpSpPr>
        <p:grpSp>
          <p:nvGrpSpPr>
            <p:cNvPr id="2488" name="Google Shape;2488;p14"/>
            <p:cNvGrpSpPr/>
            <p:nvPr/>
          </p:nvGrpSpPr>
          <p:grpSpPr>
            <a:xfrm>
              <a:off x="-2493951" y="2659394"/>
              <a:ext cx="4991671" cy="4991671"/>
              <a:chOff x="-1258000" y="444900"/>
              <a:chExt cx="3166500" cy="3166500"/>
            </a:xfrm>
          </p:grpSpPr>
          <p:sp>
            <p:nvSpPr>
              <p:cNvPr id="2489" name="Google Shape;2489;p14"/>
              <p:cNvSpPr/>
              <p:nvPr/>
            </p:nvSpPr>
            <p:spPr>
              <a:xfrm>
                <a:off x="-1258000" y="444900"/>
                <a:ext cx="3166500" cy="316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4"/>
              <p:cNvSpPr/>
              <p:nvPr/>
            </p:nvSpPr>
            <p:spPr>
              <a:xfrm>
                <a:off x="-1163375" y="539400"/>
                <a:ext cx="2977500" cy="297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4"/>
              <p:cNvSpPr/>
              <p:nvPr/>
            </p:nvSpPr>
            <p:spPr>
              <a:xfrm>
                <a:off x="-1070605" y="632156"/>
                <a:ext cx="2791800" cy="27918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4"/>
              <p:cNvSpPr/>
              <p:nvPr/>
            </p:nvSpPr>
            <p:spPr>
              <a:xfrm>
                <a:off x="-1087025" y="615751"/>
                <a:ext cx="2824800" cy="282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4"/>
              <p:cNvSpPr/>
              <p:nvPr/>
            </p:nvSpPr>
            <p:spPr>
              <a:xfrm>
                <a:off x="-999001" y="703700"/>
                <a:ext cx="2648700" cy="2648700"/>
              </a:xfrm>
              <a:prstGeom prst="ellipse">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4"/>
              <p:cNvSpPr/>
              <p:nvPr/>
            </p:nvSpPr>
            <p:spPr>
              <a:xfrm>
                <a:off x="-999012" y="703750"/>
                <a:ext cx="2648700" cy="264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5" name="Google Shape;2495;p14"/>
              <p:cNvGrpSpPr/>
              <p:nvPr/>
            </p:nvGrpSpPr>
            <p:grpSpPr>
              <a:xfrm>
                <a:off x="-915045" y="787710"/>
                <a:ext cx="2480778" cy="2480778"/>
                <a:chOff x="4053950" y="1851775"/>
                <a:chExt cx="447600" cy="447600"/>
              </a:xfrm>
            </p:grpSpPr>
            <p:sp>
              <p:nvSpPr>
                <p:cNvPr id="2496" name="Google Shape;2496;p14"/>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4"/>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4"/>
                <p:cNvSpPr/>
                <p:nvPr/>
              </p:nvSpPr>
              <p:spPr>
                <a:xfrm>
                  <a:off x="4319475" y="1881075"/>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4"/>
                <p:cNvSpPr/>
                <p:nvPr/>
              </p:nvSpPr>
              <p:spPr>
                <a:xfrm>
                  <a:off x="4143200" y="1875350"/>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4"/>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1" name="Google Shape;2501;p14"/>
            <p:cNvGrpSpPr/>
            <p:nvPr/>
          </p:nvGrpSpPr>
          <p:grpSpPr>
            <a:xfrm flipH="1">
              <a:off x="713218" y="-952995"/>
              <a:ext cx="2146916" cy="1873435"/>
              <a:chOff x="7370668" y="1170600"/>
              <a:chExt cx="2146916" cy="1873435"/>
            </a:xfrm>
          </p:grpSpPr>
          <p:sp>
            <p:nvSpPr>
              <p:cNvPr id="2502" name="Google Shape;2502;p14"/>
              <p:cNvSpPr/>
              <p:nvPr/>
            </p:nvSpPr>
            <p:spPr>
              <a:xfrm>
                <a:off x="7644151" y="1232874"/>
                <a:ext cx="1620711" cy="1620566"/>
              </a:xfrm>
              <a:custGeom>
                <a:avLst/>
                <a:gdLst/>
                <a:ahLst/>
                <a:cxnLst/>
                <a:rect l="l" t="t" r="r" b="b"/>
                <a:pathLst>
                  <a:path w="11165" h="11164" extrusionOk="0">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5"/>
              </a:solidFill>
              <a:ln>
                <a:noFill/>
              </a:ln>
              <a:effectLst>
                <a:outerShdw blurRad="57150" dist="19050" dir="540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4"/>
              <p:cNvSpPr/>
              <p:nvPr/>
            </p:nvSpPr>
            <p:spPr>
              <a:xfrm>
                <a:off x="7988328" y="1232874"/>
                <a:ext cx="1036297" cy="315433"/>
              </a:xfrm>
              <a:custGeom>
                <a:avLst/>
                <a:gdLst/>
                <a:ahLst/>
                <a:cxnLst/>
                <a:rect l="l" t="t" r="r" b="b"/>
                <a:pathLst>
                  <a:path w="7139" h="2173" extrusionOk="0">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4"/>
              <p:cNvSpPr/>
              <p:nvPr/>
            </p:nvSpPr>
            <p:spPr>
              <a:xfrm>
                <a:off x="8124925" y="2463696"/>
                <a:ext cx="1019604" cy="389755"/>
              </a:xfrm>
              <a:custGeom>
                <a:avLst/>
                <a:gdLst/>
                <a:ahLst/>
                <a:cxnLst/>
                <a:rect l="l" t="t" r="r" b="b"/>
                <a:pathLst>
                  <a:path w="7024" h="2685" extrusionOk="0">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4"/>
              <p:cNvSpPr/>
              <p:nvPr/>
            </p:nvSpPr>
            <p:spPr>
              <a:xfrm>
                <a:off x="7644151" y="1667922"/>
                <a:ext cx="1620711" cy="743074"/>
              </a:xfrm>
              <a:custGeom>
                <a:avLst/>
                <a:gdLst/>
                <a:ahLst/>
                <a:cxnLst/>
                <a:rect l="l" t="t" r="r" b="b"/>
                <a:pathLst>
                  <a:path w="11165" h="5119" extrusionOk="0">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4"/>
              <p:cNvSpPr/>
              <p:nvPr/>
            </p:nvSpPr>
            <p:spPr>
              <a:xfrm>
                <a:off x="7370668" y="1170600"/>
                <a:ext cx="2146916" cy="1873435"/>
              </a:xfrm>
              <a:custGeom>
                <a:avLst/>
                <a:gdLst/>
                <a:ahLst/>
                <a:cxnLst/>
                <a:rect l="l" t="t" r="r" b="b"/>
                <a:pathLst>
                  <a:path w="14790" h="12906" extrusionOk="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4"/>
              <p:cNvSpPr/>
              <p:nvPr/>
            </p:nvSpPr>
            <p:spPr>
              <a:xfrm>
                <a:off x="7403765" y="1199777"/>
                <a:ext cx="2080723" cy="1809419"/>
              </a:xfrm>
              <a:custGeom>
                <a:avLst/>
                <a:gdLst/>
                <a:ahLst/>
                <a:cxnLst/>
                <a:rect l="l" t="t" r="r" b="b"/>
                <a:pathLst>
                  <a:path w="14334" h="12465" extrusionOk="0">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8" name="Google Shape;2508;p14"/>
            <p:cNvGrpSpPr/>
            <p:nvPr/>
          </p:nvGrpSpPr>
          <p:grpSpPr>
            <a:xfrm>
              <a:off x="8561294" y="3555309"/>
              <a:ext cx="1179858" cy="1148257"/>
              <a:chOff x="6135492" y="1597374"/>
              <a:chExt cx="758751" cy="738429"/>
            </a:xfrm>
          </p:grpSpPr>
          <p:sp>
            <p:nvSpPr>
              <p:cNvPr id="2509" name="Google Shape;2509;p14"/>
              <p:cNvSpPr/>
              <p:nvPr/>
            </p:nvSpPr>
            <p:spPr>
              <a:xfrm>
                <a:off x="6135492" y="1597374"/>
                <a:ext cx="758751" cy="738429"/>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4"/>
              <p:cNvSpPr/>
              <p:nvPr/>
            </p:nvSpPr>
            <p:spPr>
              <a:xfrm>
                <a:off x="6313895" y="1597664"/>
                <a:ext cx="435190" cy="112644"/>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511" name="Google Shape;2511;p14"/>
              <p:cNvSpPr/>
              <p:nvPr/>
            </p:nvSpPr>
            <p:spPr>
              <a:xfrm>
                <a:off x="6148121" y="1755164"/>
                <a:ext cx="733639" cy="391206"/>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512" name="Google Shape;2512;p14"/>
              <p:cNvSpPr/>
              <p:nvPr/>
            </p:nvSpPr>
            <p:spPr>
              <a:xfrm>
                <a:off x="6405056" y="2077857"/>
                <a:ext cx="460012" cy="257659"/>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grpSp>
        <p:nvGrpSpPr>
          <p:cNvPr id="2513" name="Google Shape;2513;p14"/>
          <p:cNvGrpSpPr/>
          <p:nvPr/>
        </p:nvGrpSpPr>
        <p:grpSpPr>
          <a:xfrm>
            <a:off x="713222" y="255088"/>
            <a:ext cx="8081392" cy="4448488"/>
            <a:chOff x="713222" y="255088"/>
            <a:chExt cx="8081392" cy="4448488"/>
          </a:xfrm>
        </p:grpSpPr>
        <p:sp>
          <p:nvSpPr>
            <p:cNvPr id="2514" name="Google Shape;2514;p14"/>
            <p:cNvSpPr/>
            <p:nvPr/>
          </p:nvSpPr>
          <p:spPr>
            <a:xfrm>
              <a:off x="713222" y="108857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4"/>
            <p:cNvSpPr/>
            <p:nvPr/>
          </p:nvSpPr>
          <p:spPr>
            <a:xfrm>
              <a:off x="2748254" y="41735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4"/>
            <p:cNvSpPr/>
            <p:nvPr/>
          </p:nvSpPr>
          <p:spPr>
            <a:xfrm>
              <a:off x="8415347" y="255088"/>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7" name="Google Shape;2517;p14"/>
          <p:cNvSpPr txBox="1">
            <a:spLocks noGrp="1"/>
          </p:cNvSpPr>
          <p:nvPr>
            <p:ph type="subTitle" idx="1"/>
          </p:nvPr>
        </p:nvSpPr>
        <p:spPr>
          <a:xfrm>
            <a:off x="2766250" y="985175"/>
            <a:ext cx="5653200" cy="24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Font typeface="Patua One"/>
              <a:buNone/>
              <a:defRPr sz="3000"/>
            </a:lvl1pPr>
            <a:lvl2pPr lvl="1" algn="r" rtl="0">
              <a:spcBef>
                <a:spcPts val="0"/>
              </a:spcBef>
              <a:spcAft>
                <a:spcPts val="0"/>
              </a:spcAft>
              <a:buSzPts val="2700"/>
              <a:buFont typeface="Patua One"/>
              <a:buNone/>
              <a:defRPr sz="2700">
                <a:latin typeface="Patua One"/>
                <a:ea typeface="Patua One"/>
                <a:cs typeface="Patua One"/>
                <a:sym typeface="Patua One"/>
              </a:defRPr>
            </a:lvl2pPr>
            <a:lvl3pPr lvl="2" algn="r" rtl="0">
              <a:spcBef>
                <a:spcPts val="1600"/>
              </a:spcBef>
              <a:spcAft>
                <a:spcPts val="0"/>
              </a:spcAft>
              <a:buSzPts val="2700"/>
              <a:buFont typeface="Patua One"/>
              <a:buNone/>
              <a:defRPr sz="2700">
                <a:latin typeface="Patua One"/>
                <a:ea typeface="Patua One"/>
                <a:cs typeface="Patua One"/>
                <a:sym typeface="Patua One"/>
              </a:defRPr>
            </a:lvl3pPr>
            <a:lvl4pPr lvl="3" algn="r" rtl="0">
              <a:spcBef>
                <a:spcPts val="1600"/>
              </a:spcBef>
              <a:spcAft>
                <a:spcPts val="0"/>
              </a:spcAft>
              <a:buSzPts val="2700"/>
              <a:buFont typeface="Patua One"/>
              <a:buNone/>
              <a:defRPr sz="2700">
                <a:latin typeface="Patua One"/>
                <a:ea typeface="Patua One"/>
                <a:cs typeface="Patua One"/>
                <a:sym typeface="Patua One"/>
              </a:defRPr>
            </a:lvl4pPr>
            <a:lvl5pPr lvl="4" algn="r" rtl="0">
              <a:spcBef>
                <a:spcPts val="1600"/>
              </a:spcBef>
              <a:spcAft>
                <a:spcPts val="0"/>
              </a:spcAft>
              <a:buSzPts val="2700"/>
              <a:buFont typeface="Patua One"/>
              <a:buNone/>
              <a:defRPr sz="2700">
                <a:latin typeface="Patua One"/>
                <a:ea typeface="Patua One"/>
                <a:cs typeface="Patua One"/>
                <a:sym typeface="Patua One"/>
              </a:defRPr>
            </a:lvl5pPr>
            <a:lvl6pPr lvl="5" algn="r" rtl="0">
              <a:spcBef>
                <a:spcPts val="1600"/>
              </a:spcBef>
              <a:spcAft>
                <a:spcPts val="0"/>
              </a:spcAft>
              <a:buSzPts val="2700"/>
              <a:buFont typeface="Patua One"/>
              <a:buNone/>
              <a:defRPr sz="2700">
                <a:latin typeface="Patua One"/>
                <a:ea typeface="Patua One"/>
                <a:cs typeface="Patua One"/>
                <a:sym typeface="Patua One"/>
              </a:defRPr>
            </a:lvl6pPr>
            <a:lvl7pPr lvl="6" algn="r" rtl="0">
              <a:spcBef>
                <a:spcPts val="1600"/>
              </a:spcBef>
              <a:spcAft>
                <a:spcPts val="0"/>
              </a:spcAft>
              <a:buSzPts val="2700"/>
              <a:buFont typeface="Patua One"/>
              <a:buNone/>
              <a:defRPr sz="2700">
                <a:latin typeface="Patua One"/>
                <a:ea typeface="Patua One"/>
                <a:cs typeface="Patua One"/>
                <a:sym typeface="Patua One"/>
              </a:defRPr>
            </a:lvl7pPr>
            <a:lvl8pPr lvl="7" algn="r" rtl="0">
              <a:spcBef>
                <a:spcPts val="1600"/>
              </a:spcBef>
              <a:spcAft>
                <a:spcPts val="0"/>
              </a:spcAft>
              <a:buSzPts val="2700"/>
              <a:buFont typeface="Patua One"/>
              <a:buNone/>
              <a:defRPr sz="2700">
                <a:latin typeface="Patua One"/>
                <a:ea typeface="Patua One"/>
                <a:cs typeface="Patua One"/>
                <a:sym typeface="Patua One"/>
              </a:defRPr>
            </a:lvl8pPr>
            <a:lvl9pPr lvl="8" algn="r" rtl="0">
              <a:spcBef>
                <a:spcPts val="1600"/>
              </a:spcBef>
              <a:spcAft>
                <a:spcPts val="1600"/>
              </a:spcAft>
              <a:buSzPts val="2700"/>
              <a:buFont typeface="Patua One"/>
              <a:buNone/>
              <a:defRPr sz="2700">
                <a:latin typeface="Patua One"/>
                <a:ea typeface="Patua One"/>
                <a:cs typeface="Patua One"/>
                <a:sym typeface="Patua One"/>
              </a:defRPr>
            </a:lvl9pPr>
          </a:lstStyle>
          <a:p>
            <a:endParaRPr/>
          </a:p>
        </p:txBody>
      </p:sp>
      <p:sp>
        <p:nvSpPr>
          <p:cNvPr id="2518" name="Google Shape;2518;p14"/>
          <p:cNvSpPr txBox="1">
            <a:spLocks noGrp="1"/>
          </p:cNvSpPr>
          <p:nvPr>
            <p:ph type="title"/>
          </p:nvPr>
        </p:nvSpPr>
        <p:spPr>
          <a:xfrm>
            <a:off x="5283342" y="3488275"/>
            <a:ext cx="3132000" cy="540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400"/>
              <a:buFont typeface="Nunito Sans"/>
              <a:buNone/>
              <a:defRPr sz="2000"/>
            </a:lvl1pPr>
            <a:lvl2pPr lvl="1"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2pPr>
            <a:lvl3pPr lvl="2"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3pPr>
            <a:lvl4pPr lvl="3"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4pPr>
            <a:lvl5pPr lvl="4"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5pPr>
            <a:lvl6pPr lvl="5"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6pPr>
            <a:lvl7pPr lvl="6"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7pPr>
            <a:lvl8pPr lvl="7"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8pPr>
            <a:lvl9pPr lvl="8"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2519"/>
        <p:cNvGrpSpPr/>
        <p:nvPr/>
      </p:nvGrpSpPr>
      <p:grpSpPr>
        <a:xfrm>
          <a:off x="0" y="0"/>
          <a:ext cx="0" cy="0"/>
          <a:chOff x="0" y="0"/>
          <a:chExt cx="0" cy="0"/>
        </a:xfrm>
      </p:grpSpPr>
      <p:grpSp>
        <p:nvGrpSpPr>
          <p:cNvPr id="2520" name="Google Shape;2520;p15"/>
          <p:cNvGrpSpPr/>
          <p:nvPr/>
        </p:nvGrpSpPr>
        <p:grpSpPr>
          <a:xfrm>
            <a:off x="-31525" y="-228650"/>
            <a:ext cx="9175500" cy="6099300"/>
            <a:chOff x="-31525" y="-228650"/>
            <a:chExt cx="9175500" cy="6099300"/>
          </a:xfrm>
        </p:grpSpPr>
        <p:sp>
          <p:nvSpPr>
            <p:cNvPr id="2521" name="Google Shape;2521;p15"/>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2" name="Google Shape;2522;p15"/>
            <p:cNvGrpSpPr/>
            <p:nvPr/>
          </p:nvGrpSpPr>
          <p:grpSpPr>
            <a:xfrm>
              <a:off x="-10" y="-228620"/>
              <a:ext cx="9143697" cy="6099216"/>
              <a:chOff x="238125" y="471975"/>
              <a:chExt cx="7132925" cy="4757950"/>
            </a:xfrm>
          </p:grpSpPr>
          <p:sp>
            <p:nvSpPr>
              <p:cNvPr id="2523" name="Google Shape;2523;p15"/>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5"/>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5"/>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6" name="Google Shape;2526;p15"/>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15"/>
            <p:cNvGrpSpPr/>
            <p:nvPr/>
          </p:nvGrpSpPr>
          <p:grpSpPr>
            <a:xfrm>
              <a:off x="201120" y="-173787"/>
              <a:ext cx="8824055" cy="6026084"/>
              <a:chOff x="395025" y="514750"/>
              <a:chExt cx="6883575" cy="4700900"/>
            </a:xfrm>
          </p:grpSpPr>
          <p:sp>
            <p:nvSpPr>
              <p:cNvPr id="2528" name="Google Shape;2528;p15"/>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5"/>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5"/>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5"/>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5"/>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5"/>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5"/>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5"/>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5"/>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5"/>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5"/>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5"/>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5"/>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5"/>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5"/>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5"/>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5"/>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5"/>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5"/>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5"/>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5"/>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5"/>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5"/>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5"/>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5"/>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5"/>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5"/>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5"/>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5"/>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5"/>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5"/>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5"/>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5"/>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5"/>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5"/>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5"/>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5"/>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5"/>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5"/>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5"/>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5"/>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5"/>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5"/>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5"/>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5"/>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5"/>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5"/>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5"/>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5"/>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5"/>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5"/>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5"/>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5"/>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5"/>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5"/>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5"/>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5"/>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5"/>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5"/>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5"/>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5"/>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5"/>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5"/>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5"/>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5"/>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5"/>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5"/>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5"/>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5"/>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5"/>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5"/>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5"/>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5"/>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5"/>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5"/>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5"/>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5"/>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5"/>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5"/>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5"/>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5"/>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5"/>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5"/>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5"/>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5"/>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5"/>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5"/>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5"/>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5"/>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5"/>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5"/>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5"/>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5"/>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5"/>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5"/>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5"/>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5"/>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5"/>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5"/>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5"/>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5"/>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5"/>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5"/>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5"/>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5"/>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5"/>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5"/>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5"/>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5"/>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5"/>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5"/>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5"/>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5"/>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5"/>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5"/>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5"/>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5"/>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5"/>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5"/>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5"/>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5"/>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5"/>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5"/>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5"/>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5"/>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5"/>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5"/>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5"/>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5"/>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5"/>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5"/>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5"/>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5"/>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5"/>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5"/>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5"/>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5"/>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5"/>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5"/>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5"/>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5"/>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5"/>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5"/>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5"/>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5"/>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5"/>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5"/>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5"/>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5"/>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5"/>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5"/>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5"/>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5"/>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5"/>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5"/>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5"/>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5"/>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5"/>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5"/>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5"/>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5"/>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5"/>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5"/>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5"/>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5"/>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5"/>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5"/>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5"/>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5"/>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5"/>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5"/>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5"/>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5"/>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5"/>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5"/>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5"/>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5"/>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5"/>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5"/>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5"/>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8" name="Google Shape;2708;p15"/>
          <p:cNvGrpSpPr/>
          <p:nvPr/>
        </p:nvGrpSpPr>
        <p:grpSpPr>
          <a:xfrm>
            <a:off x="274813" y="250324"/>
            <a:ext cx="8605925" cy="4747443"/>
            <a:chOff x="274813" y="250324"/>
            <a:chExt cx="8605925" cy="4747443"/>
          </a:xfrm>
        </p:grpSpPr>
        <p:sp>
          <p:nvSpPr>
            <p:cNvPr id="2709" name="Google Shape;2709;p15"/>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0" name="Google Shape;2710;p15"/>
            <p:cNvGrpSpPr/>
            <p:nvPr/>
          </p:nvGrpSpPr>
          <p:grpSpPr>
            <a:xfrm>
              <a:off x="275106" y="285764"/>
              <a:ext cx="858544" cy="356719"/>
              <a:chOff x="219125" y="484675"/>
              <a:chExt cx="1622650" cy="674200"/>
            </a:xfrm>
          </p:grpSpPr>
          <p:sp>
            <p:nvSpPr>
              <p:cNvPr id="2711" name="Google Shape;2711;p15"/>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712" name="Google Shape;2712;p15"/>
              <p:cNvGrpSpPr/>
              <p:nvPr/>
            </p:nvGrpSpPr>
            <p:grpSpPr>
              <a:xfrm>
                <a:off x="219125" y="484675"/>
                <a:ext cx="1622650" cy="674200"/>
                <a:chOff x="219125" y="484675"/>
                <a:chExt cx="1622650" cy="674200"/>
              </a:xfrm>
            </p:grpSpPr>
            <p:sp>
              <p:nvSpPr>
                <p:cNvPr id="2713" name="Google Shape;2713;p15"/>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5"/>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5"/>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6" name="Google Shape;2716;p15"/>
            <p:cNvGrpSpPr/>
            <p:nvPr/>
          </p:nvGrpSpPr>
          <p:grpSpPr>
            <a:xfrm>
              <a:off x="8381813" y="4276523"/>
              <a:ext cx="498909" cy="721242"/>
              <a:chOff x="8233275" y="1900925"/>
              <a:chExt cx="753525" cy="1089325"/>
            </a:xfrm>
          </p:grpSpPr>
          <p:sp>
            <p:nvSpPr>
              <p:cNvPr id="2717" name="Google Shape;2717;p15"/>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718" name="Google Shape;2718;p15"/>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5"/>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5"/>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15"/>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15"/>
            <p:cNvGrpSpPr/>
            <p:nvPr/>
          </p:nvGrpSpPr>
          <p:grpSpPr>
            <a:xfrm>
              <a:off x="274834" y="4514403"/>
              <a:ext cx="438102" cy="483364"/>
              <a:chOff x="6715777" y="3950739"/>
              <a:chExt cx="586325" cy="646900"/>
            </a:xfrm>
          </p:grpSpPr>
          <p:sp>
            <p:nvSpPr>
              <p:cNvPr id="2723" name="Google Shape;2723;p15"/>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724" name="Google Shape;2724;p15"/>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725" name="Google Shape;2725;p15"/>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5"/>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5"/>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5"/>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5"/>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15"/>
            <p:cNvGrpSpPr/>
            <p:nvPr/>
          </p:nvGrpSpPr>
          <p:grpSpPr>
            <a:xfrm>
              <a:off x="7882927" y="250324"/>
              <a:ext cx="498898" cy="708105"/>
              <a:chOff x="8082452" y="285774"/>
              <a:chExt cx="498898" cy="708105"/>
            </a:xfrm>
          </p:grpSpPr>
          <p:grpSp>
            <p:nvGrpSpPr>
              <p:cNvPr id="2731" name="Google Shape;2731;p15"/>
              <p:cNvGrpSpPr/>
              <p:nvPr/>
            </p:nvGrpSpPr>
            <p:grpSpPr>
              <a:xfrm>
                <a:off x="8082452" y="285774"/>
                <a:ext cx="498898" cy="708105"/>
                <a:chOff x="7865075" y="285763"/>
                <a:chExt cx="716293" cy="1016662"/>
              </a:xfrm>
            </p:grpSpPr>
            <p:sp>
              <p:nvSpPr>
                <p:cNvPr id="2732" name="Google Shape;2732;p1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733" name="Google Shape;2733;p1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7" name="Google Shape;2737;p1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8" name="Google Shape;2738;p15"/>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9" name="Google Shape;2739;p15"/>
          <p:cNvSpPr txBox="1">
            <a:spLocks noGrp="1"/>
          </p:cNvSpPr>
          <p:nvPr>
            <p:ph type="subTitle" idx="1"/>
          </p:nvPr>
        </p:nvSpPr>
        <p:spPr>
          <a:xfrm>
            <a:off x="713225" y="2738650"/>
            <a:ext cx="30327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2740" name="Google Shape;2740;p15"/>
          <p:cNvSpPr txBox="1">
            <a:spLocks noGrp="1"/>
          </p:cNvSpPr>
          <p:nvPr>
            <p:ph type="ctrTitle"/>
          </p:nvPr>
        </p:nvSpPr>
        <p:spPr>
          <a:xfrm>
            <a:off x="713375" y="1445500"/>
            <a:ext cx="30327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6_1_1_2">
    <p:spTree>
      <p:nvGrpSpPr>
        <p:cNvPr id="1" name="Shape 2741"/>
        <p:cNvGrpSpPr/>
        <p:nvPr/>
      </p:nvGrpSpPr>
      <p:grpSpPr>
        <a:xfrm>
          <a:off x="0" y="0"/>
          <a:ext cx="0" cy="0"/>
          <a:chOff x="0" y="0"/>
          <a:chExt cx="0" cy="0"/>
        </a:xfrm>
      </p:grpSpPr>
      <p:grpSp>
        <p:nvGrpSpPr>
          <p:cNvPr id="2742" name="Google Shape;2742;p16"/>
          <p:cNvGrpSpPr/>
          <p:nvPr/>
        </p:nvGrpSpPr>
        <p:grpSpPr>
          <a:xfrm>
            <a:off x="-31525" y="-228650"/>
            <a:ext cx="9175500" cy="6099300"/>
            <a:chOff x="-31525" y="-228650"/>
            <a:chExt cx="9175500" cy="6099300"/>
          </a:xfrm>
        </p:grpSpPr>
        <p:sp>
          <p:nvSpPr>
            <p:cNvPr id="2743" name="Google Shape;2743;p1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4" name="Google Shape;2744;p16"/>
            <p:cNvGrpSpPr/>
            <p:nvPr/>
          </p:nvGrpSpPr>
          <p:grpSpPr>
            <a:xfrm>
              <a:off x="-10" y="-228620"/>
              <a:ext cx="9143697" cy="6099216"/>
              <a:chOff x="238125" y="471975"/>
              <a:chExt cx="7132925" cy="4757950"/>
            </a:xfrm>
          </p:grpSpPr>
          <p:sp>
            <p:nvSpPr>
              <p:cNvPr id="2745" name="Google Shape;2745;p1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1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16"/>
            <p:cNvGrpSpPr/>
            <p:nvPr/>
          </p:nvGrpSpPr>
          <p:grpSpPr>
            <a:xfrm>
              <a:off x="201120" y="-173787"/>
              <a:ext cx="8824055" cy="6026084"/>
              <a:chOff x="395025" y="514750"/>
              <a:chExt cx="6883575" cy="4700900"/>
            </a:xfrm>
          </p:grpSpPr>
          <p:sp>
            <p:nvSpPr>
              <p:cNvPr id="2750" name="Google Shape;2750;p1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0" name="Google Shape;2930;p16"/>
          <p:cNvGrpSpPr/>
          <p:nvPr/>
        </p:nvGrpSpPr>
        <p:grpSpPr>
          <a:xfrm>
            <a:off x="274813" y="203133"/>
            <a:ext cx="8629275" cy="4794634"/>
            <a:chOff x="274813" y="203133"/>
            <a:chExt cx="8629275" cy="4794634"/>
          </a:xfrm>
        </p:grpSpPr>
        <p:sp>
          <p:nvSpPr>
            <p:cNvPr id="2931" name="Google Shape;2931;p16"/>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16"/>
            <p:cNvGrpSpPr/>
            <p:nvPr/>
          </p:nvGrpSpPr>
          <p:grpSpPr>
            <a:xfrm rot="10800000" flipH="1">
              <a:off x="275106" y="4641048"/>
              <a:ext cx="858544" cy="356719"/>
              <a:chOff x="219125" y="484675"/>
              <a:chExt cx="1622650" cy="674200"/>
            </a:xfrm>
          </p:grpSpPr>
          <p:sp>
            <p:nvSpPr>
              <p:cNvPr id="2935" name="Google Shape;2935;p1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936" name="Google Shape;2936;p16"/>
              <p:cNvGrpSpPr/>
              <p:nvPr/>
            </p:nvGrpSpPr>
            <p:grpSpPr>
              <a:xfrm>
                <a:off x="219125" y="484675"/>
                <a:ext cx="1622650" cy="674200"/>
                <a:chOff x="219125" y="484675"/>
                <a:chExt cx="1622650" cy="674200"/>
              </a:xfrm>
            </p:grpSpPr>
            <p:sp>
              <p:nvSpPr>
                <p:cNvPr id="2937" name="Google Shape;2937;p1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40" name="Google Shape;2940;p16"/>
            <p:cNvGrpSpPr/>
            <p:nvPr/>
          </p:nvGrpSpPr>
          <p:grpSpPr>
            <a:xfrm rot="10800000" flipH="1">
              <a:off x="8381813" y="285765"/>
              <a:ext cx="498909" cy="721242"/>
              <a:chOff x="8233275" y="1900925"/>
              <a:chExt cx="753525" cy="1089325"/>
            </a:xfrm>
          </p:grpSpPr>
          <p:sp>
            <p:nvSpPr>
              <p:cNvPr id="2941" name="Google Shape;2941;p1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942" name="Google Shape;2942;p1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16"/>
            <p:cNvGrpSpPr/>
            <p:nvPr/>
          </p:nvGrpSpPr>
          <p:grpSpPr>
            <a:xfrm rot="10800000" flipH="1">
              <a:off x="274834" y="285764"/>
              <a:ext cx="438102" cy="483364"/>
              <a:chOff x="6715777" y="3950739"/>
              <a:chExt cx="586325" cy="646900"/>
            </a:xfrm>
          </p:grpSpPr>
          <p:sp>
            <p:nvSpPr>
              <p:cNvPr id="2946" name="Google Shape;2946;p1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947" name="Google Shape;2947;p1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948" name="Google Shape;2948;p1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3" name="Google Shape;2953;p16"/>
            <p:cNvGrpSpPr/>
            <p:nvPr/>
          </p:nvGrpSpPr>
          <p:grpSpPr>
            <a:xfrm rot="10800000" flipH="1">
              <a:off x="8082452" y="4289652"/>
              <a:ext cx="498898" cy="708105"/>
              <a:chOff x="8082452" y="285774"/>
              <a:chExt cx="498898" cy="708105"/>
            </a:xfrm>
          </p:grpSpPr>
          <p:grpSp>
            <p:nvGrpSpPr>
              <p:cNvPr id="2954" name="Google Shape;2954;p16"/>
              <p:cNvGrpSpPr/>
              <p:nvPr/>
            </p:nvGrpSpPr>
            <p:grpSpPr>
              <a:xfrm>
                <a:off x="8082452" y="285774"/>
                <a:ext cx="498898" cy="708105"/>
                <a:chOff x="7865075" y="285763"/>
                <a:chExt cx="716293" cy="1016662"/>
              </a:xfrm>
            </p:grpSpPr>
            <p:sp>
              <p:nvSpPr>
                <p:cNvPr id="2955" name="Google Shape;2955;p1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956" name="Google Shape;2956;p1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0" name="Google Shape;2960;p1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61" name="Google Shape;2961;p1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6"/>
          <p:cNvSpPr txBox="1">
            <a:spLocks noGrp="1"/>
          </p:cNvSpPr>
          <p:nvPr>
            <p:ph type="subTitle" idx="1"/>
          </p:nvPr>
        </p:nvSpPr>
        <p:spPr>
          <a:xfrm>
            <a:off x="713225" y="2571750"/>
            <a:ext cx="27792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2963" name="Google Shape;2963;p16"/>
          <p:cNvSpPr txBox="1">
            <a:spLocks noGrp="1"/>
          </p:cNvSpPr>
          <p:nvPr>
            <p:ph type="ctrTitle"/>
          </p:nvPr>
        </p:nvSpPr>
        <p:spPr>
          <a:xfrm>
            <a:off x="713375" y="1445350"/>
            <a:ext cx="21822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6_1_1_1_1">
    <p:spTree>
      <p:nvGrpSpPr>
        <p:cNvPr id="1" name="Shape 2964"/>
        <p:cNvGrpSpPr/>
        <p:nvPr/>
      </p:nvGrpSpPr>
      <p:grpSpPr>
        <a:xfrm>
          <a:off x="0" y="0"/>
          <a:ext cx="0" cy="0"/>
          <a:chOff x="0" y="0"/>
          <a:chExt cx="0" cy="0"/>
        </a:xfrm>
      </p:grpSpPr>
      <p:grpSp>
        <p:nvGrpSpPr>
          <p:cNvPr id="2965" name="Google Shape;2965;p17"/>
          <p:cNvGrpSpPr/>
          <p:nvPr/>
        </p:nvGrpSpPr>
        <p:grpSpPr>
          <a:xfrm>
            <a:off x="-31525" y="-228650"/>
            <a:ext cx="9175500" cy="6099300"/>
            <a:chOff x="-31525" y="-228650"/>
            <a:chExt cx="9175500" cy="6099300"/>
          </a:xfrm>
        </p:grpSpPr>
        <p:sp>
          <p:nvSpPr>
            <p:cNvPr id="2966" name="Google Shape;2966;p1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7" name="Google Shape;2967;p17"/>
            <p:cNvGrpSpPr/>
            <p:nvPr/>
          </p:nvGrpSpPr>
          <p:grpSpPr>
            <a:xfrm>
              <a:off x="-10" y="-228620"/>
              <a:ext cx="9143697" cy="6099216"/>
              <a:chOff x="238125" y="471975"/>
              <a:chExt cx="7132925" cy="4757950"/>
            </a:xfrm>
          </p:grpSpPr>
          <p:sp>
            <p:nvSpPr>
              <p:cNvPr id="2968" name="Google Shape;2968;p1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1" name="Google Shape;2971;p1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2" name="Google Shape;2972;p17"/>
            <p:cNvGrpSpPr/>
            <p:nvPr/>
          </p:nvGrpSpPr>
          <p:grpSpPr>
            <a:xfrm>
              <a:off x="201120" y="-173787"/>
              <a:ext cx="8824055" cy="6026084"/>
              <a:chOff x="395025" y="514750"/>
              <a:chExt cx="6883575" cy="4700900"/>
            </a:xfrm>
          </p:grpSpPr>
          <p:sp>
            <p:nvSpPr>
              <p:cNvPr id="2973" name="Google Shape;2973;p1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3" name="Google Shape;3153;p17"/>
          <p:cNvGrpSpPr/>
          <p:nvPr/>
        </p:nvGrpSpPr>
        <p:grpSpPr>
          <a:xfrm rot="10800000" flipH="1">
            <a:off x="274813" y="203133"/>
            <a:ext cx="8629275" cy="4794634"/>
            <a:chOff x="274813" y="203133"/>
            <a:chExt cx="8629275" cy="4794634"/>
          </a:xfrm>
        </p:grpSpPr>
        <p:sp>
          <p:nvSpPr>
            <p:cNvPr id="3154" name="Google Shape;3154;p17"/>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7"/>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7"/>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7" name="Google Shape;3157;p17"/>
            <p:cNvGrpSpPr/>
            <p:nvPr/>
          </p:nvGrpSpPr>
          <p:grpSpPr>
            <a:xfrm rot="10800000" flipH="1">
              <a:off x="275106" y="4641048"/>
              <a:ext cx="858544" cy="356719"/>
              <a:chOff x="219125" y="484675"/>
              <a:chExt cx="1622650" cy="674200"/>
            </a:xfrm>
          </p:grpSpPr>
          <p:sp>
            <p:nvSpPr>
              <p:cNvPr id="3158" name="Google Shape;3158;p1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159" name="Google Shape;3159;p17"/>
              <p:cNvGrpSpPr/>
              <p:nvPr/>
            </p:nvGrpSpPr>
            <p:grpSpPr>
              <a:xfrm>
                <a:off x="219125" y="484675"/>
                <a:ext cx="1622650" cy="674200"/>
                <a:chOff x="219125" y="484675"/>
                <a:chExt cx="1622650" cy="674200"/>
              </a:xfrm>
            </p:grpSpPr>
            <p:sp>
              <p:nvSpPr>
                <p:cNvPr id="3160" name="Google Shape;3160;p1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3" name="Google Shape;3163;p17"/>
            <p:cNvGrpSpPr/>
            <p:nvPr/>
          </p:nvGrpSpPr>
          <p:grpSpPr>
            <a:xfrm rot="10800000" flipH="1">
              <a:off x="8381813" y="285765"/>
              <a:ext cx="498909" cy="721242"/>
              <a:chOff x="8233275" y="1900925"/>
              <a:chExt cx="753525" cy="1089325"/>
            </a:xfrm>
          </p:grpSpPr>
          <p:sp>
            <p:nvSpPr>
              <p:cNvPr id="3164" name="Google Shape;3164;p1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165" name="Google Shape;3165;p1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17"/>
            <p:cNvGrpSpPr/>
            <p:nvPr/>
          </p:nvGrpSpPr>
          <p:grpSpPr>
            <a:xfrm rot="10800000" flipH="1">
              <a:off x="274834" y="285764"/>
              <a:ext cx="438102" cy="483364"/>
              <a:chOff x="6715777" y="3950739"/>
              <a:chExt cx="586325" cy="646900"/>
            </a:xfrm>
          </p:grpSpPr>
          <p:sp>
            <p:nvSpPr>
              <p:cNvPr id="3169" name="Google Shape;3169;p1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170" name="Google Shape;3170;p1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171" name="Google Shape;3171;p1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6" name="Google Shape;3176;p17"/>
            <p:cNvGrpSpPr/>
            <p:nvPr/>
          </p:nvGrpSpPr>
          <p:grpSpPr>
            <a:xfrm rot="10800000" flipH="1">
              <a:off x="8082452" y="4289652"/>
              <a:ext cx="498898" cy="708105"/>
              <a:chOff x="8082452" y="285774"/>
              <a:chExt cx="498898" cy="708105"/>
            </a:xfrm>
          </p:grpSpPr>
          <p:grpSp>
            <p:nvGrpSpPr>
              <p:cNvPr id="3177" name="Google Shape;3177;p17"/>
              <p:cNvGrpSpPr/>
              <p:nvPr/>
            </p:nvGrpSpPr>
            <p:grpSpPr>
              <a:xfrm>
                <a:off x="8082452" y="285774"/>
                <a:ext cx="498898" cy="708105"/>
                <a:chOff x="7865075" y="285763"/>
                <a:chExt cx="716293" cy="1016662"/>
              </a:xfrm>
            </p:grpSpPr>
            <p:sp>
              <p:nvSpPr>
                <p:cNvPr id="3178" name="Google Shape;3178;p1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179" name="Google Shape;3179;p1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3" name="Google Shape;3183;p1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4" name="Google Shape;3184;p17"/>
          <p:cNvSpPr txBox="1">
            <a:spLocks noGrp="1"/>
          </p:cNvSpPr>
          <p:nvPr>
            <p:ph type="subTitle" idx="1"/>
          </p:nvPr>
        </p:nvSpPr>
        <p:spPr>
          <a:xfrm>
            <a:off x="5651825" y="2571750"/>
            <a:ext cx="2779200" cy="12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3185" name="Google Shape;3185;p17"/>
          <p:cNvSpPr txBox="1">
            <a:spLocks noGrp="1"/>
          </p:cNvSpPr>
          <p:nvPr>
            <p:ph type="ctrTitle"/>
          </p:nvPr>
        </p:nvSpPr>
        <p:spPr>
          <a:xfrm>
            <a:off x="6248825" y="1445350"/>
            <a:ext cx="2182200" cy="12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36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_1">
    <p:spTree>
      <p:nvGrpSpPr>
        <p:cNvPr id="1" name="Shape 3186"/>
        <p:cNvGrpSpPr/>
        <p:nvPr/>
      </p:nvGrpSpPr>
      <p:grpSpPr>
        <a:xfrm>
          <a:off x="0" y="0"/>
          <a:ext cx="0" cy="0"/>
          <a:chOff x="0" y="0"/>
          <a:chExt cx="0" cy="0"/>
        </a:xfrm>
      </p:grpSpPr>
      <p:grpSp>
        <p:nvGrpSpPr>
          <p:cNvPr id="3187" name="Google Shape;3187;p18"/>
          <p:cNvGrpSpPr/>
          <p:nvPr/>
        </p:nvGrpSpPr>
        <p:grpSpPr>
          <a:xfrm>
            <a:off x="-31525" y="-228650"/>
            <a:ext cx="9175500" cy="6099300"/>
            <a:chOff x="-31525" y="-228650"/>
            <a:chExt cx="9175500" cy="6099300"/>
          </a:xfrm>
        </p:grpSpPr>
        <p:sp>
          <p:nvSpPr>
            <p:cNvPr id="3188" name="Google Shape;3188;p18"/>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18"/>
            <p:cNvGrpSpPr/>
            <p:nvPr/>
          </p:nvGrpSpPr>
          <p:grpSpPr>
            <a:xfrm>
              <a:off x="-10" y="-228620"/>
              <a:ext cx="9143697" cy="6099216"/>
              <a:chOff x="238125" y="471975"/>
              <a:chExt cx="7132925" cy="4757950"/>
            </a:xfrm>
          </p:grpSpPr>
          <p:sp>
            <p:nvSpPr>
              <p:cNvPr id="3190" name="Google Shape;3190;p18"/>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8"/>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8"/>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3" name="Google Shape;3193;p18"/>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4" name="Google Shape;3194;p18"/>
            <p:cNvGrpSpPr/>
            <p:nvPr/>
          </p:nvGrpSpPr>
          <p:grpSpPr>
            <a:xfrm>
              <a:off x="201120" y="-173787"/>
              <a:ext cx="8824055" cy="6026084"/>
              <a:chOff x="395025" y="514750"/>
              <a:chExt cx="6883575" cy="4700900"/>
            </a:xfrm>
          </p:grpSpPr>
          <p:sp>
            <p:nvSpPr>
              <p:cNvPr id="3195" name="Google Shape;3195;p18"/>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8"/>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8"/>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8"/>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8"/>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8"/>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8"/>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8"/>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8"/>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8"/>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8"/>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8"/>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8"/>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8"/>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8"/>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8"/>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8"/>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8"/>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8"/>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8"/>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8"/>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8"/>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8"/>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8"/>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8"/>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8"/>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8"/>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8"/>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8"/>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8"/>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8"/>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8"/>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8"/>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8"/>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8"/>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8"/>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8"/>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8"/>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8"/>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8"/>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8"/>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8"/>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8"/>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8"/>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8"/>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8"/>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8"/>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8"/>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8"/>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8"/>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8"/>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8"/>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8"/>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8"/>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8"/>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8"/>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8"/>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8"/>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8"/>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8"/>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8"/>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8"/>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8"/>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8"/>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8"/>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8"/>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8"/>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8"/>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8"/>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8"/>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8"/>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8"/>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8"/>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8"/>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8"/>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8"/>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8"/>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8"/>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8"/>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8"/>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8"/>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8"/>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8"/>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8"/>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8"/>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8"/>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8"/>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8"/>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8"/>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8"/>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8"/>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8"/>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8"/>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8"/>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8"/>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8"/>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8"/>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8"/>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8"/>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8"/>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8"/>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8"/>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8"/>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8"/>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8"/>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8"/>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8"/>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8"/>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8"/>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8"/>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8"/>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8"/>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8"/>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8"/>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8"/>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8"/>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8"/>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8"/>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8"/>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8"/>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8"/>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8"/>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8"/>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8"/>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8"/>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8"/>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8"/>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8"/>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8"/>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8"/>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8"/>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8"/>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8"/>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8"/>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8"/>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8"/>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8"/>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8"/>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8"/>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8"/>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8"/>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8"/>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8"/>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8"/>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8"/>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8"/>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8"/>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8"/>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8"/>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8"/>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8"/>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8"/>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8"/>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8"/>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8"/>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8"/>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8"/>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8"/>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8"/>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8"/>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8"/>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8"/>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8"/>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8"/>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8"/>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8"/>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8"/>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8"/>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8"/>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8"/>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8"/>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8"/>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8"/>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8"/>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8"/>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8"/>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8"/>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8"/>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8"/>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8"/>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5" name="Google Shape;3375;p18"/>
          <p:cNvGrpSpPr/>
          <p:nvPr/>
        </p:nvGrpSpPr>
        <p:grpSpPr>
          <a:xfrm rot="10800000" flipH="1">
            <a:off x="274813" y="285764"/>
            <a:ext cx="8605925" cy="4712003"/>
            <a:chOff x="274813" y="285764"/>
            <a:chExt cx="8605925" cy="4712003"/>
          </a:xfrm>
        </p:grpSpPr>
        <p:sp>
          <p:nvSpPr>
            <p:cNvPr id="3376" name="Google Shape;3376;p18"/>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7" name="Google Shape;3377;p18"/>
            <p:cNvGrpSpPr/>
            <p:nvPr/>
          </p:nvGrpSpPr>
          <p:grpSpPr>
            <a:xfrm>
              <a:off x="275106" y="285764"/>
              <a:ext cx="858544" cy="356719"/>
              <a:chOff x="219125" y="484675"/>
              <a:chExt cx="1622650" cy="674200"/>
            </a:xfrm>
          </p:grpSpPr>
          <p:sp>
            <p:nvSpPr>
              <p:cNvPr id="3378" name="Google Shape;3378;p18"/>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379" name="Google Shape;3379;p18"/>
              <p:cNvGrpSpPr/>
              <p:nvPr/>
            </p:nvGrpSpPr>
            <p:grpSpPr>
              <a:xfrm>
                <a:off x="219125" y="484675"/>
                <a:ext cx="1622650" cy="674200"/>
                <a:chOff x="219125" y="484675"/>
                <a:chExt cx="1622650" cy="674200"/>
              </a:xfrm>
            </p:grpSpPr>
            <p:sp>
              <p:nvSpPr>
                <p:cNvPr id="3380" name="Google Shape;3380;p18"/>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8"/>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8"/>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3" name="Google Shape;3383;p18"/>
            <p:cNvGrpSpPr/>
            <p:nvPr/>
          </p:nvGrpSpPr>
          <p:grpSpPr>
            <a:xfrm>
              <a:off x="8381813" y="4276523"/>
              <a:ext cx="498909" cy="721242"/>
              <a:chOff x="8233275" y="1900925"/>
              <a:chExt cx="753525" cy="1089325"/>
            </a:xfrm>
          </p:grpSpPr>
          <p:sp>
            <p:nvSpPr>
              <p:cNvPr id="3384" name="Google Shape;3384;p18"/>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385" name="Google Shape;3385;p18"/>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8"/>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8"/>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8" name="Google Shape;3388;p18"/>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9" name="Google Shape;3389;p18"/>
            <p:cNvGrpSpPr/>
            <p:nvPr/>
          </p:nvGrpSpPr>
          <p:grpSpPr>
            <a:xfrm>
              <a:off x="274834" y="4514403"/>
              <a:ext cx="438102" cy="483364"/>
              <a:chOff x="6715777" y="3950739"/>
              <a:chExt cx="586325" cy="646900"/>
            </a:xfrm>
          </p:grpSpPr>
          <p:sp>
            <p:nvSpPr>
              <p:cNvPr id="3390" name="Google Shape;3390;p18"/>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391" name="Google Shape;3391;p18"/>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392" name="Google Shape;3392;p18"/>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8"/>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8"/>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8"/>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8"/>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7" name="Google Shape;3397;p18"/>
            <p:cNvGrpSpPr/>
            <p:nvPr/>
          </p:nvGrpSpPr>
          <p:grpSpPr>
            <a:xfrm>
              <a:off x="8082452" y="285774"/>
              <a:ext cx="498898" cy="708105"/>
              <a:chOff x="8082452" y="285774"/>
              <a:chExt cx="498898" cy="708105"/>
            </a:xfrm>
          </p:grpSpPr>
          <p:grpSp>
            <p:nvGrpSpPr>
              <p:cNvPr id="3398" name="Google Shape;3398;p18"/>
              <p:cNvGrpSpPr/>
              <p:nvPr/>
            </p:nvGrpSpPr>
            <p:grpSpPr>
              <a:xfrm>
                <a:off x="8082452" y="285774"/>
                <a:ext cx="498898" cy="708105"/>
                <a:chOff x="7865075" y="285763"/>
                <a:chExt cx="716293" cy="1016662"/>
              </a:xfrm>
            </p:grpSpPr>
            <p:sp>
              <p:nvSpPr>
                <p:cNvPr id="3399" name="Google Shape;3399;p18"/>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400" name="Google Shape;3400;p18"/>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8"/>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8"/>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8"/>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4" name="Google Shape;3404;p18"/>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5" name="Google Shape;3405;p18"/>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8"/>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7" name="Google Shape;3407;p18"/>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0">
                <a:latin typeface="Dosis"/>
                <a:ea typeface="Dosis"/>
                <a:cs typeface="Dosis"/>
                <a:sym typeface="Dosi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_1">
    <p:spTree>
      <p:nvGrpSpPr>
        <p:cNvPr id="1" name="Shape 3408"/>
        <p:cNvGrpSpPr/>
        <p:nvPr/>
      </p:nvGrpSpPr>
      <p:grpSpPr>
        <a:xfrm>
          <a:off x="0" y="0"/>
          <a:ext cx="0" cy="0"/>
          <a:chOff x="0" y="0"/>
          <a:chExt cx="0" cy="0"/>
        </a:xfrm>
      </p:grpSpPr>
      <p:grpSp>
        <p:nvGrpSpPr>
          <p:cNvPr id="3409" name="Google Shape;3409;p19"/>
          <p:cNvGrpSpPr/>
          <p:nvPr/>
        </p:nvGrpSpPr>
        <p:grpSpPr>
          <a:xfrm>
            <a:off x="-31525" y="-228650"/>
            <a:ext cx="9175500" cy="6099300"/>
            <a:chOff x="-31525" y="-228650"/>
            <a:chExt cx="9175500" cy="6099300"/>
          </a:xfrm>
        </p:grpSpPr>
        <p:sp>
          <p:nvSpPr>
            <p:cNvPr id="3410" name="Google Shape;3410;p19"/>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1" name="Google Shape;3411;p19"/>
            <p:cNvGrpSpPr/>
            <p:nvPr/>
          </p:nvGrpSpPr>
          <p:grpSpPr>
            <a:xfrm>
              <a:off x="-10" y="-228620"/>
              <a:ext cx="9143697" cy="6099216"/>
              <a:chOff x="238125" y="471975"/>
              <a:chExt cx="7132925" cy="4757950"/>
            </a:xfrm>
          </p:grpSpPr>
          <p:sp>
            <p:nvSpPr>
              <p:cNvPr id="3412" name="Google Shape;3412;p19"/>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9"/>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9"/>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5" name="Google Shape;3415;p19"/>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6" name="Google Shape;3416;p19"/>
            <p:cNvGrpSpPr/>
            <p:nvPr/>
          </p:nvGrpSpPr>
          <p:grpSpPr>
            <a:xfrm>
              <a:off x="201120" y="-173787"/>
              <a:ext cx="8824055" cy="6026084"/>
              <a:chOff x="395025" y="514750"/>
              <a:chExt cx="6883575" cy="4700900"/>
            </a:xfrm>
          </p:grpSpPr>
          <p:sp>
            <p:nvSpPr>
              <p:cNvPr id="3417" name="Google Shape;3417;p19"/>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9"/>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9"/>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9"/>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9"/>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9"/>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9"/>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9"/>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9"/>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9"/>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9"/>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9"/>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9"/>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9"/>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9"/>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9"/>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9"/>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9"/>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9"/>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9"/>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9"/>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9"/>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9"/>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9"/>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9"/>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9"/>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9"/>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9"/>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9"/>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9"/>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9"/>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9"/>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9"/>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9"/>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9"/>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9"/>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9"/>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9"/>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9"/>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9"/>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9"/>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9"/>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9"/>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9"/>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9"/>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9"/>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9"/>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9"/>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9"/>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9"/>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9"/>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9"/>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9"/>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9"/>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9"/>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9"/>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9"/>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9"/>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9"/>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9"/>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9"/>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9"/>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9"/>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9"/>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9"/>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9"/>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9"/>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9"/>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9"/>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9"/>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9"/>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9"/>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9"/>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9"/>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9"/>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9"/>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9"/>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9"/>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9"/>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9"/>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9"/>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9"/>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9"/>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9"/>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9"/>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9"/>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9"/>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9"/>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9"/>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9"/>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9"/>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9"/>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9"/>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9"/>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9"/>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9"/>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9"/>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9"/>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9"/>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9"/>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9"/>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9"/>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9"/>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9"/>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9"/>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9"/>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9"/>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9"/>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9"/>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9"/>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9"/>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9"/>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9"/>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9"/>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9"/>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9"/>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9"/>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9"/>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9"/>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9"/>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9"/>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9"/>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9"/>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9"/>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9"/>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9"/>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9"/>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9"/>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9"/>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9"/>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9"/>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9"/>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9"/>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9"/>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9"/>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9"/>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9"/>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9"/>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9"/>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9"/>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9"/>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9"/>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9"/>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9"/>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9"/>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9"/>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9"/>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9"/>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9"/>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9"/>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9"/>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9"/>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9"/>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9"/>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9"/>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9"/>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9"/>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9"/>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9"/>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9"/>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9"/>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9"/>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9"/>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9"/>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9"/>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9"/>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9"/>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9"/>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9"/>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9"/>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9"/>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9"/>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9"/>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9"/>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9"/>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9"/>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9"/>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9"/>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9"/>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9"/>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7" name="Google Shape;3597;p19"/>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0">
                <a:latin typeface="Dosis"/>
                <a:ea typeface="Dosis"/>
                <a:cs typeface="Dosis"/>
                <a:sym typeface="Dosi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98" name="Google Shape;3598;p19"/>
          <p:cNvGrpSpPr/>
          <p:nvPr/>
        </p:nvGrpSpPr>
        <p:grpSpPr>
          <a:xfrm>
            <a:off x="149515" y="-85421"/>
            <a:ext cx="8731222" cy="5235588"/>
            <a:chOff x="149515" y="-85421"/>
            <a:chExt cx="8731222" cy="5235588"/>
          </a:xfrm>
        </p:grpSpPr>
        <p:sp>
          <p:nvSpPr>
            <p:cNvPr id="3599" name="Google Shape;3599;p19"/>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0" name="Google Shape;3600;p19"/>
            <p:cNvGrpSpPr/>
            <p:nvPr/>
          </p:nvGrpSpPr>
          <p:grpSpPr>
            <a:xfrm>
              <a:off x="275106" y="285764"/>
              <a:ext cx="858544" cy="356719"/>
              <a:chOff x="219125" y="484675"/>
              <a:chExt cx="1622650" cy="674200"/>
            </a:xfrm>
          </p:grpSpPr>
          <p:sp>
            <p:nvSpPr>
              <p:cNvPr id="3601" name="Google Shape;3601;p19"/>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602" name="Google Shape;3602;p19"/>
              <p:cNvGrpSpPr/>
              <p:nvPr/>
            </p:nvGrpSpPr>
            <p:grpSpPr>
              <a:xfrm>
                <a:off x="219125" y="484675"/>
                <a:ext cx="1622650" cy="674200"/>
                <a:chOff x="219125" y="484675"/>
                <a:chExt cx="1622650" cy="674200"/>
              </a:xfrm>
            </p:grpSpPr>
            <p:sp>
              <p:nvSpPr>
                <p:cNvPr id="3603" name="Google Shape;3603;p19"/>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9"/>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9"/>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6" name="Google Shape;3606;p19"/>
            <p:cNvGrpSpPr/>
            <p:nvPr/>
          </p:nvGrpSpPr>
          <p:grpSpPr>
            <a:xfrm>
              <a:off x="8381813" y="4276523"/>
              <a:ext cx="498909" cy="721242"/>
              <a:chOff x="8233275" y="1900925"/>
              <a:chExt cx="753525" cy="1089325"/>
            </a:xfrm>
          </p:grpSpPr>
          <p:sp>
            <p:nvSpPr>
              <p:cNvPr id="3607" name="Google Shape;3607;p19"/>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608" name="Google Shape;3608;p19"/>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9"/>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9"/>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1" name="Google Shape;3611;p19"/>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2" name="Google Shape;3612;p19"/>
            <p:cNvGrpSpPr/>
            <p:nvPr/>
          </p:nvGrpSpPr>
          <p:grpSpPr>
            <a:xfrm>
              <a:off x="274834" y="4666803"/>
              <a:ext cx="438102" cy="483364"/>
              <a:chOff x="6715777" y="3950739"/>
              <a:chExt cx="586325" cy="646900"/>
            </a:xfrm>
          </p:grpSpPr>
          <p:sp>
            <p:nvSpPr>
              <p:cNvPr id="3613" name="Google Shape;3613;p19"/>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614" name="Google Shape;3614;p19"/>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615" name="Google Shape;3615;p19"/>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9"/>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9"/>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9"/>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9"/>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19"/>
            <p:cNvGrpSpPr/>
            <p:nvPr/>
          </p:nvGrpSpPr>
          <p:grpSpPr>
            <a:xfrm>
              <a:off x="8082452" y="285774"/>
              <a:ext cx="498898" cy="708105"/>
              <a:chOff x="8082452" y="285774"/>
              <a:chExt cx="498898" cy="708105"/>
            </a:xfrm>
          </p:grpSpPr>
          <p:grpSp>
            <p:nvGrpSpPr>
              <p:cNvPr id="3621" name="Google Shape;3621;p19"/>
              <p:cNvGrpSpPr/>
              <p:nvPr/>
            </p:nvGrpSpPr>
            <p:grpSpPr>
              <a:xfrm>
                <a:off x="8082452" y="285774"/>
                <a:ext cx="498898" cy="708105"/>
                <a:chOff x="7865075" y="285763"/>
                <a:chExt cx="716293" cy="1016662"/>
              </a:xfrm>
            </p:grpSpPr>
            <p:sp>
              <p:nvSpPr>
                <p:cNvPr id="3622" name="Google Shape;3622;p1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623" name="Google Shape;3623;p1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7" name="Google Shape;3627;p1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19"/>
            <p:cNvSpPr/>
            <p:nvPr/>
          </p:nvSpPr>
          <p:spPr>
            <a:xfrm>
              <a:off x="8006238" y="4921708"/>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9"/>
            <p:cNvSpPr/>
            <p:nvPr/>
          </p:nvSpPr>
          <p:spPr>
            <a:xfrm>
              <a:off x="790288" y="49220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9"/>
            <p:cNvSpPr/>
            <p:nvPr/>
          </p:nvSpPr>
          <p:spPr>
            <a:xfrm>
              <a:off x="149515" y="3888362"/>
              <a:ext cx="442949" cy="44337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9"/>
            <p:cNvSpPr/>
            <p:nvPr/>
          </p:nvSpPr>
          <p:spPr>
            <a:xfrm>
              <a:off x="8588496" y="376017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9"/>
            <p:cNvSpPr/>
            <p:nvPr/>
          </p:nvSpPr>
          <p:spPr>
            <a:xfrm>
              <a:off x="8588496" y="84392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9"/>
            <p:cNvSpPr/>
            <p:nvPr/>
          </p:nvSpPr>
          <p:spPr>
            <a:xfrm>
              <a:off x="274821" y="-85421"/>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9"/>
            <p:cNvSpPr/>
            <p:nvPr/>
          </p:nvSpPr>
          <p:spPr>
            <a:xfrm>
              <a:off x="199464" y="768485"/>
              <a:ext cx="442949" cy="443369"/>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3635"/>
        <p:cNvGrpSpPr/>
        <p:nvPr/>
      </p:nvGrpSpPr>
      <p:grpSpPr>
        <a:xfrm>
          <a:off x="0" y="0"/>
          <a:ext cx="0" cy="0"/>
          <a:chOff x="0" y="0"/>
          <a:chExt cx="0" cy="0"/>
        </a:xfrm>
      </p:grpSpPr>
      <p:grpSp>
        <p:nvGrpSpPr>
          <p:cNvPr id="3636" name="Google Shape;3636;p20"/>
          <p:cNvGrpSpPr/>
          <p:nvPr/>
        </p:nvGrpSpPr>
        <p:grpSpPr>
          <a:xfrm>
            <a:off x="-31525" y="-228650"/>
            <a:ext cx="9175500" cy="6099300"/>
            <a:chOff x="-31525" y="-228650"/>
            <a:chExt cx="9175500" cy="6099300"/>
          </a:xfrm>
        </p:grpSpPr>
        <p:sp>
          <p:nvSpPr>
            <p:cNvPr id="3637" name="Google Shape;3637;p20"/>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8" name="Google Shape;3638;p20"/>
            <p:cNvGrpSpPr/>
            <p:nvPr/>
          </p:nvGrpSpPr>
          <p:grpSpPr>
            <a:xfrm>
              <a:off x="-10" y="-228620"/>
              <a:ext cx="9143697" cy="6099216"/>
              <a:chOff x="238125" y="471975"/>
              <a:chExt cx="7132925" cy="4757950"/>
            </a:xfrm>
          </p:grpSpPr>
          <p:sp>
            <p:nvSpPr>
              <p:cNvPr id="3639" name="Google Shape;3639;p20"/>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0"/>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0"/>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2" name="Google Shape;3642;p20"/>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3" name="Google Shape;3643;p20"/>
            <p:cNvGrpSpPr/>
            <p:nvPr/>
          </p:nvGrpSpPr>
          <p:grpSpPr>
            <a:xfrm>
              <a:off x="201120" y="-173787"/>
              <a:ext cx="8824055" cy="6026084"/>
              <a:chOff x="395025" y="514750"/>
              <a:chExt cx="6883575" cy="4700900"/>
            </a:xfrm>
          </p:grpSpPr>
          <p:sp>
            <p:nvSpPr>
              <p:cNvPr id="3644" name="Google Shape;3644;p20"/>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0"/>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0"/>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0"/>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0"/>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0"/>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0"/>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0"/>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0"/>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0"/>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0"/>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0"/>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0"/>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0"/>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0"/>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0"/>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0"/>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0"/>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0"/>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0"/>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0"/>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0"/>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0"/>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0"/>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0"/>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0"/>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0"/>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0"/>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0"/>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0"/>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0"/>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0"/>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0"/>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0"/>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0"/>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0"/>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0"/>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0"/>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0"/>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0"/>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0"/>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0"/>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0"/>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0"/>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0"/>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0"/>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0"/>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0"/>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0"/>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0"/>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0"/>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0"/>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0"/>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0"/>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0"/>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0"/>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0"/>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0"/>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0"/>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0"/>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0"/>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0"/>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0"/>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0"/>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0"/>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0"/>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0"/>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0"/>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0"/>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0"/>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0"/>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0"/>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0"/>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0"/>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0"/>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0"/>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0"/>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0"/>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0"/>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0"/>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0"/>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0"/>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0"/>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0"/>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0"/>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0"/>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0"/>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0"/>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0"/>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0"/>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0"/>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0"/>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0"/>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0"/>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0"/>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0"/>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0"/>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0"/>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0"/>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0"/>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0"/>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0"/>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0"/>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0"/>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0"/>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0"/>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0"/>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0"/>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0"/>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0"/>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0"/>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0"/>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0"/>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0"/>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0"/>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0"/>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0"/>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0"/>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0"/>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0"/>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0"/>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0"/>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0"/>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0"/>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0"/>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0"/>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0"/>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0"/>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0"/>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0"/>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0"/>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0"/>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0"/>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0"/>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0"/>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0"/>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0"/>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0"/>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0"/>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0"/>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0"/>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0"/>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0"/>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0"/>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0"/>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0"/>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0"/>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0"/>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0"/>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0"/>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0"/>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0"/>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0"/>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0"/>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0"/>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0"/>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0"/>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0"/>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0"/>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0"/>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0"/>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0"/>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0"/>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0"/>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0"/>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0"/>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0"/>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0"/>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0"/>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0"/>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0"/>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0"/>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0"/>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0"/>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0"/>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0"/>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0"/>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0"/>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0"/>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0"/>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24" name="Google Shape;3824;p20"/>
          <p:cNvGrpSpPr/>
          <p:nvPr/>
        </p:nvGrpSpPr>
        <p:grpSpPr>
          <a:xfrm rot="10800000" flipH="1">
            <a:off x="274813" y="285764"/>
            <a:ext cx="8605925" cy="4712003"/>
            <a:chOff x="274813" y="285764"/>
            <a:chExt cx="8605925" cy="4712003"/>
          </a:xfrm>
        </p:grpSpPr>
        <p:sp>
          <p:nvSpPr>
            <p:cNvPr id="3825" name="Google Shape;3825;p20"/>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6" name="Google Shape;3826;p20"/>
            <p:cNvGrpSpPr/>
            <p:nvPr/>
          </p:nvGrpSpPr>
          <p:grpSpPr>
            <a:xfrm>
              <a:off x="275106" y="285764"/>
              <a:ext cx="858544" cy="356719"/>
              <a:chOff x="219125" y="484675"/>
              <a:chExt cx="1622650" cy="674200"/>
            </a:xfrm>
          </p:grpSpPr>
          <p:sp>
            <p:nvSpPr>
              <p:cNvPr id="3827" name="Google Shape;3827;p20"/>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828" name="Google Shape;3828;p20"/>
              <p:cNvGrpSpPr/>
              <p:nvPr/>
            </p:nvGrpSpPr>
            <p:grpSpPr>
              <a:xfrm>
                <a:off x="219125" y="484675"/>
                <a:ext cx="1622650" cy="674200"/>
                <a:chOff x="219125" y="484675"/>
                <a:chExt cx="1622650" cy="674200"/>
              </a:xfrm>
            </p:grpSpPr>
            <p:sp>
              <p:nvSpPr>
                <p:cNvPr id="3829" name="Google Shape;3829;p20"/>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0"/>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0"/>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32" name="Google Shape;3832;p20"/>
            <p:cNvGrpSpPr/>
            <p:nvPr/>
          </p:nvGrpSpPr>
          <p:grpSpPr>
            <a:xfrm>
              <a:off x="8381813" y="4276523"/>
              <a:ext cx="498909" cy="721242"/>
              <a:chOff x="8233275" y="1900925"/>
              <a:chExt cx="753525" cy="1089325"/>
            </a:xfrm>
          </p:grpSpPr>
          <p:sp>
            <p:nvSpPr>
              <p:cNvPr id="3833" name="Google Shape;3833;p20"/>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834" name="Google Shape;3834;p20"/>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0"/>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0"/>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7" name="Google Shape;3837;p20"/>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8" name="Google Shape;3838;p20"/>
            <p:cNvGrpSpPr/>
            <p:nvPr/>
          </p:nvGrpSpPr>
          <p:grpSpPr>
            <a:xfrm>
              <a:off x="274834" y="4514403"/>
              <a:ext cx="438102" cy="483364"/>
              <a:chOff x="6715777" y="3950739"/>
              <a:chExt cx="586325" cy="646900"/>
            </a:xfrm>
          </p:grpSpPr>
          <p:sp>
            <p:nvSpPr>
              <p:cNvPr id="3839" name="Google Shape;3839;p20"/>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840" name="Google Shape;3840;p20"/>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841" name="Google Shape;3841;p20"/>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0"/>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0"/>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0"/>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0"/>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20"/>
            <p:cNvGrpSpPr/>
            <p:nvPr/>
          </p:nvGrpSpPr>
          <p:grpSpPr>
            <a:xfrm>
              <a:off x="8082452" y="285774"/>
              <a:ext cx="498898" cy="708105"/>
              <a:chOff x="8082452" y="285774"/>
              <a:chExt cx="498898" cy="708105"/>
            </a:xfrm>
          </p:grpSpPr>
          <p:grpSp>
            <p:nvGrpSpPr>
              <p:cNvPr id="3847" name="Google Shape;3847;p20"/>
              <p:cNvGrpSpPr/>
              <p:nvPr/>
            </p:nvGrpSpPr>
            <p:grpSpPr>
              <a:xfrm>
                <a:off x="8082452" y="285774"/>
                <a:ext cx="498898" cy="708105"/>
                <a:chOff x="7865075" y="285763"/>
                <a:chExt cx="716293" cy="1016662"/>
              </a:xfrm>
            </p:grpSpPr>
            <p:sp>
              <p:nvSpPr>
                <p:cNvPr id="3848" name="Google Shape;3848;p20"/>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849" name="Google Shape;3849;p20"/>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0"/>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0"/>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0"/>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3" name="Google Shape;3853;p20"/>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4" name="Google Shape;3854;p20"/>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0"/>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6" name="Google Shape;3856;p2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3857" name="Google Shape;3857;p20"/>
          <p:cNvSpPr txBox="1">
            <a:spLocks noGrp="1"/>
          </p:cNvSpPr>
          <p:nvPr>
            <p:ph type="body" idx="1"/>
          </p:nvPr>
        </p:nvSpPr>
        <p:spPr>
          <a:xfrm>
            <a:off x="713225" y="1904925"/>
            <a:ext cx="3858900" cy="2646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58" name="Google Shape;3858;p20"/>
          <p:cNvSpPr txBox="1">
            <a:spLocks noGrp="1"/>
          </p:cNvSpPr>
          <p:nvPr>
            <p:ph type="body" idx="2"/>
          </p:nvPr>
        </p:nvSpPr>
        <p:spPr>
          <a:xfrm>
            <a:off x="4572125" y="1904925"/>
            <a:ext cx="3858900" cy="2646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7"/>
        <p:cNvGrpSpPr/>
        <p:nvPr/>
      </p:nvGrpSpPr>
      <p:grpSpPr>
        <a:xfrm>
          <a:off x="0" y="0"/>
          <a:ext cx="0" cy="0"/>
          <a:chOff x="0" y="0"/>
          <a:chExt cx="0" cy="0"/>
        </a:xfrm>
      </p:grpSpPr>
      <p:grpSp>
        <p:nvGrpSpPr>
          <p:cNvPr id="208" name="Google Shape;208;p3"/>
          <p:cNvGrpSpPr/>
          <p:nvPr/>
        </p:nvGrpSpPr>
        <p:grpSpPr>
          <a:xfrm>
            <a:off x="-31525" y="-228650"/>
            <a:ext cx="9175500" cy="6099300"/>
            <a:chOff x="-31525" y="-228650"/>
            <a:chExt cx="9175500" cy="6099300"/>
          </a:xfrm>
        </p:grpSpPr>
        <p:sp>
          <p:nvSpPr>
            <p:cNvPr id="209" name="Google Shape;209;p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
            <p:cNvGrpSpPr/>
            <p:nvPr/>
          </p:nvGrpSpPr>
          <p:grpSpPr>
            <a:xfrm>
              <a:off x="-10" y="-228620"/>
              <a:ext cx="9143697" cy="6099216"/>
              <a:chOff x="238125" y="471975"/>
              <a:chExt cx="7132925" cy="4757950"/>
            </a:xfrm>
          </p:grpSpPr>
          <p:sp>
            <p:nvSpPr>
              <p:cNvPr id="211" name="Google Shape;211;p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3"/>
            <p:cNvGrpSpPr/>
            <p:nvPr/>
          </p:nvGrpSpPr>
          <p:grpSpPr>
            <a:xfrm>
              <a:off x="201120" y="-173787"/>
              <a:ext cx="8824055" cy="6026084"/>
              <a:chOff x="395025" y="514750"/>
              <a:chExt cx="6883575" cy="4700900"/>
            </a:xfrm>
          </p:grpSpPr>
          <p:sp>
            <p:nvSpPr>
              <p:cNvPr id="216" name="Google Shape;216;p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6" name="Google Shape;396;p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
          <p:cNvGrpSpPr/>
          <p:nvPr/>
        </p:nvGrpSpPr>
        <p:grpSpPr>
          <a:xfrm rot="10800000" flipH="1">
            <a:off x="275106" y="4641048"/>
            <a:ext cx="858544" cy="356719"/>
            <a:chOff x="219125" y="484675"/>
            <a:chExt cx="1622650" cy="674200"/>
          </a:xfrm>
        </p:grpSpPr>
        <p:sp>
          <p:nvSpPr>
            <p:cNvPr id="401" name="Google Shape;401;p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02" name="Google Shape;402;p3"/>
            <p:cNvGrpSpPr/>
            <p:nvPr/>
          </p:nvGrpSpPr>
          <p:grpSpPr>
            <a:xfrm>
              <a:off x="219125" y="484675"/>
              <a:ext cx="1622650" cy="674200"/>
              <a:chOff x="219125" y="484675"/>
              <a:chExt cx="1622650" cy="674200"/>
            </a:xfrm>
          </p:grpSpPr>
          <p:sp>
            <p:nvSpPr>
              <p:cNvPr id="403" name="Google Shape;403;p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3"/>
          <p:cNvGrpSpPr/>
          <p:nvPr/>
        </p:nvGrpSpPr>
        <p:grpSpPr>
          <a:xfrm rot="10800000" flipH="1">
            <a:off x="8381813" y="285765"/>
            <a:ext cx="498909" cy="721242"/>
            <a:chOff x="8233275" y="1900925"/>
            <a:chExt cx="753525" cy="1089325"/>
          </a:xfrm>
        </p:grpSpPr>
        <p:sp>
          <p:nvSpPr>
            <p:cNvPr id="407" name="Google Shape;407;p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08" name="Google Shape;408;p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
          <p:cNvGrpSpPr/>
          <p:nvPr/>
        </p:nvGrpSpPr>
        <p:grpSpPr>
          <a:xfrm rot="10800000" flipH="1">
            <a:off x="274834" y="285764"/>
            <a:ext cx="438102" cy="483364"/>
            <a:chOff x="6715777" y="3950739"/>
            <a:chExt cx="586325" cy="646900"/>
          </a:xfrm>
        </p:grpSpPr>
        <p:sp>
          <p:nvSpPr>
            <p:cNvPr id="412" name="Google Shape;412;p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13" name="Google Shape;413;p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14" name="Google Shape;414;p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
          <p:cNvGrpSpPr/>
          <p:nvPr/>
        </p:nvGrpSpPr>
        <p:grpSpPr>
          <a:xfrm rot="10800000" flipH="1">
            <a:off x="8082452" y="4289652"/>
            <a:ext cx="498898" cy="708105"/>
            <a:chOff x="8082452" y="285774"/>
            <a:chExt cx="498898" cy="708105"/>
          </a:xfrm>
        </p:grpSpPr>
        <p:grpSp>
          <p:nvGrpSpPr>
            <p:cNvPr id="420" name="Google Shape;420;p3"/>
            <p:cNvGrpSpPr/>
            <p:nvPr/>
          </p:nvGrpSpPr>
          <p:grpSpPr>
            <a:xfrm>
              <a:off x="8082452" y="285774"/>
              <a:ext cx="498898" cy="708105"/>
              <a:chOff x="7865075" y="285763"/>
              <a:chExt cx="716293" cy="1016662"/>
            </a:xfrm>
          </p:grpSpPr>
          <p:sp>
            <p:nvSpPr>
              <p:cNvPr id="421" name="Google Shape;421;p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22" name="Google Shape;422;p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
          <p:cNvSpPr txBox="1">
            <a:spLocks noGrp="1"/>
          </p:cNvSpPr>
          <p:nvPr>
            <p:ph type="title" hasCustomPrompt="1"/>
          </p:nvPr>
        </p:nvSpPr>
        <p:spPr>
          <a:xfrm>
            <a:off x="711324" y="714475"/>
            <a:ext cx="1263900" cy="1214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8" name="Google Shape;428;p3"/>
          <p:cNvSpPr txBox="1">
            <a:spLocks noGrp="1"/>
          </p:cNvSpPr>
          <p:nvPr>
            <p:ph type="title" idx="2"/>
          </p:nvPr>
        </p:nvSpPr>
        <p:spPr>
          <a:xfrm>
            <a:off x="711324" y="1547575"/>
            <a:ext cx="3418800" cy="19944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5000"/>
              <a:buNone/>
              <a:defRPr sz="4800" b="0">
                <a:latin typeface="Dosis"/>
                <a:ea typeface="Dosis"/>
                <a:cs typeface="Dosis"/>
                <a:sym typeface="Dosi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9" name="Google Shape;429;p3"/>
          <p:cNvSpPr txBox="1">
            <a:spLocks noGrp="1"/>
          </p:cNvSpPr>
          <p:nvPr>
            <p:ph type="subTitle" idx="1"/>
          </p:nvPr>
        </p:nvSpPr>
        <p:spPr>
          <a:xfrm>
            <a:off x="711324" y="3618175"/>
            <a:ext cx="3036900" cy="546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a:latin typeface="Nunito"/>
                <a:ea typeface="Nunito"/>
                <a:cs typeface="Nunito"/>
                <a:sym typeface="Nunito"/>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5_1">
    <p:spTree>
      <p:nvGrpSpPr>
        <p:cNvPr id="1" name="Shape 3859"/>
        <p:cNvGrpSpPr/>
        <p:nvPr/>
      </p:nvGrpSpPr>
      <p:grpSpPr>
        <a:xfrm>
          <a:off x="0" y="0"/>
          <a:ext cx="0" cy="0"/>
          <a:chOff x="0" y="0"/>
          <a:chExt cx="0" cy="0"/>
        </a:xfrm>
      </p:grpSpPr>
      <p:grpSp>
        <p:nvGrpSpPr>
          <p:cNvPr id="3860" name="Google Shape;3860;p21"/>
          <p:cNvGrpSpPr/>
          <p:nvPr/>
        </p:nvGrpSpPr>
        <p:grpSpPr>
          <a:xfrm>
            <a:off x="-31525" y="-228650"/>
            <a:ext cx="9175500" cy="6099300"/>
            <a:chOff x="-31525" y="-228650"/>
            <a:chExt cx="9175500" cy="6099300"/>
          </a:xfrm>
        </p:grpSpPr>
        <p:sp>
          <p:nvSpPr>
            <p:cNvPr id="3861" name="Google Shape;3861;p21"/>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2" name="Google Shape;3862;p21"/>
            <p:cNvGrpSpPr/>
            <p:nvPr/>
          </p:nvGrpSpPr>
          <p:grpSpPr>
            <a:xfrm>
              <a:off x="-10" y="-228620"/>
              <a:ext cx="9143697" cy="6099216"/>
              <a:chOff x="238125" y="471975"/>
              <a:chExt cx="7132925" cy="4757950"/>
            </a:xfrm>
          </p:grpSpPr>
          <p:sp>
            <p:nvSpPr>
              <p:cNvPr id="3863" name="Google Shape;3863;p21"/>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1"/>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1"/>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6" name="Google Shape;3866;p21"/>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7" name="Google Shape;3867;p21"/>
            <p:cNvGrpSpPr/>
            <p:nvPr/>
          </p:nvGrpSpPr>
          <p:grpSpPr>
            <a:xfrm>
              <a:off x="201120" y="-173787"/>
              <a:ext cx="8824055" cy="6026084"/>
              <a:chOff x="395025" y="514750"/>
              <a:chExt cx="6883575" cy="4700900"/>
            </a:xfrm>
          </p:grpSpPr>
          <p:sp>
            <p:nvSpPr>
              <p:cNvPr id="3868" name="Google Shape;3868;p21"/>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1"/>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1"/>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1"/>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1"/>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1"/>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1"/>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1"/>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1"/>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1"/>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1"/>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1"/>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1"/>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1"/>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1"/>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1"/>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1"/>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1"/>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1"/>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1"/>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1"/>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1"/>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1"/>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1"/>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1"/>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1"/>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1"/>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1"/>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1"/>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1"/>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1"/>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1"/>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1"/>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1"/>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1"/>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1"/>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1"/>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1"/>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1"/>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1"/>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1"/>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1"/>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1"/>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1"/>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1"/>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1"/>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1"/>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1"/>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1"/>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1"/>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1"/>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1"/>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1"/>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1"/>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1"/>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1"/>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1"/>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1"/>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1"/>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1"/>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1"/>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1"/>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1"/>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1"/>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1"/>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1"/>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1"/>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1"/>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1"/>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1"/>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1"/>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1"/>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1"/>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1"/>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1"/>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1"/>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1"/>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1"/>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1"/>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1"/>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1"/>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1"/>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1"/>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1"/>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1"/>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1"/>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1"/>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1"/>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1"/>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1"/>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1"/>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1"/>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1"/>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1"/>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1"/>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1"/>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1"/>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1"/>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1"/>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1"/>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1"/>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1"/>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1"/>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1"/>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1"/>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1"/>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1"/>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1"/>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1"/>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1"/>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1"/>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1"/>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1"/>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1"/>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1"/>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1"/>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1"/>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1"/>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1"/>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1"/>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1"/>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1"/>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1"/>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1"/>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1"/>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1"/>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1"/>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1"/>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1"/>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1"/>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1"/>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1"/>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1"/>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1"/>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1"/>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1"/>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1"/>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1"/>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1"/>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1"/>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1"/>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1"/>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1"/>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1"/>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1"/>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1"/>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1"/>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1"/>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1"/>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1"/>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1"/>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1"/>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1"/>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1"/>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1"/>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1"/>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1"/>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1"/>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1"/>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1"/>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1"/>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1"/>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1"/>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1"/>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1"/>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1"/>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1"/>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1"/>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1"/>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1"/>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1"/>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1"/>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1"/>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1"/>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1"/>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1"/>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1"/>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1"/>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1"/>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1"/>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48" name="Google Shape;4048;p21"/>
          <p:cNvGrpSpPr/>
          <p:nvPr/>
        </p:nvGrpSpPr>
        <p:grpSpPr>
          <a:xfrm flipH="1">
            <a:off x="274813" y="285764"/>
            <a:ext cx="8605925" cy="4712003"/>
            <a:chOff x="274813" y="285764"/>
            <a:chExt cx="8605925" cy="4712003"/>
          </a:xfrm>
        </p:grpSpPr>
        <p:sp>
          <p:nvSpPr>
            <p:cNvPr id="4049" name="Google Shape;4049;p21"/>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0" name="Google Shape;4050;p21"/>
            <p:cNvGrpSpPr/>
            <p:nvPr/>
          </p:nvGrpSpPr>
          <p:grpSpPr>
            <a:xfrm>
              <a:off x="275106" y="285764"/>
              <a:ext cx="858544" cy="356719"/>
              <a:chOff x="219125" y="484675"/>
              <a:chExt cx="1622650" cy="674200"/>
            </a:xfrm>
          </p:grpSpPr>
          <p:sp>
            <p:nvSpPr>
              <p:cNvPr id="4051" name="Google Shape;4051;p21"/>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052" name="Google Shape;4052;p21"/>
              <p:cNvGrpSpPr/>
              <p:nvPr/>
            </p:nvGrpSpPr>
            <p:grpSpPr>
              <a:xfrm>
                <a:off x="219125" y="484675"/>
                <a:ext cx="1622650" cy="674200"/>
                <a:chOff x="219125" y="484675"/>
                <a:chExt cx="1622650" cy="674200"/>
              </a:xfrm>
            </p:grpSpPr>
            <p:sp>
              <p:nvSpPr>
                <p:cNvPr id="4053" name="Google Shape;4053;p21"/>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1"/>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1"/>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6" name="Google Shape;4056;p21"/>
            <p:cNvGrpSpPr/>
            <p:nvPr/>
          </p:nvGrpSpPr>
          <p:grpSpPr>
            <a:xfrm>
              <a:off x="8381813" y="4276523"/>
              <a:ext cx="498909" cy="721242"/>
              <a:chOff x="8233275" y="1900925"/>
              <a:chExt cx="753525" cy="1089325"/>
            </a:xfrm>
          </p:grpSpPr>
          <p:sp>
            <p:nvSpPr>
              <p:cNvPr id="4057" name="Google Shape;4057;p21"/>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058" name="Google Shape;4058;p21"/>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1"/>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1"/>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1" name="Google Shape;4061;p21"/>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2" name="Google Shape;4062;p21"/>
            <p:cNvGrpSpPr/>
            <p:nvPr/>
          </p:nvGrpSpPr>
          <p:grpSpPr>
            <a:xfrm>
              <a:off x="274834" y="4514403"/>
              <a:ext cx="438102" cy="483364"/>
              <a:chOff x="6715777" y="3950739"/>
              <a:chExt cx="586325" cy="646900"/>
            </a:xfrm>
          </p:grpSpPr>
          <p:sp>
            <p:nvSpPr>
              <p:cNvPr id="4063" name="Google Shape;4063;p21"/>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064" name="Google Shape;4064;p21"/>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065" name="Google Shape;4065;p21"/>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1"/>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1"/>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1"/>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1"/>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0" name="Google Shape;4070;p21"/>
            <p:cNvGrpSpPr/>
            <p:nvPr/>
          </p:nvGrpSpPr>
          <p:grpSpPr>
            <a:xfrm>
              <a:off x="8082452" y="285774"/>
              <a:ext cx="498898" cy="708105"/>
              <a:chOff x="8082452" y="285774"/>
              <a:chExt cx="498898" cy="708105"/>
            </a:xfrm>
          </p:grpSpPr>
          <p:grpSp>
            <p:nvGrpSpPr>
              <p:cNvPr id="4071" name="Google Shape;4071;p21"/>
              <p:cNvGrpSpPr/>
              <p:nvPr/>
            </p:nvGrpSpPr>
            <p:grpSpPr>
              <a:xfrm>
                <a:off x="8082452" y="285774"/>
                <a:ext cx="498898" cy="708105"/>
                <a:chOff x="7865075" y="285763"/>
                <a:chExt cx="716293" cy="1016662"/>
              </a:xfrm>
            </p:grpSpPr>
            <p:sp>
              <p:nvSpPr>
                <p:cNvPr id="4072" name="Google Shape;4072;p21"/>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073" name="Google Shape;4073;p21"/>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1"/>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1"/>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1"/>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7" name="Google Shape;4077;p21"/>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8" name="Google Shape;4078;p21"/>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1"/>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0" name="Google Shape;4080;p21"/>
          <p:cNvSpPr txBox="1">
            <a:spLocks noGrp="1"/>
          </p:cNvSpPr>
          <p:nvPr>
            <p:ph type="subTitle" idx="1"/>
          </p:nvPr>
        </p:nvSpPr>
        <p:spPr>
          <a:xfrm>
            <a:off x="3766224" y="2571758"/>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081" name="Google Shape;4081;p21"/>
          <p:cNvSpPr txBox="1">
            <a:spLocks noGrp="1"/>
          </p:cNvSpPr>
          <p:nvPr>
            <p:ph type="subTitle" idx="2"/>
          </p:nvPr>
        </p:nvSpPr>
        <p:spPr>
          <a:xfrm>
            <a:off x="3447475" y="2932965"/>
            <a:ext cx="2253600" cy="101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082" name="Google Shape;4082;p21"/>
          <p:cNvSpPr txBox="1">
            <a:spLocks noGrp="1"/>
          </p:cNvSpPr>
          <p:nvPr>
            <p:ph type="subTitle" idx="3"/>
          </p:nvPr>
        </p:nvSpPr>
        <p:spPr>
          <a:xfrm>
            <a:off x="1080350" y="2571758"/>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083" name="Google Shape;4083;p21"/>
          <p:cNvSpPr txBox="1">
            <a:spLocks noGrp="1"/>
          </p:cNvSpPr>
          <p:nvPr>
            <p:ph type="subTitle" idx="4"/>
          </p:nvPr>
        </p:nvSpPr>
        <p:spPr>
          <a:xfrm>
            <a:off x="763400" y="2932965"/>
            <a:ext cx="2253600" cy="101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084" name="Google Shape;4084;p2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4085" name="Google Shape;4085;p21"/>
          <p:cNvSpPr txBox="1">
            <a:spLocks noGrp="1"/>
          </p:cNvSpPr>
          <p:nvPr>
            <p:ph type="subTitle" idx="5"/>
          </p:nvPr>
        </p:nvSpPr>
        <p:spPr>
          <a:xfrm>
            <a:off x="6448499" y="2571758"/>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086" name="Google Shape;4086;p21"/>
          <p:cNvSpPr txBox="1">
            <a:spLocks noGrp="1"/>
          </p:cNvSpPr>
          <p:nvPr>
            <p:ph type="subTitle" idx="6"/>
          </p:nvPr>
        </p:nvSpPr>
        <p:spPr>
          <a:xfrm>
            <a:off x="6131550" y="2932965"/>
            <a:ext cx="2253600" cy="101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7"/>
        <p:cNvGrpSpPr/>
        <p:nvPr/>
      </p:nvGrpSpPr>
      <p:grpSpPr>
        <a:xfrm>
          <a:off x="0" y="0"/>
          <a:ext cx="0" cy="0"/>
          <a:chOff x="0" y="0"/>
          <a:chExt cx="0" cy="0"/>
        </a:xfrm>
      </p:grpSpPr>
      <p:grpSp>
        <p:nvGrpSpPr>
          <p:cNvPr id="4088" name="Google Shape;4088;p22"/>
          <p:cNvGrpSpPr/>
          <p:nvPr/>
        </p:nvGrpSpPr>
        <p:grpSpPr>
          <a:xfrm>
            <a:off x="-31525" y="-228650"/>
            <a:ext cx="9175500" cy="6099300"/>
            <a:chOff x="-31525" y="-228650"/>
            <a:chExt cx="9175500" cy="6099300"/>
          </a:xfrm>
        </p:grpSpPr>
        <p:sp>
          <p:nvSpPr>
            <p:cNvPr id="4089" name="Google Shape;4089;p22"/>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0" name="Google Shape;4090;p22"/>
            <p:cNvGrpSpPr/>
            <p:nvPr/>
          </p:nvGrpSpPr>
          <p:grpSpPr>
            <a:xfrm>
              <a:off x="-10" y="-228620"/>
              <a:ext cx="9143697" cy="6099216"/>
              <a:chOff x="238125" y="471975"/>
              <a:chExt cx="7132925" cy="4757950"/>
            </a:xfrm>
          </p:grpSpPr>
          <p:sp>
            <p:nvSpPr>
              <p:cNvPr id="4091" name="Google Shape;4091;p22"/>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2"/>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2"/>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4" name="Google Shape;4094;p22"/>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5" name="Google Shape;4095;p22"/>
            <p:cNvGrpSpPr/>
            <p:nvPr/>
          </p:nvGrpSpPr>
          <p:grpSpPr>
            <a:xfrm>
              <a:off x="201120" y="-173787"/>
              <a:ext cx="8824055" cy="6026084"/>
              <a:chOff x="395025" y="514750"/>
              <a:chExt cx="6883575" cy="4700900"/>
            </a:xfrm>
          </p:grpSpPr>
          <p:sp>
            <p:nvSpPr>
              <p:cNvPr id="4096" name="Google Shape;4096;p22"/>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2"/>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2"/>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2"/>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2"/>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2"/>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2"/>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2"/>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2"/>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2"/>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2"/>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2"/>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2"/>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2"/>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2"/>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2"/>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2"/>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2"/>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2"/>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2"/>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2"/>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2"/>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2"/>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2"/>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2"/>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2"/>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2"/>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2"/>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2"/>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2"/>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2"/>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2"/>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2"/>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2"/>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2"/>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2"/>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2"/>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2"/>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2"/>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2"/>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2"/>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2"/>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2"/>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2"/>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2"/>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2"/>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2"/>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2"/>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2"/>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2"/>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2"/>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2"/>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2"/>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2"/>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2"/>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2"/>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2"/>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2"/>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2"/>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2"/>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2"/>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2"/>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2"/>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2"/>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2"/>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2"/>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2"/>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2"/>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2"/>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2"/>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2"/>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2"/>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2"/>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2"/>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2"/>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2"/>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2"/>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2"/>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2"/>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2"/>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2"/>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2"/>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2"/>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2"/>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2"/>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2"/>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2"/>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2"/>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2"/>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2"/>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2"/>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2"/>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2"/>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2"/>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2"/>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2"/>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2"/>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2"/>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2"/>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2"/>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2"/>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2"/>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2"/>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2"/>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2"/>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2"/>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2"/>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2"/>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2"/>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2"/>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2"/>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2"/>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2"/>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2"/>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2"/>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2"/>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2"/>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2"/>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2"/>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2"/>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2"/>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2"/>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2"/>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2"/>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2"/>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2"/>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2"/>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2"/>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2"/>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2"/>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2"/>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2"/>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2"/>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2"/>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2"/>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2"/>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2"/>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2"/>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2"/>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2"/>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2"/>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2"/>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2"/>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2"/>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2"/>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2"/>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2"/>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2"/>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2"/>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2"/>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2"/>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2"/>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2"/>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2"/>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2"/>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2"/>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2"/>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2"/>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2"/>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2"/>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2"/>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2"/>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2"/>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2"/>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2"/>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2"/>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2"/>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2"/>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2"/>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2"/>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2"/>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2"/>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2"/>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2"/>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2"/>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2"/>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2"/>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2"/>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2"/>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2"/>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76" name="Google Shape;4276;p22"/>
          <p:cNvGrpSpPr/>
          <p:nvPr/>
        </p:nvGrpSpPr>
        <p:grpSpPr>
          <a:xfrm>
            <a:off x="274834" y="285764"/>
            <a:ext cx="8605888" cy="721244"/>
            <a:chOff x="274834" y="285764"/>
            <a:chExt cx="8605888" cy="721244"/>
          </a:xfrm>
        </p:grpSpPr>
        <p:grpSp>
          <p:nvGrpSpPr>
            <p:cNvPr id="4277" name="Google Shape;4277;p22"/>
            <p:cNvGrpSpPr/>
            <p:nvPr/>
          </p:nvGrpSpPr>
          <p:grpSpPr>
            <a:xfrm rot="10800000" flipH="1">
              <a:off x="8381813" y="285765"/>
              <a:ext cx="498909" cy="721242"/>
              <a:chOff x="8233275" y="1900925"/>
              <a:chExt cx="753525" cy="1089325"/>
            </a:xfrm>
          </p:grpSpPr>
          <p:sp>
            <p:nvSpPr>
              <p:cNvPr id="4278" name="Google Shape;4278;p22"/>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279" name="Google Shape;4279;p22"/>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2"/>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2"/>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2" name="Google Shape;4282;p22"/>
            <p:cNvGrpSpPr/>
            <p:nvPr/>
          </p:nvGrpSpPr>
          <p:grpSpPr>
            <a:xfrm rot="10800000" flipH="1">
              <a:off x="274834" y="285764"/>
              <a:ext cx="438102" cy="483364"/>
              <a:chOff x="6715777" y="3950739"/>
              <a:chExt cx="586325" cy="646900"/>
            </a:xfrm>
          </p:grpSpPr>
          <p:sp>
            <p:nvSpPr>
              <p:cNvPr id="4283" name="Google Shape;4283;p22"/>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284" name="Google Shape;4284;p22"/>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285" name="Google Shape;4285;p22"/>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2"/>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2"/>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2"/>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2"/>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90" name="Google Shape;4290;p22"/>
          <p:cNvSpPr txBox="1">
            <a:spLocks noGrp="1"/>
          </p:cNvSpPr>
          <p:nvPr>
            <p:ph type="subTitle" idx="1"/>
          </p:nvPr>
        </p:nvSpPr>
        <p:spPr>
          <a:xfrm>
            <a:off x="2763776" y="2014340"/>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1" name="Google Shape;4291;p22"/>
          <p:cNvSpPr txBox="1">
            <a:spLocks noGrp="1"/>
          </p:cNvSpPr>
          <p:nvPr>
            <p:ph type="subTitle" idx="2"/>
          </p:nvPr>
        </p:nvSpPr>
        <p:spPr>
          <a:xfrm>
            <a:off x="2563376" y="2456082"/>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2" name="Google Shape;4292;p22"/>
          <p:cNvSpPr txBox="1">
            <a:spLocks noGrp="1"/>
          </p:cNvSpPr>
          <p:nvPr>
            <p:ph type="subTitle" idx="3"/>
          </p:nvPr>
        </p:nvSpPr>
        <p:spPr>
          <a:xfrm>
            <a:off x="738200" y="2578375"/>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3" name="Google Shape;4293;p22"/>
          <p:cNvSpPr txBox="1">
            <a:spLocks noGrp="1"/>
          </p:cNvSpPr>
          <p:nvPr>
            <p:ph type="subTitle" idx="4"/>
          </p:nvPr>
        </p:nvSpPr>
        <p:spPr>
          <a:xfrm>
            <a:off x="539600" y="3020117"/>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4" name="Google Shape;4294;p22"/>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4295" name="Google Shape;4295;p22"/>
          <p:cNvSpPr txBox="1">
            <a:spLocks noGrp="1"/>
          </p:cNvSpPr>
          <p:nvPr>
            <p:ph type="subTitle" idx="5"/>
          </p:nvPr>
        </p:nvSpPr>
        <p:spPr>
          <a:xfrm>
            <a:off x="6790975" y="2014324"/>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6" name="Google Shape;4296;p22"/>
          <p:cNvSpPr txBox="1">
            <a:spLocks noGrp="1"/>
          </p:cNvSpPr>
          <p:nvPr>
            <p:ph type="subTitle" idx="6"/>
          </p:nvPr>
        </p:nvSpPr>
        <p:spPr>
          <a:xfrm>
            <a:off x="6590575" y="2456065"/>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7" name="Google Shape;4297;p22"/>
          <p:cNvSpPr txBox="1">
            <a:spLocks noGrp="1"/>
          </p:cNvSpPr>
          <p:nvPr>
            <p:ph type="subTitle" idx="7"/>
          </p:nvPr>
        </p:nvSpPr>
        <p:spPr>
          <a:xfrm>
            <a:off x="4758299" y="2578358"/>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8" name="Google Shape;4298;p22"/>
          <p:cNvSpPr txBox="1">
            <a:spLocks noGrp="1"/>
          </p:cNvSpPr>
          <p:nvPr>
            <p:ph type="subTitle" idx="8"/>
          </p:nvPr>
        </p:nvSpPr>
        <p:spPr>
          <a:xfrm>
            <a:off x="4559699" y="3020100"/>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9" name="Google Shape;4299;p22"/>
          <p:cNvSpPr/>
          <p:nvPr/>
        </p:nvSpPr>
        <p:spPr>
          <a:xfrm rot="10800000" flipH="1">
            <a:off x="8679538" y="45784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2"/>
          <p:cNvSpPr/>
          <p:nvPr/>
        </p:nvSpPr>
        <p:spPr>
          <a:xfrm rot="10800000" flipH="1">
            <a:off x="8679538" y="7562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2"/>
          <p:cNvSpPr/>
          <p:nvPr/>
        </p:nvSpPr>
        <p:spPr>
          <a:xfrm rot="10800000" flipH="1">
            <a:off x="274813" y="6555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5_2">
    <p:spTree>
      <p:nvGrpSpPr>
        <p:cNvPr id="1" name="Shape 4302"/>
        <p:cNvGrpSpPr/>
        <p:nvPr/>
      </p:nvGrpSpPr>
      <p:grpSpPr>
        <a:xfrm>
          <a:off x="0" y="0"/>
          <a:ext cx="0" cy="0"/>
          <a:chOff x="0" y="0"/>
          <a:chExt cx="0" cy="0"/>
        </a:xfrm>
      </p:grpSpPr>
      <p:grpSp>
        <p:nvGrpSpPr>
          <p:cNvPr id="4303" name="Google Shape;4303;p23"/>
          <p:cNvGrpSpPr/>
          <p:nvPr/>
        </p:nvGrpSpPr>
        <p:grpSpPr>
          <a:xfrm>
            <a:off x="-31525" y="-228650"/>
            <a:ext cx="9175500" cy="6099300"/>
            <a:chOff x="-31525" y="-228650"/>
            <a:chExt cx="9175500" cy="6099300"/>
          </a:xfrm>
        </p:grpSpPr>
        <p:sp>
          <p:nvSpPr>
            <p:cNvPr id="4304" name="Google Shape;4304;p2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5" name="Google Shape;4305;p23"/>
            <p:cNvGrpSpPr/>
            <p:nvPr/>
          </p:nvGrpSpPr>
          <p:grpSpPr>
            <a:xfrm>
              <a:off x="-10" y="-228620"/>
              <a:ext cx="9143697" cy="6099216"/>
              <a:chOff x="238125" y="471975"/>
              <a:chExt cx="7132925" cy="4757950"/>
            </a:xfrm>
          </p:grpSpPr>
          <p:sp>
            <p:nvSpPr>
              <p:cNvPr id="4306" name="Google Shape;4306;p2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9" name="Google Shape;4309;p2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0" name="Google Shape;4310;p23"/>
            <p:cNvGrpSpPr/>
            <p:nvPr/>
          </p:nvGrpSpPr>
          <p:grpSpPr>
            <a:xfrm>
              <a:off x="201120" y="-173787"/>
              <a:ext cx="8824055" cy="6026084"/>
              <a:chOff x="395025" y="514750"/>
              <a:chExt cx="6883575" cy="4700900"/>
            </a:xfrm>
          </p:grpSpPr>
          <p:sp>
            <p:nvSpPr>
              <p:cNvPr id="4311" name="Google Shape;4311;p2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1" name="Google Shape;4491;p23"/>
          <p:cNvGrpSpPr/>
          <p:nvPr/>
        </p:nvGrpSpPr>
        <p:grpSpPr>
          <a:xfrm>
            <a:off x="274813" y="285764"/>
            <a:ext cx="8605925" cy="4712003"/>
            <a:chOff x="274813" y="285764"/>
            <a:chExt cx="8605925" cy="4712003"/>
          </a:xfrm>
        </p:grpSpPr>
        <p:sp>
          <p:nvSpPr>
            <p:cNvPr id="4492" name="Google Shape;4492;p2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3" name="Google Shape;4493;p23"/>
            <p:cNvGrpSpPr/>
            <p:nvPr/>
          </p:nvGrpSpPr>
          <p:grpSpPr>
            <a:xfrm>
              <a:off x="275106" y="285764"/>
              <a:ext cx="858544" cy="356719"/>
              <a:chOff x="219125" y="484675"/>
              <a:chExt cx="1622650" cy="674200"/>
            </a:xfrm>
          </p:grpSpPr>
          <p:sp>
            <p:nvSpPr>
              <p:cNvPr id="4494" name="Google Shape;4494;p2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495" name="Google Shape;4495;p23"/>
              <p:cNvGrpSpPr/>
              <p:nvPr/>
            </p:nvGrpSpPr>
            <p:grpSpPr>
              <a:xfrm>
                <a:off x="219125" y="484675"/>
                <a:ext cx="1622650" cy="674200"/>
                <a:chOff x="219125" y="484675"/>
                <a:chExt cx="1622650" cy="674200"/>
              </a:xfrm>
            </p:grpSpPr>
            <p:sp>
              <p:nvSpPr>
                <p:cNvPr id="4496" name="Google Shape;4496;p2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9" name="Google Shape;4499;p23"/>
            <p:cNvGrpSpPr/>
            <p:nvPr/>
          </p:nvGrpSpPr>
          <p:grpSpPr>
            <a:xfrm>
              <a:off x="8381813" y="4276523"/>
              <a:ext cx="498909" cy="721242"/>
              <a:chOff x="8233275" y="1900925"/>
              <a:chExt cx="753525" cy="1089325"/>
            </a:xfrm>
          </p:grpSpPr>
          <p:sp>
            <p:nvSpPr>
              <p:cNvPr id="4500" name="Google Shape;4500;p2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501" name="Google Shape;4501;p2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4" name="Google Shape;4504;p23"/>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5" name="Google Shape;4505;p23"/>
            <p:cNvGrpSpPr/>
            <p:nvPr/>
          </p:nvGrpSpPr>
          <p:grpSpPr>
            <a:xfrm>
              <a:off x="274834" y="4514403"/>
              <a:ext cx="438102" cy="483364"/>
              <a:chOff x="6715777" y="3950739"/>
              <a:chExt cx="586325" cy="646900"/>
            </a:xfrm>
          </p:grpSpPr>
          <p:sp>
            <p:nvSpPr>
              <p:cNvPr id="4506" name="Google Shape;4506;p2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507" name="Google Shape;4507;p2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508" name="Google Shape;4508;p2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3" name="Google Shape;4513;p23"/>
            <p:cNvGrpSpPr/>
            <p:nvPr/>
          </p:nvGrpSpPr>
          <p:grpSpPr>
            <a:xfrm>
              <a:off x="8082452" y="285774"/>
              <a:ext cx="498898" cy="708105"/>
              <a:chOff x="8082452" y="285774"/>
              <a:chExt cx="498898" cy="708105"/>
            </a:xfrm>
          </p:grpSpPr>
          <p:grpSp>
            <p:nvGrpSpPr>
              <p:cNvPr id="4514" name="Google Shape;4514;p23"/>
              <p:cNvGrpSpPr/>
              <p:nvPr/>
            </p:nvGrpSpPr>
            <p:grpSpPr>
              <a:xfrm>
                <a:off x="8082452" y="285774"/>
                <a:ext cx="498898" cy="708105"/>
                <a:chOff x="7865075" y="285763"/>
                <a:chExt cx="716293" cy="1016662"/>
              </a:xfrm>
            </p:grpSpPr>
            <p:sp>
              <p:nvSpPr>
                <p:cNvPr id="4515" name="Google Shape;4515;p2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516" name="Google Shape;4516;p2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0" name="Google Shape;4520;p2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1" name="Google Shape;4521;p2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3" name="Google Shape;4523;p23"/>
          <p:cNvSpPr txBox="1">
            <a:spLocks noGrp="1"/>
          </p:cNvSpPr>
          <p:nvPr>
            <p:ph type="subTitle" idx="1"/>
          </p:nvPr>
        </p:nvSpPr>
        <p:spPr>
          <a:xfrm>
            <a:off x="3777677" y="3404083"/>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24" name="Google Shape;4524;p23"/>
          <p:cNvSpPr txBox="1">
            <a:spLocks noGrp="1"/>
          </p:cNvSpPr>
          <p:nvPr>
            <p:ph type="subTitle" idx="2"/>
          </p:nvPr>
        </p:nvSpPr>
        <p:spPr>
          <a:xfrm>
            <a:off x="3577276" y="38458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25" name="Google Shape;4525;p23"/>
          <p:cNvSpPr txBox="1">
            <a:spLocks noGrp="1"/>
          </p:cNvSpPr>
          <p:nvPr>
            <p:ph type="subTitle" idx="3"/>
          </p:nvPr>
        </p:nvSpPr>
        <p:spPr>
          <a:xfrm>
            <a:off x="1218702" y="3404083"/>
            <a:ext cx="1619700" cy="3567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26" name="Google Shape;4526;p23"/>
          <p:cNvSpPr txBox="1">
            <a:spLocks noGrp="1"/>
          </p:cNvSpPr>
          <p:nvPr>
            <p:ph type="subTitle" idx="4"/>
          </p:nvPr>
        </p:nvSpPr>
        <p:spPr>
          <a:xfrm>
            <a:off x="1020100" y="38458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27" name="Google Shape;4527;p2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4528" name="Google Shape;4528;p23"/>
          <p:cNvSpPr txBox="1">
            <a:spLocks noGrp="1"/>
          </p:cNvSpPr>
          <p:nvPr>
            <p:ph type="subTitle" idx="5"/>
          </p:nvPr>
        </p:nvSpPr>
        <p:spPr>
          <a:xfrm>
            <a:off x="6305610" y="3404083"/>
            <a:ext cx="1619700" cy="3567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29" name="Google Shape;4529;p23"/>
          <p:cNvSpPr txBox="1">
            <a:spLocks noGrp="1"/>
          </p:cNvSpPr>
          <p:nvPr>
            <p:ph type="subTitle" idx="6"/>
          </p:nvPr>
        </p:nvSpPr>
        <p:spPr>
          <a:xfrm>
            <a:off x="6106999" y="38458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30" name="Google Shape;4530;p23"/>
          <p:cNvSpPr txBox="1">
            <a:spLocks noGrp="1"/>
          </p:cNvSpPr>
          <p:nvPr>
            <p:ph type="subTitle" idx="7"/>
          </p:nvPr>
        </p:nvSpPr>
        <p:spPr>
          <a:xfrm>
            <a:off x="3777677" y="1753233"/>
            <a:ext cx="1616100" cy="3567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31" name="Google Shape;4531;p23"/>
          <p:cNvSpPr txBox="1">
            <a:spLocks noGrp="1"/>
          </p:cNvSpPr>
          <p:nvPr>
            <p:ph type="subTitle" idx="8"/>
          </p:nvPr>
        </p:nvSpPr>
        <p:spPr>
          <a:xfrm>
            <a:off x="3577276" y="219497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32" name="Google Shape;4532;p23"/>
          <p:cNvSpPr txBox="1">
            <a:spLocks noGrp="1"/>
          </p:cNvSpPr>
          <p:nvPr>
            <p:ph type="subTitle" idx="9"/>
          </p:nvPr>
        </p:nvSpPr>
        <p:spPr>
          <a:xfrm>
            <a:off x="1218702" y="1753233"/>
            <a:ext cx="1619700" cy="3567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33" name="Google Shape;4533;p23"/>
          <p:cNvSpPr txBox="1">
            <a:spLocks noGrp="1"/>
          </p:cNvSpPr>
          <p:nvPr>
            <p:ph type="subTitle" idx="13"/>
          </p:nvPr>
        </p:nvSpPr>
        <p:spPr>
          <a:xfrm>
            <a:off x="1020100" y="219497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34" name="Google Shape;4534;p23"/>
          <p:cNvSpPr txBox="1">
            <a:spLocks noGrp="1"/>
          </p:cNvSpPr>
          <p:nvPr>
            <p:ph type="subTitle" idx="14"/>
          </p:nvPr>
        </p:nvSpPr>
        <p:spPr>
          <a:xfrm>
            <a:off x="6305610" y="1753233"/>
            <a:ext cx="1619700" cy="3567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35" name="Google Shape;4535;p23"/>
          <p:cNvSpPr txBox="1">
            <a:spLocks noGrp="1"/>
          </p:cNvSpPr>
          <p:nvPr>
            <p:ph type="subTitle" idx="15"/>
          </p:nvPr>
        </p:nvSpPr>
        <p:spPr>
          <a:xfrm>
            <a:off x="6106999" y="219497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12_1">
    <p:spTree>
      <p:nvGrpSpPr>
        <p:cNvPr id="1" name="Shape 4536"/>
        <p:cNvGrpSpPr/>
        <p:nvPr/>
      </p:nvGrpSpPr>
      <p:grpSpPr>
        <a:xfrm>
          <a:off x="0" y="0"/>
          <a:ext cx="0" cy="0"/>
          <a:chOff x="0" y="0"/>
          <a:chExt cx="0" cy="0"/>
        </a:xfrm>
      </p:grpSpPr>
      <p:grpSp>
        <p:nvGrpSpPr>
          <p:cNvPr id="4537" name="Google Shape;4537;p24"/>
          <p:cNvGrpSpPr/>
          <p:nvPr/>
        </p:nvGrpSpPr>
        <p:grpSpPr>
          <a:xfrm>
            <a:off x="-31525" y="-228650"/>
            <a:ext cx="9175500" cy="6099300"/>
            <a:chOff x="-31525" y="-228650"/>
            <a:chExt cx="9175500" cy="6099300"/>
          </a:xfrm>
        </p:grpSpPr>
        <p:sp>
          <p:nvSpPr>
            <p:cNvPr id="4538" name="Google Shape;4538;p2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9" name="Google Shape;4539;p24"/>
            <p:cNvGrpSpPr/>
            <p:nvPr/>
          </p:nvGrpSpPr>
          <p:grpSpPr>
            <a:xfrm>
              <a:off x="-10" y="-228620"/>
              <a:ext cx="9143697" cy="6099216"/>
              <a:chOff x="238125" y="471975"/>
              <a:chExt cx="7132925" cy="4757950"/>
            </a:xfrm>
          </p:grpSpPr>
          <p:sp>
            <p:nvSpPr>
              <p:cNvPr id="4540" name="Google Shape;4540;p2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3" name="Google Shape;4543;p2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4" name="Google Shape;4544;p24"/>
            <p:cNvGrpSpPr/>
            <p:nvPr/>
          </p:nvGrpSpPr>
          <p:grpSpPr>
            <a:xfrm>
              <a:off x="201120" y="-173787"/>
              <a:ext cx="8824055" cy="6026084"/>
              <a:chOff x="395025" y="514750"/>
              <a:chExt cx="6883575" cy="4700900"/>
            </a:xfrm>
          </p:grpSpPr>
          <p:sp>
            <p:nvSpPr>
              <p:cNvPr id="4545" name="Google Shape;4545;p2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2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2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2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2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2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2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2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2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2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2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2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2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2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2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2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2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2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2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2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2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2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2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2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2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2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2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2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2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2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2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2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2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2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2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2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2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2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2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2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2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2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2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2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2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2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2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2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2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2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2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2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2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2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2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2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2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2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2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2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2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2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2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2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2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2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2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2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2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2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2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2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2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2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2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2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2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2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2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2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2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2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2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2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2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2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2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2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2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2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2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2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2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2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2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2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2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2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2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2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2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2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2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2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2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2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2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2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2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2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2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2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2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2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2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2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2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2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2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5" name="Google Shape;4725;p24"/>
          <p:cNvGrpSpPr/>
          <p:nvPr/>
        </p:nvGrpSpPr>
        <p:grpSpPr>
          <a:xfrm rot="10800000" flipH="1">
            <a:off x="274813" y="285764"/>
            <a:ext cx="8605925" cy="4712003"/>
            <a:chOff x="274813" y="285764"/>
            <a:chExt cx="8605925" cy="4712003"/>
          </a:xfrm>
        </p:grpSpPr>
        <p:sp>
          <p:nvSpPr>
            <p:cNvPr id="4726" name="Google Shape;4726;p24"/>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7" name="Google Shape;4727;p24"/>
            <p:cNvGrpSpPr/>
            <p:nvPr/>
          </p:nvGrpSpPr>
          <p:grpSpPr>
            <a:xfrm>
              <a:off x="275106" y="285764"/>
              <a:ext cx="858544" cy="356719"/>
              <a:chOff x="219125" y="484675"/>
              <a:chExt cx="1622650" cy="674200"/>
            </a:xfrm>
          </p:grpSpPr>
          <p:sp>
            <p:nvSpPr>
              <p:cNvPr id="4728" name="Google Shape;4728;p2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729" name="Google Shape;4729;p24"/>
              <p:cNvGrpSpPr/>
              <p:nvPr/>
            </p:nvGrpSpPr>
            <p:grpSpPr>
              <a:xfrm>
                <a:off x="219125" y="484675"/>
                <a:ext cx="1622650" cy="674200"/>
                <a:chOff x="219125" y="484675"/>
                <a:chExt cx="1622650" cy="674200"/>
              </a:xfrm>
            </p:grpSpPr>
            <p:sp>
              <p:nvSpPr>
                <p:cNvPr id="4730" name="Google Shape;4730;p2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2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2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33" name="Google Shape;4733;p24"/>
            <p:cNvGrpSpPr/>
            <p:nvPr/>
          </p:nvGrpSpPr>
          <p:grpSpPr>
            <a:xfrm>
              <a:off x="8381813" y="4276523"/>
              <a:ext cx="498909" cy="721242"/>
              <a:chOff x="8233275" y="1900925"/>
              <a:chExt cx="753525" cy="1089325"/>
            </a:xfrm>
          </p:grpSpPr>
          <p:sp>
            <p:nvSpPr>
              <p:cNvPr id="4734" name="Google Shape;4734;p2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735" name="Google Shape;4735;p2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2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2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8" name="Google Shape;4738;p24"/>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9" name="Google Shape;4739;p24"/>
            <p:cNvGrpSpPr/>
            <p:nvPr/>
          </p:nvGrpSpPr>
          <p:grpSpPr>
            <a:xfrm>
              <a:off x="274834" y="4514403"/>
              <a:ext cx="438102" cy="483364"/>
              <a:chOff x="6715777" y="3950739"/>
              <a:chExt cx="586325" cy="646900"/>
            </a:xfrm>
          </p:grpSpPr>
          <p:sp>
            <p:nvSpPr>
              <p:cNvPr id="4740" name="Google Shape;4740;p2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741" name="Google Shape;4741;p2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742" name="Google Shape;4742;p2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2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2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2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2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7" name="Google Shape;4747;p24"/>
            <p:cNvGrpSpPr/>
            <p:nvPr/>
          </p:nvGrpSpPr>
          <p:grpSpPr>
            <a:xfrm>
              <a:off x="8082452" y="285774"/>
              <a:ext cx="498898" cy="708105"/>
              <a:chOff x="8082452" y="285774"/>
              <a:chExt cx="498898" cy="708105"/>
            </a:xfrm>
          </p:grpSpPr>
          <p:grpSp>
            <p:nvGrpSpPr>
              <p:cNvPr id="4748" name="Google Shape;4748;p24"/>
              <p:cNvGrpSpPr/>
              <p:nvPr/>
            </p:nvGrpSpPr>
            <p:grpSpPr>
              <a:xfrm>
                <a:off x="8082452" y="285774"/>
                <a:ext cx="498898" cy="708105"/>
                <a:chOff x="7865075" y="285763"/>
                <a:chExt cx="716293" cy="1016662"/>
              </a:xfrm>
            </p:grpSpPr>
            <p:sp>
              <p:nvSpPr>
                <p:cNvPr id="4749" name="Google Shape;4749;p24"/>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750" name="Google Shape;4750;p24"/>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24"/>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24"/>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24"/>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4" name="Google Shape;4754;p24"/>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5" name="Google Shape;4755;p24"/>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24"/>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7" name="Google Shape;4757;p24"/>
          <p:cNvSpPr txBox="1">
            <a:spLocks noGrp="1"/>
          </p:cNvSpPr>
          <p:nvPr>
            <p:ph type="subTitle" idx="1"/>
          </p:nvPr>
        </p:nvSpPr>
        <p:spPr>
          <a:xfrm>
            <a:off x="1991063" y="3596183"/>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58" name="Google Shape;4758;p24"/>
          <p:cNvSpPr txBox="1">
            <a:spLocks noGrp="1"/>
          </p:cNvSpPr>
          <p:nvPr>
            <p:ph type="subTitle" idx="2"/>
          </p:nvPr>
        </p:nvSpPr>
        <p:spPr>
          <a:xfrm>
            <a:off x="1790663" y="40379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59" name="Google Shape;4759;p24"/>
          <p:cNvSpPr txBox="1">
            <a:spLocks noGrp="1"/>
          </p:cNvSpPr>
          <p:nvPr>
            <p:ph type="subTitle" idx="3"/>
          </p:nvPr>
        </p:nvSpPr>
        <p:spPr>
          <a:xfrm>
            <a:off x="1989263" y="1657783"/>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60" name="Google Shape;4760;p24"/>
          <p:cNvSpPr txBox="1">
            <a:spLocks noGrp="1"/>
          </p:cNvSpPr>
          <p:nvPr>
            <p:ph type="subTitle" idx="4"/>
          </p:nvPr>
        </p:nvSpPr>
        <p:spPr>
          <a:xfrm>
            <a:off x="1790663" y="20995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61" name="Google Shape;4761;p24"/>
          <p:cNvSpPr txBox="1">
            <a:spLocks noGrp="1"/>
          </p:cNvSpPr>
          <p:nvPr>
            <p:ph type="subTitle" idx="5"/>
          </p:nvPr>
        </p:nvSpPr>
        <p:spPr>
          <a:xfrm>
            <a:off x="5519049" y="3596183"/>
            <a:ext cx="1616100" cy="356700"/>
          </a:xfrm>
          <a:prstGeom prst="rect">
            <a:avLst/>
          </a:prstGeom>
          <a:solidFill>
            <a:schemeClr val="accent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62" name="Google Shape;4762;p24"/>
          <p:cNvSpPr txBox="1">
            <a:spLocks noGrp="1"/>
          </p:cNvSpPr>
          <p:nvPr>
            <p:ph type="subTitle" idx="6"/>
          </p:nvPr>
        </p:nvSpPr>
        <p:spPr>
          <a:xfrm>
            <a:off x="5318649" y="40379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63" name="Google Shape;4763;p24"/>
          <p:cNvSpPr txBox="1">
            <a:spLocks noGrp="1"/>
          </p:cNvSpPr>
          <p:nvPr>
            <p:ph type="subTitle" idx="7"/>
          </p:nvPr>
        </p:nvSpPr>
        <p:spPr>
          <a:xfrm>
            <a:off x="5517249" y="1657783"/>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64" name="Google Shape;4764;p24"/>
          <p:cNvSpPr txBox="1">
            <a:spLocks noGrp="1"/>
          </p:cNvSpPr>
          <p:nvPr>
            <p:ph type="subTitle" idx="8"/>
          </p:nvPr>
        </p:nvSpPr>
        <p:spPr>
          <a:xfrm>
            <a:off x="5318649" y="20995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65" name="Google Shape;4765;p24"/>
          <p:cNvSpPr txBox="1">
            <a:spLocks noGrp="1"/>
          </p:cNvSpPr>
          <p:nvPr>
            <p:ph type="title" hasCustomPrompt="1"/>
          </p:nvPr>
        </p:nvSpPr>
        <p:spPr>
          <a:xfrm>
            <a:off x="7470836" y="1921275"/>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6" name="Google Shape;4766;p24"/>
          <p:cNvSpPr txBox="1">
            <a:spLocks noGrp="1"/>
          </p:cNvSpPr>
          <p:nvPr>
            <p:ph type="title" idx="9" hasCustomPrompt="1"/>
          </p:nvPr>
        </p:nvSpPr>
        <p:spPr>
          <a:xfrm>
            <a:off x="7470836" y="3786000"/>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7" name="Google Shape;4767;p24"/>
          <p:cNvSpPr txBox="1">
            <a:spLocks noGrp="1"/>
          </p:cNvSpPr>
          <p:nvPr>
            <p:ph type="title" idx="13" hasCustomPrompt="1"/>
          </p:nvPr>
        </p:nvSpPr>
        <p:spPr>
          <a:xfrm>
            <a:off x="846938" y="1921275"/>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8" name="Google Shape;4768;p24"/>
          <p:cNvSpPr txBox="1">
            <a:spLocks noGrp="1"/>
          </p:cNvSpPr>
          <p:nvPr>
            <p:ph type="title" idx="14" hasCustomPrompt="1"/>
          </p:nvPr>
        </p:nvSpPr>
        <p:spPr>
          <a:xfrm>
            <a:off x="846936" y="3786000"/>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9" name="Google Shape;4769;p24"/>
          <p:cNvSpPr txBox="1">
            <a:spLocks noGrp="1"/>
          </p:cNvSpPr>
          <p:nvPr>
            <p:ph type="title" idx="15"/>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4770"/>
        <p:cNvGrpSpPr/>
        <p:nvPr/>
      </p:nvGrpSpPr>
      <p:grpSpPr>
        <a:xfrm>
          <a:off x="0" y="0"/>
          <a:ext cx="0" cy="0"/>
          <a:chOff x="0" y="0"/>
          <a:chExt cx="0" cy="0"/>
        </a:xfrm>
      </p:grpSpPr>
      <p:grpSp>
        <p:nvGrpSpPr>
          <p:cNvPr id="4771" name="Google Shape;4771;p25"/>
          <p:cNvGrpSpPr/>
          <p:nvPr/>
        </p:nvGrpSpPr>
        <p:grpSpPr>
          <a:xfrm>
            <a:off x="-31525" y="-228650"/>
            <a:ext cx="9175500" cy="6099300"/>
            <a:chOff x="-31525" y="-228650"/>
            <a:chExt cx="9175500" cy="6099300"/>
          </a:xfrm>
        </p:grpSpPr>
        <p:sp>
          <p:nvSpPr>
            <p:cNvPr id="4772" name="Google Shape;4772;p25"/>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3" name="Google Shape;4773;p25"/>
            <p:cNvGrpSpPr/>
            <p:nvPr/>
          </p:nvGrpSpPr>
          <p:grpSpPr>
            <a:xfrm>
              <a:off x="-10" y="-228620"/>
              <a:ext cx="9143697" cy="6099216"/>
              <a:chOff x="238125" y="471975"/>
              <a:chExt cx="7132925" cy="4757950"/>
            </a:xfrm>
          </p:grpSpPr>
          <p:sp>
            <p:nvSpPr>
              <p:cNvPr id="4774" name="Google Shape;4774;p25"/>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25"/>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25"/>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7" name="Google Shape;4777;p25"/>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8" name="Google Shape;4778;p25"/>
            <p:cNvGrpSpPr/>
            <p:nvPr/>
          </p:nvGrpSpPr>
          <p:grpSpPr>
            <a:xfrm>
              <a:off x="201120" y="-173787"/>
              <a:ext cx="8824055" cy="6026084"/>
              <a:chOff x="395025" y="514750"/>
              <a:chExt cx="6883575" cy="4700900"/>
            </a:xfrm>
          </p:grpSpPr>
          <p:sp>
            <p:nvSpPr>
              <p:cNvPr id="4779" name="Google Shape;4779;p25"/>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25"/>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25"/>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25"/>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25"/>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25"/>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25"/>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25"/>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25"/>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25"/>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25"/>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25"/>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25"/>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25"/>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25"/>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25"/>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25"/>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25"/>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25"/>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25"/>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25"/>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25"/>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25"/>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25"/>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25"/>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25"/>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25"/>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25"/>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25"/>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25"/>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25"/>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25"/>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25"/>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25"/>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25"/>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25"/>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25"/>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25"/>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25"/>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25"/>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25"/>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25"/>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25"/>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25"/>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25"/>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25"/>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25"/>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25"/>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25"/>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25"/>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25"/>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25"/>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25"/>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25"/>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25"/>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25"/>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25"/>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25"/>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25"/>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25"/>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25"/>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25"/>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25"/>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25"/>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25"/>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25"/>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25"/>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25"/>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25"/>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25"/>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25"/>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25"/>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25"/>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25"/>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25"/>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25"/>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25"/>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25"/>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25"/>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25"/>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25"/>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25"/>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25"/>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25"/>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25"/>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25"/>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25"/>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25"/>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25"/>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25"/>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25"/>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25"/>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25"/>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25"/>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25"/>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25"/>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25"/>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25"/>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25"/>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25"/>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25"/>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25"/>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25"/>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25"/>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25"/>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25"/>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25"/>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25"/>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25"/>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25"/>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25"/>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25"/>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25"/>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25"/>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25"/>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25"/>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25"/>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25"/>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25"/>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25"/>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25"/>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25"/>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25"/>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25"/>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25"/>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25"/>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25"/>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25"/>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25"/>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25"/>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25"/>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25"/>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25"/>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25"/>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25"/>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25"/>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25"/>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25"/>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25"/>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25"/>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25"/>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25"/>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25"/>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25"/>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25"/>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25"/>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25"/>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25"/>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25"/>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25"/>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25"/>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25"/>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25"/>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25"/>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25"/>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25"/>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25"/>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25"/>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25"/>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25"/>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25"/>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25"/>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25"/>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25"/>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25"/>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25"/>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25"/>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25"/>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25"/>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25"/>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25"/>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25"/>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25"/>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25"/>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25"/>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25"/>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25"/>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25"/>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25"/>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25"/>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59" name="Google Shape;4959;p25"/>
          <p:cNvSpPr txBox="1">
            <a:spLocks noGrp="1"/>
          </p:cNvSpPr>
          <p:nvPr>
            <p:ph type="ctrTitle"/>
          </p:nvPr>
        </p:nvSpPr>
        <p:spPr>
          <a:xfrm flipH="1">
            <a:off x="3006000" y="552926"/>
            <a:ext cx="3132000" cy="989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6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960" name="Google Shape;4960;p25"/>
          <p:cNvSpPr txBox="1">
            <a:spLocks noGrp="1"/>
          </p:cNvSpPr>
          <p:nvPr>
            <p:ph type="subTitle" idx="1"/>
          </p:nvPr>
        </p:nvSpPr>
        <p:spPr>
          <a:xfrm flipH="1">
            <a:off x="3006000" y="1487875"/>
            <a:ext cx="31320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b="1"/>
            </a:lvl4pPr>
            <a:lvl5pPr lvl="4" algn="ctr" rtl="0">
              <a:lnSpc>
                <a:spcPct val="100000"/>
              </a:lnSpc>
              <a:spcBef>
                <a:spcPts val="0"/>
              </a:spcBef>
              <a:spcAft>
                <a:spcPts val="0"/>
              </a:spcAft>
              <a:buSzPts val="1400"/>
              <a:buNone/>
              <a:defRPr b="1"/>
            </a:lvl5pPr>
            <a:lvl6pPr lvl="5" algn="ctr" rtl="0">
              <a:lnSpc>
                <a:spcPct val="100000"/>
              </a:lnSpc>
              <a:spcBef>
                <a:spcPts val="0"/>
              </a:spcBef>
              <a:spcAft>
                <a:spcPts val="0"/>
              </a:spcAft>
              <a:buSzPts val="1400"/>
              <a:buNone/>
              <a:defRPr b="1"/>
            </a:lvl6pPr>
            <a:lvl7pPr lvl="6" algn="ctr" rtl="0">
              <a:lnSpc>
                <a:spcPct val="100000"/>
              </a:lnSpc>
              <a:spcBef>
                <a:spcPts val="0"/>
              </a:spcBef>
              <a:spcAft>
                <a:spcPts val="0"/>
              </a:spcAft>
              <a:buSzPts val="1400"/>
              <a:buNone/>
              <a:defRPr b="1"/>
            </a:lvl7pPr>
            <a:lvl8pPr lvl="7" algn="ctr" rtl="0">
              <a:lnSpc>
                <a:spcPct val="100000"/>
              </a:lnSpc>
              <a:spcBef>
                <a:spcPts val="0"/>
              </a:spcBef>
              <a:spcAft>
                <a:spcPts val="0"/>
              </a:spcAft>
              <a:buSzPts val="1400"/>
              <a:buNone/>
              <a:defRPr b="1"/>
            </a:lvl8pPr>
            <a:lvl9pPr lvl="8" algn="ctr" rtl="0">
              <a:lnSpc>
                <a:spcPct val="100000"/>
              </a:lnSpc>
              <a:spcBef>
                <a:spcPts val="0"/>
              </a:spcBef>
              <a:spcAft>
                <a:spcPts val="0"/>
              </a:spcAft>
              <a:buSzPts val="1400"/>
              <a:buNone/>
              <a:defRPr b="1"/>
            </a:lvl9pPr>
          </a:lstStyle>
          <a:p>
            <a:endParaRPr/>
          </a:p>
        </p:txBody>
      </p:sp>
      <p:sp>
        <p:nvSpPr>
          <p:cNvPr id="4961" name="Google Shape;4961;p25"/>
          <p:cNvSpPr txBox="1">
            <a:spLocks noGrp="1"/>
          </p:cNvSpPr>
          <p:nvPr>
            <p:ph type="subTitle" idx="2"/>
          </p:nvPr>
        </p:nvSpPr>
        <p:spPr>
          <a:xfrm flipH="1">
            <a:off x="3006000" y="2360989"/>
            <a:ext cx="3132000" cy="98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b="1"/>
            </a:lvl4pPr>
            <a:lvl5pPr lvl="4" algn="ctr" rtl="0">
              <a:lnSpc>
                <a:spcPct val="100000"/>
              </a:lnSpc>
              <a:spcBef>
                <a:spcPts val="0"/>
              </a:spcBef>
              <a:spcAft>
                <a:spcPts val="0"/>
              </a:spcAft>
              <a:buSzPts val="1400"/>
              <a:buNone/>
              <a:defRPr b="1"/>
            </a:lvl5pPr>
            <a:lvl6pPr lvl="5" algn="ctr" rtl="0">
              <a:lnSpc>
                <a:spcPct val="100000"/>
              </a:lnSpc>
              <a:spcBef>
                <a:spcPts val="0"/>
              </a:spcBef>
              <a:spcAft>
                <a:spcPts val="0"/>
              </a:spcAft>
              <a:buSzPts val="1400"/>
              <a:buNone/>
              <a:defRPr b="1"/>
            </a:lvl6pPr>
            <a:lvl7pPr lvl="6" algn="ctr" rtl="0">
              <a:lnSpc>
                <a:spcPct val="100000"/>
              </a:lnSpc>
              <a:spcBef>
                <a:spcPts val="0"/>
              </a:spcBef>
              <a:spcAft>
                <a:spcPts val="0"/>
              </a:spcAft>
              <a:buSzPts val="1400"/>
              <a:buNone/>
              <a:defRPr b="1"/>
            </a:lvl7pPr>
            <a:lvl8pPr lvl="7" algn="ctr" rtl="0">
              <a:lnSpc>
                <a:spcPct val="100000"/>
              </a:lnSpc>
              <a:spcBef>
                <a:spcPts val="0"/>
              </a:spcBef>
              <a:spcAft>
                <a:spcPts val="0"/>
              </a:spcAft>
              <a:buSzPts val="1400"/>
              <a:buNone/>
              <a:defRPr b="1"/>
            </a:lvl8pPr>
            <a:lvl9pPr lvl="8" algn="ctr" rtl="0">
              <a:lnSpc>
                <a:spcPct val="100000"/>
              </a:lnSpc>
              <a:spcBef>
                <a:spcPts val="0"/>
              </a:spcBef>
              <a:spcAft>
                <a:spcPts val="0"/>
              </a:spcAft>
              <a:buSzPts val="1400"/>
              <a:buNone/>
              <a:defRPr b="1"/>
            </a:lvl9pPr>
          </a:lstStyle>
          <a:p>
            <a:endParaRPr/>
          </a:p>
        </p:txBody>
      </p:sp>
      <p:sp>
        <p:nvSpPr>
          <p:cNvPr id="4962" name="Google Shape;4962;p25"/>
          <p:cNvSpPr txBox="1"/>
          <p:nvPr/>
        </p:nvSpPr>
        <p:spPr>
          <a:xfrm>
            <a:off x="3122850" y="3713925"/>
            <a:ext cx="2898300" cy="989700"/>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1000"/>
              </a:spcBef>
              <a:spcAft>
                <a:spcPts val="0"/>
              </a:spcAft>
              <a:buNone/>
            </a:pPr>
            <a:r>
              <a:rPr lang="en" sz="1000" b="1">
                <a:solidFill>
                  <a:schemeClr val="dk1"/>
                </a:solidFill>
                <a:latin typeface="Nunito"/>
                <a:ea typeface="Nunito"/>
                <a:cs typeface="Nunito"/>
                <a:sym typeface="Nunito"/>
              </a:rPr>
              <a:t>CREDITS: </a:t>
            </a:r>
            <a:endParaRPr sz="1000" b="1">
              <a:solidFill>
                <a:schemeClr val="dk1"/>
              </a:solidFill>
              <a:latin typeface="Nunito"/>
              <a:ea typeface="Nunito"/>
              <a:cs typeface="Nunito"/>
              <a:sym typeface="Nunito"/>
            </a:endParaRPr>
          </a:p>
          <a:p>
            <a:pPr marL="0" lvl="0" indent="0" algn="ctr" rtl="0">
              <a:lnSpc>
                <a:spcPct val="114000"/>
              </a:lnSpc>
              <a:spcBef>
                <a:spcPts val="1000"/>
              </a:spcBef>
              <a:spcAft>
                <a:spcPts val="0"/>
              </a:spcAft>
              <a:buClr>
                <a:schemeClr val="dk1"/>
              </a:buClr>
              <a:buSzPts val="1100"/>
              <a:buFont typeface="Arial"/>
              <a:buNone/>
            </a:pPr>
            <a:r>
              <a:rPr lang="en" sz="1000">
                <a:solidFill>
                  <a:schemeClr val="dk1"/>
                </a:solidFill>
                <a:latin typeface="Nunito"/>
                <a:ea typeface="Nunito"/>
                <a:cs typeface="Nunito"/>
                <a:sym typeface="Nunito"/>
              </a:rPr>
              <a:t>This presentation template was created by </a:t>
            </a:r>
            <a:r>
              <a:rPr lang="en" sz="10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chemeClr val="dk1"/>
                </a:solidFill>
                <a:latin typeface="Nunito"/>
                <a:ea typeface="Nunito"/>
                <a:cs typeface="Nunito"/>
                <a:sym typeface="Nunito"/>
              </a:rPr>
              <a:t>, and infographics &amp; images by </a:t>
            </a:r>
            <a:r>
              <a:rPr lang="en" sz="10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000">
                <a:solidFill>
                  <a:schemeClr val="dk1"/>
                </a:solidFill>
                <a:latin typeface="Nunito"/>
                <a:ea typeface="Nunito"/>
                <a:cs typeface="Nunito"/>
                <a:sym typeface="Nunito"/>
              </a:rPr>
              <a:t> </a:t>
            </a:r>
            <a:endParaRPr sz="1000">
              <a:solidFill>
                <a:schemeClr val="dk1"/>
              </a:solidFill>
              <a:latin typeface="Nunito"/>
              <a:ea typeface="Nunito"/>
              <a:cs typeface="Nunito"/>
              <a:sym typeface="Nunito"/>
            </a:endParaRPr>
          </a:p>
        </p:txBody>
      </p:sp>
      <p:grpSp>
        <p:nvGrpSpPr>
          <p:cNvPr id="4963" name="Google Shape;4963;p25"/>
          <p:cNvGrpSpPr/>
          <p:nvPr/>
        </p:nvGrpSpPr>
        <p:grpSpPr>
          <a:xfrm>
            <a:off x="859343" y="443179"/>
            <a:ext cx="7612854" cy="4481816"/>
            <a:chOff x="859343" y="443179"/>
            <a:chExt cx="7612854" cy="4481816"/>
          </a:xfrm>
        </p:grpSpPr>
        <p:grpSp>
          <p:nvGrpSpPr>
            <p:cNvPr id="4964" name="Google Shape;4964;p25"/>
            <p:cNvGrpSpPr/>
            <p:nvPr/>
          </p:nvGrpSpPr>
          <p:grpSpPr>
            <a:xfrm>
              <a:off x="859343" y="443179"/>
              <a:ext cx="1478072" cy="614129"/>
              <a:chOff x="219125" y="484675"/>
              <a:chExt cx="1622650" cy="674200"/>
            </a:xfrm>
          </p:grpSpPr>
          <p:sp>
            <p:nvSpPr>
              <p:cNvPr id="4965" name="Google Shape;4965;p25"/>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966" name="Google Shape;4966;p25"/>
              <p:cNvGrpSpPr/>
              <p:nvPr/>
            </p:nvGrpSpPr>
            <p:grpSpPr>
              <a:xfrm>
                <a:off x="219125" y="484675"/>
                <a:ext cx="1622650" cy="674200"/>
                <a:chOff x="219125" y="484675"/>
                <a:chExt cx="1622650" cy="674200"/>
              </a:xfrm>
            </p:grpSpPr>
            <p:sp>
              <p:nvSpPr>
                <p:cNvPr id="4967" name="Google Shape;4967;p25"/>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25"/>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25"/>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70" name="Google Shape;4970;p25"/>
            <p:cNvGrpSpPr/>
            <p:nvPr/>
          </p:nvGrpSpPr>
          <p:grpSpPr>
            <a:xfrm rot="2277778">
              <a:off x="2073251" y="3740422"/>
              <a:ext cx="740232" cy="1070108"/>
              <a:chOff x="8233275" y="1900925"/>
              <a:chExt cx="753525" cy="1089325"/>
            </a:xfrm>
          </p:grpSpPr>
          <p:sp>
            <p:nvSpPr>
              <p:cNvPr id="4971" name="Google Shape;4971;p25"/>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972" name="Google Shape;4972;p25"/>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25"/>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25"/>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5" name="Google Shape;4975;p25"/>
            <p:cNvGrpSpPr/>
            <p:nvPr/>
          </p:nvGrpSpPr>
          <p:grpSpPr>
            <a:xfrm rot="4340216">
              <a:off x="6880848" y="1385170"/>
              <a:ext cx="595950" cy="657439"/>
              <a:chOff x="6715777" y="3950739"/>
              <a:chExt cx="586325" cy="646900"/>
            </a:xfrm>
          </p:grpSpPr>
          <p:sp>
            <p:nvSpPr>
              <p:cNvPr id="4976" name="Google Shape;4976;p25"/>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977" name="Google Shape;4977;p25"/>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978" name="Google Shape;4978;p25"/>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25"/>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25"/>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25"/>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25"/>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3" name="Google Shape;4983;p25"/>
            <p:cNvGrpSpPr/>
            <p:nvPr/>
          </p:nvGrpSpPr>
          <p:grpSpPr>
            <a:xfrm>
              <a:off x="6588871" y="2663317"/>
              <a:ext cx="740215" cy="1050616"/>
              <a:chOff x="8082452" y="285774"/>
              <a:chExt cx="498898" cy="708105"/>
            </a:xfrm>
          </p:grpSpPr>
          <p:grpSp>
            <p:nvGrpSpPr>
              <p:cNvPr id="4984" name="Google Shape;4984;p25"/>
              <p:cNvGrpSpPr/>
              <p:nvPr/>
            </p:nvGrpSpPr>
            <p:grpSpPr>
              <a:xfrm>
                <a:off x="8082452" y="285774"/>
                <a:ext cx="498898" cy="708105"/>
                <a:chOff x="7865075" y="285763"/>
                <a:chExt cx="716293" cy="1016662"/>
              </a:xfrm>
            </p:grpSpPr>
            <p:sp>
              <p:nvSpPr>
                <p:cNvPr id="4985" name="Google Shape;4985;p2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986" name="Google Shape;4986;p2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2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2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2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0" name="Google Shape;4990;p2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1" name="Google Shape;4991;p25"/>
            <p:cNvGrpSpPr/>
            <p:nvPr/>
          </p:nvGrpSpPr>
          <p:grpSpPr>
            <a:xfrm rot="5400000">
              <a:off x="8020838" y="378970"/>
              <a:ext cx="373126" cy="529592"/>
              <a:chOff x="8082452" y="285774"/>
              <a:chExt cx="498898" cy="708105"/>
            </a:xfrm>
          </p:grpSpPr>
          <p:grpSp>
            <p:nvGrpSpPr>
              <p:cNvPr id="4992" name="Google Shape;4992;p25"/>
              <p:cNvGrpSpPr/>
              <p:nvPr/>
            </p:nvGrpSpPr>
            <p:grpSpPr>
              <a:xfrm>
                <a:off x="8082452" y="285774"/>
                <a:ext cx="498898" cy="708105"/>
                <a:chOff x="7865075" y="285763"/>
                <a:chExt cx="716293" cy="1016662"/>
              </a:xfrm>
            </p:grpSpPr>
            <p:sp>
              <p:nvSpPr>
                <p:cNvPr id="4993" name="Google Shape;4993;p2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994" name="Google Shape;4994;p2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2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2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2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8" name="Google Shape;4998;p2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9" name="Google Shape;4999;p25"/>
          <p:cNvGrpSpPr/>
          <p:nvPr/>
        </p:nvGrpSpPr>
        <p:grpSpPr>
          <a:xfrm>
            <a:off x="777594" y="328050"/>
            <a:ext cx="7997433" cy="4351914"/>
            <a:chOff x="777594" y="328050"/>
            <a:chExt cx="7997433" cy="4351914"/>
          </a:xfrm>
        </p:grpSpPr>
        <p:sp>
          <p:nvSpPr>
            <p:cNvPr id="5000" name="Google Shape;5000;p25"/>
            <p:cNvSpPr/>
            <p:nvPr/>
          </p:nvSpPr>
          <p:spPr>
            <a:xfrm>
              <a:off x="6588869" y="6074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25"/>
            <p:cNvSpPr/>
            <p:nvPr/>
          </p:nvSpPr>
          <p:spPr>
            <a:xfrm>
              <a:off x="2548972" y="1197150"/>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25"/>
            <p:cNvSpPr/>
            <p:nvPr/>
          </p:nvSpPr>
          <p:spPr>
            <a:xfrm>
              <a:off x="8495902" y="328050"/>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25"/>
            <p:cNvSpPr/>
            <p:nvPr/>
          </p:nvSpPr>
          <p:spPr>
            <a:xfrm>
              <a:off x="7405271" y="220860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25"/>
            <p:cNvSpPr/>
            <p:nvPr/>
          </p:nvSpPr>
          <p:spPr>
            <a:xfrm>
              <a:off x="777610" y="3939137"/>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25"/>
            <p:cNvSpPr/>
            <p:nvPr/>
          </p:nvSpPr>
          <p:spPr>
            <a:xfrm>
              <a:off x="777594" y="879652"/>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25"/>
            <p:cNvSpPr/>
            <p:nvPr/>
          </p:nvSpPr>
          <p:spPr>
            <a:xfrm>
              <a:off x="7582464" y="3979475"/>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25"/>
            <p:cNvSpPr/>
            <p:nvPr/>
          </p:nvSpPr>
          <p:spPr>
            <a:xfrm>
              <a:off x="7942602" y="3377438"/>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5008"/>
        <p:cNvGrpSpPr/>
        <p:nvPr/>
      </p:nvGrpSpPr>
      <p:grpSpPr>
        <a:xfrm>
          <a:off x="0" y="0"/>
          <a:ext cx="0" cy="0"/>
          <a:chOff x="0" y="0"/>
          <a:chExt cx="0" cy="0"/>
        </a:xfrm>
      </p:grpSpPr>
      <p:grpSp>
        <p:nvGrpSpPr>
          <p:cNvPr id="5009" name="Google Shape;5009;p26"/>
          <p:cNvGrpSpPr/>
          <p:nvPr/>
        </p:nvGrpSpPr>
        <p:grpSpPr>
          <a:xfrm>
            <a:off x="-31525" y="-228650"/>
            <a:ext cx="9175500" cy="6099300"/>
            <a:chOff x="-31525" y="-228650"/>
            <a:chExt cx="9175500" cy="6099300"/>
          </a:xfrm>
        </p:grpSpPr>
        <p:sp>
          <p:nvSpPr>
            <p:cNvPr id="5010" name="Google Shape;5010;p2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1" name="Google Shape;5011;p26"/>
            <p:cNvGrpSpPr/>
            <p:nvPr/>
          </p:nvGrpSpPr>
          <p:grpSpPr>
            <a:xfrm>
              <a:off x="-10" y="-228620"/>
              <a:ext cx="9143697" cy="6099216"/>
              <a:chOff x="238125" y="471975"/>
              <a:chExt cx="7132925" cy="4757950"/>
            </a:xfrm>
          </p:grpSpPr>
          <p:sp>
            <p:nvSpPr>
              <p:cNvPr id="5012" name="Google Shape;5012;p2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5" name="Google Shape;5015;p2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6" name="Google Shape;5016;p26"/>
            <p:cNvGrpSpPr/>
            <p:nvPr/>
          </p:nvGrpSpPr>
          <p:grpSpPr>
            <a:xfrm>
              <a:off x="201120" y="-173787"/>
              <a:ext cx="8824055" cy="6026084"/>
              <a:chOff x="395025" y="514750"/>
              <a:chExt cx="6883575" cy="4700900"/>
            </a:xfrm>
          </p:grpSpPr>
          <p:sp>
            <p:nvSpPr>
              <p:cNvPr id="5017" name="Google Shape;5017;p2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2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2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2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2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2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2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2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2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2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2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2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2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2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2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2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2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2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2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2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2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2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2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2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2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2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2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2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2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2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2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2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2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2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2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2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2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2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2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2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2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2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2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2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7" name="Google Shape;5197;p26"/>
          <p:cNvGrpSpPr/>
          <p:nvPr/>
        </p:nvGrpSpPr>
        <p:grpSpPr>
          <a:xfrm>
            <a:off x="274813" y="285764"/>
            <a:ext cx="8605925" cy="4712003"/>
            <a:chOff x="274813" y="285764"/>
            <a:chExt cx="8605925" cy="4712003"/>
          </a:xfrm>
        </p:grpSpPr>
        <p:sp>
          <p:nvSpPr>
            <p:cNvPr id="5198" name="Google Shape;5198;p2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9" name="Google Shape;5199;p26"/>
            <p:cNvGrpSpPr/>
            <p:nvPr/>
          </p:nvGrpSpPr>
          <p:grpSpPr>
            <a:xfrm>
              <a:off x="275106" y="285764"/>
              <a:ext cx="858544" cy="356719"/>
              <a:chOff x="219125" y="484675"/>
              <a:chExt cx="1622650" cy="674200"/>
            </a:xfrm>
          </p:grpSpPr>
          <p:sp>
            <p:nvSpPr>
              <p:cNvPr id="5200" name="Google Shape;5200;p2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201" name="Google Shape;5201;p26"/>
              <p:cNvGrpSpPr/>
              <p:nvPr/>
            </p:nvGrpSpPr>
            <p:grpSpPr>
              <a:xfrm>
                <a:off x="219125" y="484675"/>
                <a:ext cx="1622650" cy="674200"/>
                <a:chOff x="219125" y="484675"/>
                <a:chExt cx="1622650" cy="674200"/>
              </a:xfrm>
            </p:grpSpPr>
            <p:sp>
              <p:nvSpPr>
                <p:cNvPr id="5202" name="Google Shape;5202;p2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2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2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5" name="Google Shape;5205;p26"/>
            <p:cNvGrpSpPr/>
            <p:nvPr/>
          </p:nvGrpSpPr>
          <p:grpSpPr>
            <a:xfrm>
              <a:off x="8381813" y="4276523"/>
              <a:ext cx="498909" cy="721242"/>
              <a:chOff x="8233275" y="1900925"/>
              <a:chExt cx="753525" cy="1089325"/>
            </a:xfrm>
          </p:grpSpPr>
          <p:sp>
            <p:nvSpPr>
              <p:cNvPr id="5206" name="Google Shape;5206;p2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207" name="Google Shape;5207;p2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0" name="Google Shape;5210;p26"/>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1" name="Google Shape;5211;p26"/>
            <p:cNvGrpSpPr/>
            <p:nvPr/>
          </p:nvGrpSpPr>
          <p:grpSpPr>
            <a:xfrm>
              <a:off x="274834" y="4514403"/>
              <a:ext cx="438102" cy="483364"/>
              <a:chOff x="6715777" y="3950739"/>
              <a:chExt cx="586325" cy="646900"/>
            </a:xfrm>
          </p:grpSpPr>
          <p:sp>
            <p:nvSpPr>
              <p:cNvPr id="5212" name="Google Shape;5212;p2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213" name="Google Shape;5213;p2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214" name="Google Shape;5214;p2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9" name="Google Shape;5219;p26"/>
            <p:cNvGrpSpPr/>
            <p:nvPr/>
          </p:nvGrpSpPr>
          <p:grpSpPr>
            <a:xfrm>
              <a:off x="8082452" y="285774"/>
              <a:ext cx="498898" cy="708105"/>
              <a:chOff x="8082452" y="285774"/>
              <a:chExt cx="498898" cy="708105"/>
            </a:xfrm>
          </p:grpSpPr>
          <p:grpSp>
            <p:nvGrpSpPr>
              <p:cNvPr id="5220" name="Google Shape;5220;p26"/>
              <p:cNvGrpSpPr/>
              <p:nvPr/>
            </p:nvGrpSpPr>
            <p:grpSpPr>
              <a:xfrm>
                <a:off x="8082452" y="285774"/>
                <a:ext cx="498898" cy="708105"/>
                <a:chOff x="7865075" y="285763"/>
                <a:chExt cx="716293" cy="1016662"/>
              </a:xfrm>
            </p:grpSpPr>
            <p:sp>
              <p:nvSpPr>
                <p:cNvPr id="5221" name="Google Shape;5221;p2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222" name="Google Shape;5222;p2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6" name="Google Shape;5226;p2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7" name="Google Shape;5227;p2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5229"/>
        <p:cNvGrpSpPr/>
        <p:nvPr/>
      </p:nvGrpSpPr>
      <p:grpSpPr>
        <a:xfrm>
          <a:off x="0" y="0"/>
          <a:ext cx="0" cy="0"/>
          <a:chOff x="0" y="0"/>
          <a:chExt cx="0" cy="0"/>
        </a:xfrm>
      </p:grpSpPr>
      <p:grpSp>
        <p:nvGrpSpPr>
          <p:cNvPr id="5230" name="Google Shape;5230;p27"/>
          <p:cNvGrpSpPr/>
          <p:nvPr/>
        </p:nvGrpSpPr>
        <p:grpSpPr>
          <a:xfrm>
            <a:off x="-31525" y="-228650"/>
            <a:ext cx="9175500" cy="6099300"/>
            <a:chOff x="-31525" y="-228650"/>
            <a:chExt cx="9175500" cy="6099300"/>
          </a:xfrm>
        </p:grpSpPr>
        <p:sp>
          <p:nvSpPr>
            <p:cNvPr id="5231" name="Google Shape;5231;p2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27"/>
            <p:cNvGrpSpPr/>
            <p:nvPr/>
          </p:nvGrpSpPr>
          <p:grpSpPr>
            <a:xfrm>
              <a:off x="-10" y="-228620"/>
              <a:ext cx="9143697" cy="6099216"/>
              <a:chOff x="238125" y="471975"/>
              <a:chExt cx="7132925" cy="4757950"/>
            </a:xfrm>
          </p:grpSpPr>
          <p:sp>
            <p:nvSpPr>
              <p:cNvPr id="5233" name="Google Shape;5233;p2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6" name="Google Shape;5236;p2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7" name="Google Shape;5237;p27"/>
            <p:cNvGrpSpPr/>
            <p:nvPr/>
          </p:nvGrpSpPr>
          <p:grpSpPr>
            <a:xfrm>
              <a:off x="201120" y="-173787"/>
              <a:ext cx="8824055" cy="6026084"/>
              <a:chOff x="395025" y="514750"/>
              <a:chExt cx="6883575" cy="4700900"/>
            </a:xfrm>
          </p:grpSpPr>
          <p:sp>
            <p:nvSpPr>
              <p:cNvPr id="5238" name="Google Shape;5238;p2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2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2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2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2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8" name="Google Shape;5418;p27"/>
          <p:cNvGrpSpPr/>
          <p:nvPr/>
        </p:nvGrpSpPr>
        <p:grpSpPr>
          <a:xfrm flipH="1">
            <a:off x="149515" y="-161621"/>
            <a:ext cx="8731222" cy="5235588"/>
            <a:chOff x="149515" y="-85421"/>
            <a:chExt cx="8731222" cy="5235588"/>
          </a:xfrm>
        </p:grpSpPr>
        <p:sp>
          <p:nvSpPr>
            <p:cNvPr id="5419" name="Google Shape;5419;p27"/>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0" name="Google Shape;5420;p27"/>
            <p:cNvGrpSpPr/>
            <p:nvPr/>
          </p:nvGrpSpPr>
          <p:grpSpPr>
            <a:xfrm>
              <a:off x="275106" y="285764"/>
              <a:ext cx="858544" cy="356719"/>
              <a:chOff x="219125" y="484675"/>
              <a:chExt cx="1622650" cy="674200"/>
            </a:xfrm>
          </p:grpSpPr>
          <p:sp>
            <p:nvSpPr>
              <p:cNvPr id="5421" name="Google Shape;5421;p2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422" name="Google Shape;5422;p27"/>
              <p:cNvGrpSpPr/>
              <p:nvPr/>
            </p:nvGrpSpPr>
            <p:grpSpPr>
              <a:xfrm>
                <a:off x="219125" y="484675"/>
                <a:ext cx="1622650" cy="674200"/>
                <a:chOff x="219125" y="484675"/>
                <a:chExt cx="1622650" cy="674200"/>
              </a:xfrm>
            </p:grpSpPr>
            <p:sp>
              <p:nvSpPr>
                <p:cNvPr id="5423" name="Google Shape;5423;p2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6" name="Google Shape;5426;p27"/>
            <p:cNvGrpSpPr/>
            <p:nvPr/>
          </p:nvGrpSpPr>
          <p:grpSpPr>
            <a:xfrm>
              <a:off x="8381813" y="4276523"/>
              <a:ext cx="498909" cy="721242"/>
              <a:chOff x="8233275" y="1900925"/>
              <a:chExt cx="753525" cy="1089325"/>
            </a:xfrm>
          </p:grpSpPr>
          <p:sp>
            <p:nvSpPr>
              <p:cNvPr id="5427" name="Google Shape;5427;p2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428" name="Google Shape;5428;p2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1" name="Google Shape;5431;p27"/>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2" name="Google Shape;5432;p27"/>
            <p:cNvGrpSpPr/>
            <p:nvPr/>
          </p:nvGrpSpPr>
          <p:grpSpPr>
            <a:xfrm>
              <a:off x="274834" y="4666803"/>
              <a:ext cx="438102" cy="483364"/>
              <a:chOff x="6715777" y="3950739"/>
              <a:chExt cx="586325" cy="646900"/>
            </a:xfrm>
          </p:grpSpPr>
          <p:sp>
            <p:nvSpPr>
              <p:cNvPr id="5433" name="Google Shape;5433;p2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434" name="Google Shape;5434;p2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435" name="Google Shape;5435;p2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0" name="Google Shape;5440;p27"/>
            <p:cNvGrpSpPr/>
            <p:nvPr/>
          </p:nvGrpSpPr>
          <p:grpSpPr>
            <a:xfrm>
              <a:off x="8082452" y="285774"/>
              <a:ext cx="498898" cy="708105"/>
              <a:chOff x="8082452" y="285774"/>
              <a:chExt cx="498898" cy="708105"/>
            </a:xfrm>
          </p:grpSpPr>
          <p:grpSp>
            <p:nvGrpSpPr>
              <p:cNvPr id="5441" name="Google Shape;5441;p27"/>
              <p:cNvGrpSpPr/>
              <p:nvPr/>
            </p:nvGrpSpPr>
            <p:grpSpPr>
              <a:xfrm>
                <a:off x="8082452" y="285774"/>
                <a:ext cx="498898" cy="708105"/>
                <a:chOff x="7865075" y="285763"/>
                <a:chExt cx="716293" cy="1016662"/>
              </a:xfrm>
            </p:grpSpPr>
            <p:sp>
              <p:nvSpPr>
                <p:cNvPr id="5442" name="Google Shape;5442;p2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443" name="Google Shape;5443;p2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7" name="Google Shape;5447;p2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8" name="Google Shape;5448;p27"/>
            <p:cNvSpPr/>
            <p:nvPr/>
          </p:nvSpPr>
          <p:spPr>
            <a:xfrm>
              <a:off x="8006238" y="4921708"/>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7"/>
            <p:cNvSpPr/>
            <p:nvPr/>
          </p:nvSpPr>
          <p:spPr>
            <a:xfrm>
              <a:off x="790288" y="49220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7"/>
            <p:cNvSpPr/>
            <p:nvPr/>
          </p:nvSpPr>
          <p:spPr>
            <a:xfrm>
              <a:off x="149515" y="3888362"/>
              <a:ext cx="442949" cy="44337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7"/>
            <p:cNvSpPr/>
            <p:nvPr/>
          </p:nvSpPr>
          <p:spPr>
            <a:xfrm>
              <a:off x="8588496" y="376017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7"/>
            <p:cNvSpPr/>
            <p:nvPr/>
          </p:nvSpPr>
          <p:spPr>
            <a:xfrm>
              <a:off x="8588496" y="84392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7"/>
            <p:cNvSpPr/>
            <p:nvPr/>
          </p:nvSpPr>
          <p:spPr>
            <a:xfrm>
              <a:off x="274821" y="-85421"/>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7"/>
            <p:cNvSpPr/>
            <p:nvPr/>
          </p:nvSpPr>
          <p:spPr>
            <a:xfrm>
              <a:off x="199464" y="768485"/>
              <a:ext cx="442949" cy="443369"/>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0"/>
        <p:cNvGrpSpPr/>
        <p:nvPr/>
      </p:nvGrpSpPr>
      <p:grpSpPr>
        <a:xfrm>
          <a:off x="0" y="0"/>
          <a:ext cx="0" cy="0"/>
          <a:chOff x="0" y="0"/>
          <a:chExt cx="0" cy="0"/>
        </a:xfrm>
      </p:grpSpPr>
      <p:grpSp>
        <p:nvGrpSpPr>
          <p:cNvPr id="431" name="Google Shape;431;p4"/>
          <p:cNvGrpSpPr/>
          <p:nvPr/>
        </p:nvGrpSpPr>
        <p:grpSpPr>
          <a:xfrm>
            <a:off x="-31525" y="-228650"/>
            <a:ext cx="9175500" cy="6099300"/>
            <a:chOff x="-31525" y="-228650"/>
            <a:chExt cx="9175500" cy="6099300"/>
          </a:xfrm>
        </p:grpSpPr>
        <p:sp>
          <p:nvSpPr>
            <p:cNvPr id="432" name="Google Shape;432;p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4"/>
            <p:cNvGrpSpPr/>
            <p:nvPr/>
          </p:nvGrpSpPr>
          <p:grpSpPr>
            <a:xfrm>
              <a:off x="-10" y="-228620"/>
              <a:ext cx="9143697" cy="6099216"/>
              <a:chOff x="238125" y="471975"/>
              <a:chExt cx="7132925" cy="4757950"/>
            </a:xfrm>
          </p:grpSpPr>
          <p:sp>
            <p:nvSpPr>
              <p:cNvPr id="434" name="Google Shape;434;p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4"/>
            <p:cNvGrpSpPr/>
            <p:nvPr/>
          </p:nvGrpSpPr>
          <p:grpSpPr>
            <a:xfrm>
              <a:off x="201120" y="-173787"/>
              <a:ext cx="8824055" cy="6026084"/>
              <a:chOff x="395025" y="514750"/>
              <a:chExt cx="6883575" cy="4700900"/>
            </a:xfrm>
          </p:grpSpPr>
          <p:sp>
            <p:nvSpPr>
              <p:cNvPr id="439" name="Google Shape;439;p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4"/>
          <p:cNvGrpSpPr/>
          <p:nvPr/>
        </p:nvGrpSpPr>
        <p:grpSpPr>
          <a:xfrm>
            <a:off x="274813" y="285764"/>
            <a:ext cx="8605925" cy="4712003"/>
            <a:chOff x="274813" y="285764"/>
            <a:chExt cx="8605925" cy="4712003"/>
          </a:xfrm>
        </p:grpSpPr>
        <p:sp>
          <p:nvSpPr>
            <p:cNvPr id="620" name="Google Shape;620;p4"/>
            <p:cNvSpPr/>
            <p:nvPr/>
          </p:nvSpPr>
          <p:spPr>
            <a:xfrm rot="10800000">
              <a:off x="8103203" y="4578458"/>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4"/>
            <p:cNvGrpSpPr/>
            <p:nvPr/>
          </p:nvGrpSpPr>
          <p:grpSpPr>
            <a:xfrm rot="10800000">
              <a:off x="8021900" y="4641048"/>
              <a:ext cx="858544" cy="356719"/>
              <a:chOff x="219125" y="484675"/>
              <a:chExt cx="1622650" cy="674200"/>
            </a:xfrm>
          </p:grpSpPr>
          <p:sp>
            <p:nvSpPr>
              <p:cNvPr id="622" name="Google Shape;622;p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623" name="Google Shape;623;p4"/>
              <p:cNvGrpSpPr/>
              <p:nvPr/>
            </p:nvGrpSpPr>
            <p:grpSpPr>
              <a:xfrm>
                <a:off x="219125" y="484675"/>
                <a:ext cx="1622650" cy="674200"/>
                <a:chOff x="219125" y="484675"/>
                <a:chExt cx="1622650" cy="674200"/>
              </a:xfrm>
            </p:grpSpPr>
            <p:sp>
              <p:nvSpPr>
                <p:cNvPr id="624" name="Google Shape;624;p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4"/>
            <p:cNvGrpSpPr/>
            <p:nvPr/>
          </p:nvGrpSpPr>
          <p:grpSpPr>
            <a:xfrm rot="10800000">
              <a:off x="274828" y="285765"/>
              <a:ext cx="498909" cy="721242"/>
              <a:chOff x="8233275" y="1900925"/>
              <a:chExt cx="753525" cy="1089325"/>
            </a:xfrm>
          </p:grpSpPr>
          <p:sp>
            <p:nvSpPr>
              <p:cNvPr id="628" name="Google Shape;628;p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629" name="Google Shape;629;p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
            <p:cNvGrpSpPr/>
            <p:nvPr/>
          </p:nvGrpSpPr>
          <p:grpSpPr>
            <a:xfrm rot="10800000">
              <a:off x="8442613" y="285764"/>
              <a:ext cx="438102" cy="483364"/>
              <a:chOff x="6715777" y="3950739"/>
              <a:chExt cx="586325" cy="646900"/>
            </a:xfrm>
          </p:grpSpPr>
          <p:sp>
            <p:nvSpPr>
              <p:cNvPr id="633" name="Google Shape;633;p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634" name="Google Shape;634;p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635" name="Google Shape;635;p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
            <p:cNvSpPr/>
            <p:nvPr/>
          </p:nvSpPr>
          <p:spPr>
            <a:xfrm rot="10800000">
              <a:off x="274813" y="7562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rot="10800000">
              <a:off x="8679538" y="6555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3" name="Google Shape;643;p4"/>
          <p:cNvSpPr txBox="1">
            <a:spLocks noGrp="1"/>
          </p:cNvSpPr>
          <p:nvPr>
            <p:ph type="body" idx="1"/>
          </p:nvPr>
        </p:nvSpPr>
        <p:spPr>
          <a:xfrm>
            <a:off x="713325" y="1256175"/>
            <a:ext cx="7717800" cy="34476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644" name="Google Shape;644;p4"/>
          <p:cNvSpPr/>
          <p:nvPr/>
        </p:nvSpPr>
        <p:spPr>
          <a:xfrm rot="10800000">
            <a:off x="274813" y="45784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5"/>
        <p:cNvGrpSpPr/>
        <p:nvPr/>
      </p:nvGrpSpPr>
      <p:grpSpPr>
        <a:xfrm>
          <a:off x="0" y="0"/>
          <a:ext cx="0" cy="0"/>
          <a:chOff x="0" y="0"/>
          <a:chExt cx="0" cy="0"/>
        </a:xfrm>
      </p:grpSpPr>
      <p:grpSp>
        <p:nvGrpSpPr>
          <p:cNvPr id="646" name="Google Shape;646;p5"/>
          <p:cNvGrpSpPr/>
          <p:nvPr/>
        </p:nvGrpSpPr>
        <p:grpSpPr>
          <a:xfrm>
            <a:off x="-31525" y="-228650"/>
            <a:ext cx="9175500" cy="6099300"/>
            <a:chOff x="-31525" y="-228650"/>
            <a:chExt cx="9175500" cy="6099300"/>
          </a:xfrm>
        </p:grpSpPr>
        <p:sp>
          <p:nvSpPr>
            <p:cNvPr id="647" name="Google Shape;647;p5"/>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5"/>
            <p:cNvGrpSpPr/>
            <p:nvPr/>
          </p:nvGrpSpPr>
          <p:grpSpPr>
            <a:xfrm>
              <a:off x="-10" y="-228620"/>
              <a:ext cx="9143697" cy="6099216"/>
              <a:chOff x="238125" y="471975"/>
              <a:chExt cx="7132925" cy="4757950"/>
            </a:xfrm>
          </p:grpSpPr>
          <p:sp>
            <p:nvSpPr>
              <p:cNvPr id="649" name="Google Shape;649;p5"/>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5"/>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5"/>
            <p:cNvGrpSpPr/>
            <p:nvPr/>
          </p:nvGrpSpPr>
          <p:grpSpPr>
            <a:xfrm>
              <a:off x="201120" y="-173787"/>
              <a:ext cx="8824055" cy="6026084"/>
              <a:chOff x="395025" y="514750"/>
              <a:chExt cx="6883575" cy="4700900"/>
            </a:xfrm>
          </p:grpSpPr>
          <p:sp>
            <p:nvSpPr>
              <p:cNvPr id="654" name="Google Shape;654;p5"/>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4" name="Google Shape;834;p5"/>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5"/>
          <p:cNvGrpSpPr/>
          <p:nvPr/>
        </p:nvGrpSpPr>
        <p:grpSpPr>
          <a:xfrm rot="10800000" flipH="1">
            <a:off x="274813" y="285764"/>
            <a:ext cx="8605925" cy="4712003"/>
            <a:chOff x="274813" y="285764"/>
            <a:chExt cx="8605925" cy="4712003"/>
          </a:xfrm>
        </p:grpSpPr>
        <p:sp>
          <p:nvSpPr>
            <p:cNvPr id="838" name="Google Shape;838;p5"/>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5"/>
            <p:cNvGrpSpPr/>
            <p:nvPr/>
          </p:nvGrpSpPr>
          <p:grpSpPr>
            <a:xfrm>
              <a:off x="275106" y="285764"/>
              <a:ext cx="858544" cy="356719"/>
              <a:chOff x="219125" y="484675"/>
              <a:chExt cx="1622650" cy="674200"/>
            </a:xfrm>
          </p:grpSpPr>
          <p:sp>
            <p:nvSpPr>
              <p:cNvPr id="840" name="Google Shape;840;p5"/>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841" name="Google Shape;841;p5"/>
              <p:cNvGrpSpPr/>
              <p:nvPr/>
            </p:nvGrpSpPr>
            <p:grpSpPr>
              <a:xfrm>
                <a:off x="219125" y="484675"/>
                <a:ext cx="1622650" cy="674200"/>
                <a:chOff x="219125" y="484675"/>
                <a:chExt cx="1622650" cy="674200"/>
              </a:xfrm>
            </p:grpSpPr>
            <p:sp>
              <p:nvSpPr>
                <p:cNvPr id="842" name="Google Shape;842;p5"/>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5" name="Google Shape;845;p5"/>
            <p:cNvGrpSpPr/>
            <p:nvPr/>
          </p:nvGrpSpPr>
          <p:grpSpPr>
            <a:xfrm>
              <a:off x="8381813" y="4276523"/>
              <a:ext cx="498909" cy="721242"/>
              <a:chOff x="8233275" y="1900925"/>
              <a:chExt cx="753525" cy="1089325"/>
            </a:xfrm>
          </p:grpSpPr>
          <p:sp>
            <p:nvSpPr>
              <p:cNvPr id="846" name="Google Shape;846;p5"/>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847" name="Google Shape;847;p5"/>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5"/>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5"/>
            <p:cNvGrpSpPr/>
            <p:nvPr/>
          </p:nvGrpSpPr>
          <p:grpSpPr>
            <a:xfrm>
              <a:off x="274834" y="4514403"/>
              <a:ext cx="438102" cy="483364"/>
              <a:chOff x="6715777" y="3950739"/>
              <a:chExt cx="586325" cy="646900"/>
            </a:xfrm>
          </p:grpSpPr>
          <p:sp>
            <p:nvSpPr>
              <p:cNvPr id="852" name="Google Shape;852;p5"/>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853" name="Google Shape;853;p5"/>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854" name="Google Shape;854;p5"/>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5"/>
            <p:cNvGrpSpPr/>
            <p:nvPr/>
          </p:nvGrpSpPr>
          <p:grpSpPr>
            <a:xfrm>
              <a:off x="8082452" y="285774"/>
              <a:ext cx="498898" cy="708105"/>
              <a:chOff x="8082452" y="285774"/>
              <a:chExt cx="498898" cy="708105"/>
            </a:xfrm>
          </p:grpSpPr>
          <p:grpSp>
            <p:nvGrpSpPr>
              <p:cNvPr id="860" name="Google Shape;860;p5"/>
              <p:cNvGrpSpPr/>
              <p:nvPr/>
            </p:nvGrpSpPr>
            <p:grpSpPr>
              <a:xfrm>
                <a:off x="8082452" y="285774"/>
                <a:ext cx="498898" cy="708105"/>
                <a:chOff x="7865075" y="285763"/>
                <a:chExt cx="716293" cy="1016662"/>
              </a:xfrm>
            </p:grpSpPr>
            <p:sp>
              <p:nvSpPr>
                <p:cNvPr id="861" name="Google Shape;861;p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862" name="Google Shape;862;p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5"/>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subTitle" idx="1"/>
          </p:nvPr>
        </p:nvSpPr>
        <p:spPr>
          <a:xfrm>
            <a:off x="1977213" y="3112269"/>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870" name="Google Shape;870;p5"/>
          <p:cNvSpPr txBox="1">
            <a:spLocks noGrp="1"/>
          </p:cNvSpPr>
          <p:nvPr>
            <p:ph type="subTitle" idx="2"/>
          </p:nvPr>
        </p:nvSpPr>
        <p:spPr>
          <a:xfrm>
            <a:off x="1361163" y="3630200"/>
            <a:ext cx="28518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871" name="Google Shape;871;p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872" name="Google Shape;872;p5"/>
          <p:cNvSpPr txBox="1">
            <a:spLocks noGrp="1"/>
          </p:cNvSpPr>
          <p:nvPr>
            <p:ph type="subTitle" idx="3"/>
          </p:nvPr>
        </p:nvSpPr>
        <p:spPr>
          <a:xfrm>
            <a:off x="5552838" y="3112283"/>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873" name="Google Shape;873;p5"/>
          <p:cNvSpPr txBox="1">
            <a:spLocks noGrp="1"/>
          </p:cNvSpPr>
          <p:nvPr>
            <p:ph type="subTitle" idx="4"/>
          </p:nvPr>
        </p:nvSpPr>
        <p:spPr>
          <a:xfrm>
            <a:off x="4936788" y="3630225"/>
            <a:ext cx="28518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4"/>
        <p:cNvGrpSpPr/>
        <p:nvPr/>
      </p:nvGrpSpPr>
      <p:grpSpPr>
        <a:xfrm>
          <a:off x="0" y="0"/>
          <a:ext cx="0" cy="0"/>
          <a:chOff x="0" y="0"/>
          <a:chExt cx="0" cy="0"/>
        </a:xfrm>
      </p:grpSpPr>
      <p:grpSp>
        <p:nvGrpSpPr>
          <p:cNvPr id="875" name="Google Shape;875;p6"/>
          <p:cNvGrpSpPr/>
          <p:nvPr/>
        </p:nvGrpSpPr>
        <p:grpSpPr>
          <a:xfrm>
            <a:off x="-31525" y="-228650"/>
            <a:ext cx="9175500" cy="6099300"/>
            <a:chOff x="-31525" y="-228650"/>
            <a:chExt cx="9175500" cy="6099300"/>
          </a:xfrm>
        </p:grpSpPr>
        <p:sp>
          <p:nvSpPr>
            <p:cNvPr id="876" name="Google Shape;876;p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6"/>
            <p:cNvGrpSpPr/>
            <p:nvPr/>
          </p:nvGrpSpPr>
          <p:grpSpPr>
            <a:xfrm>
              <a:off x="-10" y="-228620"/>
              <a:ext cx="9143697" cy="6099216"/>
              <a:chOff x="238125" y="471975"/>
              <a:chExt cx="7132925" cy="4757950"/>
            </a:xfrm>
          </p:grpSpPr>
          <p:sp>
            <p:nvSpPr>
              <p:cNvPr id="878" name="Google Shape;878;p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6"/>
            <p:cNvGrpSpPr/>
            <p:nvPr/>
          </p:nvGrpSpPr>
          <p:grpSpPr>
            <a:xfrm>
              <a:off x="201120" y="-173787"/>
              <a:ext cx="8824055" cy="6026084"/>
              <a:chOff x="395025" y="514750"/>
              <a:chExt cx="6883575" cy="4700900"/>
            </a:xfrm>
          </p:grpSpPr>
          <p:sp>
            <p:nvSpPr>
              <p:cNvPr id="883" name="Google Shape;883;p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3" name="Google Shape;1063;p6"/>
          <p:cNvGrpSpPr/>
          <p:nvPr/>
        </p:nvGrpSpPr>
        <p:grpSpPr>
          <a:xfrm flipH="1">
            <a:off x="274813" y="285764"/>
            <a:ext cx="8605925" cy="4712003"/>
            <a:chOff x="274813" y="285764"/>
            <a:chExt cx="8605925" cy="4712003"/>
          </a:xfrm>
        </p:grpSpPr>
        <p:sp>
          <p:nvSpPr>
            <p:cNvPr id="1064" name="Google Shape;1064;p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6"/>
            <p:cNvGrpSpPr/>
            <p:nvPr/>
          </p:nvGrpSpPr>
          <p:grpSpPr>
            <a:xfrm>
              <a:off x="275106" y="285764"/>
              <a:ext cx="858544" cy="356719"/>
              <a:chOff x="219125" y="484675"/>
              <a:chExt cx="1622650" cy="674200"/>
            </a:xfrm>
          </p:grpSpPr>
          <p:sp>
            <p:nvSpPr>
              <p:cNvPr id="1066" name="Google Shape;1066;p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067" name="Google Shape;1067;p6"/>
              <p:cNvGrpSpPr/>
              <p:nvPr/>
            </p:nvGrpSpPr>
            <p:grpSpPr>
              <a:xfrm>
                <a:off x="219125" y="484675"/>
                <a:ext cx="1622650" cy="674200"/>
                <a:chOff x="219125" y="484675"/>
                <a:chExt cx="1622650" cy="674200"/>
              </a:xfrm>
            </p:grpSpPr>
            <p:sp>
              <p:nvSpPr>
                <p:cNvPr id="1068" name="Google Shape;1068;p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1" name="Google Shape;1071;p6"/>
            <p:cNvGrpSpPr/>
            <p:nvPr/>
          </p:nvGrpSpPr>
          <p:grpSpPr>
            <a:xfrm>
              <a:off x="8381813" y="4276523"/>
              <a:ext cx="498909" cy="721242"/>
              <a:chOff x="8233275" y="1900925"/>
              <a:chExt cx="753525" cy="1089325"/>
            </a:xfrm>
          </p:grpSpPr>
          <p:sp>
            <p:nvSpPr>
              <p:cNvPr id="1072" name="Google Shape;1072;p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073" name="Google Shape;1073;p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6" name="Google Shape;1076;p6"/>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6"/>
            <p:cNvGrpSpPr/>
            <p:nvPr/>
          </p:nvGrpSpPr>
          <p:grpSpPr>
            <a:xfrm>
              <a:off x="274834" y="4514403"/>
              <a:ext cx="438102" cy="483364"/>
              <a:chOff x="6715777" y="3950739"/>
              <a:chExt cx="586325" cy="646900"/>
            </a:xfrm>
          </p:grpSpPr>
          <p:sp>
            <p:nvSpPr>
              <p:cNvPr id="1078" name="Google Shape;1078;p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079" name="Google Shape;1079;p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080" name="Google Shape;1080;p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6"/>
            <p:cNvGrpSpPr/>
            <p:nvPr/>
          </p:nvGrpSpPr>
          <p:grpSpPr>
            <a:xfrm>
              <a:off x="8082452" y="285774"/>
              <a:ext cx="498898" cy="708105"/>
              <a:chOff x="8082452" y="285774"/>
              <a:chExt cx="498898" cy="708105"/>
            </a:xfrm>
          </p:grpSpPr>
          <p:grpSp>
            <p:nvGrpSpPr>
              <p:cNvPr id="1086" name="Google Shape;1086;p6"/>
              <p:cNvGrpSpPr/>
              <p:nvPr/>
            </p:nvGrpSpPr>
            <p:grpSpPr>
              <a:xfrm>
                <a:off x="8082452" y="285774"/>
                <a:ext cx="498898" cy="708105"/>
                <a:chOff x="7865075" y="285763"/>
                <a:chExt cx="716293" cy="1016662"/>
              </a:xfrm>
            </p:grpSpPr>
            <p:sp>
              <p:nvSpPr>
                <p:cNvPr id="1087" name="Google Shape;1087;p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088" name="Google Shape;1088;p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6"/>
        <p:cNvGrpSpPr/>
        <p:nvPr/>
      </p:nvGrpSpPr>
      <p:grpSpPr>
        <a:xfrm>
          <a:off x="0" y="0"/>
          <a:ext cx="0" cy="0"/>
          <a:chOff x="0" y="0"/>
          <a:chExt cx="0" cy="0"/>
        </a:xfrm>
      </p:grpSpPr>
      <p:grpSp>
        <p:nvGrpSpPr>
          <p:cNvPr id="1097" name="Google Shape;1097;p7"/>
          <p:cNvGrpSpPr/>
          <p:nvPr/>
        </p:nvGrpSpPr>
        <p:grpSpPr>
          <a:xfrm>
            <a:off x="-31525" y="-228650"/>
            <a:ext cx="9175500" cy="6099300"/>
            <a:chOff x="-31525" y="-228650"/>
            <a:chExt cx="9175500" cy="6099300"/>
          </a:xfrm>
        </p:grpSpPr>
        <p:sp>
          <p:nvSpPr>
            <p:cNvPr id="1098" name="Google Shape;1098;p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7"/>
            <p:cNvGrpSpPr/>
            <p:nvPr/>
          </p:nvGrpSpPr>
          <p:grpSpPr>
            <a:xfrm>
              <a:off x="-10" y="-228620"/>
              <a:ext cx="9143697" cy="6099216"/>
              <a:chOff x="238125" y="471975"/>
              <a:chExt cx="7132925" cy="4757950"/>
            </a:xfrm>
          </p:grpSpPr>
          <p:sp>
            <p:nvSpPr>
              <p:cNvPr id="1100" name="Google Shape;1100;p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7"/>
            <p:cNvGrpSpPr/>
            <p:nvPr/>
          </p:nvGrpSpPr>
          <p:grpSpPr>
            <a:xfrm>
              <a:off x="201120" y="-173787"/>
              <a:ext cx="8824055" cy="6026084"/>
              <a:chOff x="395025" y="514750"/>
              <a:chExt cx="6883575" cy="4700900"/>
            </a:xfrm>
          </p:grpSpPr>
          <p:sp>
            <p:nvSpPr>
              <p:cNvPr id="1105" name="Google Shape;1105;p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5" name="Google Shape;1285;p7"/>
          <p:cNvGrpSpPr/>
          <p:nvPr/>
        </p:nvGrpSpPr>
        <p:grpSpPr>
          <a:xfrm rot="10800000" flipH="1">
            <a:off x="274813" y="285764"/>
            <a:ext cx="8605925" cy="4712003"/>
            <a:chOff x="274813" y="285764"/>
            <a:chExt cx="8605925" cy="4712003"/>
          </a:xfrm>
        </p:grpSpPr>
        <p:sp>
          <p:nvSpPr>
            <p:cNvPr id="1286" name="Google Shape;1286;p7"/>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7"/>
            <p:cNvGrpSpPr/>
            <p:nvPr/>
          </p:nvGrpSpPr>
          <p:grpSpPr>
            <a:xfrm>
              <a:off x="275106" y="285764"/>
              <a:ext cx="858544" cy="356719"/>
              <a:chOff x="219125" y="484675"/>
              <a:chExt cx="1622650" cy="674200"/>
            </a:xfrm>
          </p:grpSpPr>
          <p:sp>
            <p:nvSpPr>
              <p:cNvPr id="1288" name="Google Shape;1288;p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289" name="Google Shape;1289;p7"/>
              <p:cNvGrpSpPr/>
              <p:nvPr/>
            </p:nvGrpSpPr>
            <p:grpSpPr>
              <a:xfrm>
                <a:off x="219125" y="484675"/>
                <a:ext cx="1622650" cy="674200"/>
                <a:chOff x="219125" y="484675"/>
                <a:chExt cx="1622650" cy="674200"/>
              </a:xfrm>
            </p:grpSpPr>
            <p:sp>
              <p:nvSpPr>
                <p:cNvPr id="1290" name="Google Shape;1290;p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3" name="Google Shape;1293;p7"/>
            <p:cNvGrpSpPr/>
            <p:nvPr/>
          </p:nvGrpSpPr>
          <p:grpSpPr>
            <a:xfrm>
              <a:off x="8381813" y="4276523"/>
              <a:ext cx="498909" cy="721242"/>
              <a:chOff x="8233275" y="1900925"/>
              <a:chExt cx="753525" cy="1089325"/>
            </a:xfrm>
          </p:grpSpPr>
          <p:sp>
            <p:nvSpPr>
              <p:cNvPr id="1294" name="Google Shape;1294;p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295" name="Google Shape;1295;p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Google Shape;1298;p7"/>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7"/>
            <p:cNvGrpSpPr/>
            <p:nvPr/>
          </p:nvGrpSpPr>
          <p:grpSpPr>
            <a:xfrm>
              <a:off x="274834" y="4514403"/>
              <a:ext cx="438102" cy="483364"/>
              <a:chOff x="6715777" y="3950739"/>
              <a:chExt cx="586325" cy="646900"/>
            </a:xfrm>
          </p:grpSpPr>
          <p:sp>
            <p:nvSpPr>
              <p:cNvPr id="1300" name="Google Shape;1300;p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301" name="Google Shape;1301;p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302" name="Google Shape;1302;p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7"/>
            <p:cNvGrpSpPr/>
            <p:nvPr/>
          </p:nvGrpSpPr>
          <p:grpSpPr>
            <a:xfrm>
              <a:off x="8082452" y="285774"/>
              <a:ext cx="498898" cy="708105"/>
              <a:chOff x="8082452" y="285774"/>
              <a:chExt cx="498898" cy="708105"/>
            </a:xfrm>
          </p:grpSpPr>
          <p:grpSp>
            <p:nvGrpSpPr>
              <p:cNvPr id="1308" name="Google Shape;1308;p7"/>
              <p:cNvGrpSpPr/>
              <p:nvPr/>
            </p:nvGrpSpPr>
            <p:grpSpPr>
              <a:xfrm>
                <a:off x="8082452" y="285774"/>
                <a:ext cx="498898" cy="708105"/>
                <a:chOff x="7865075" y="285763"/>
                <a:chExt cx="716293" cy="1016662"/>
              </a:xfrm>
            </p:grpSpPr>
            <p:sp>
              <p:nvSpPr>
                <p:cNvPr id="1309" name="Google Shape;1309;p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310" name="Google Shape;1310;p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7"/>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7"/>
          <p:cNvSpPr txBox="1">
            <a:spLocks noGrp="1"/>
          </p:cNvSpPr>
          <p:nvPr>
            <p:ph type="body" idx="1"/>
          </p:nvPr>
        </p:nvSpPr>
        <p:spPr>
          <a:xfrm>
            <a:off x="713225" y="1385625"/>
            <a:ext cx="3858900" cy="331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18" name="Google Shape;1318;p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9"/>
        <p:cNvGrpSpPr/>
        <p:nvPr/>
      </p:nvGrpSpPr>
      <p:grpSpPr>
        <a:xfrm>
          <a:off x="0" y="0"/>
          <a:ext cx="0" cy="0"/>
          <a:chOff x="0" y="0"/>
          <a:chExt cx="0" cy="0"/>
        </a:xfrm>
      </p:grpSpPr>
      <p:grpSp>
        <p:nvGrpSpPr>
          <p:cNvPr id="1320" name="Google Shape;1320;p8"/>
          <p:cNvGrpSpPr/>
          <p:nvPr/>
        </p:nvGrpSpPr>
        <p:grpSpPr>
          <a:xfrm>
            <a:off x="-31525" y="-228650"/>
            <a:ext cx="9175500" cy="6099300"/>
            <a:chOff x="-31525" y="-228650"/>
            <a:chExt cx="9175500" cy="6099300"/>
          </a:xfrm>
        </p:grpSpPr>
        <p:sp>
          <p:nvSpPr>
            <p:cNvPr id="1321" name="Google Shape;1321;p8"/>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8"/>
            <p:cNvGrpSpPr/>
            <p:nvPr/>
          </p:nvGrpSpPr>
          <p:grpSpPr>
            <a:xfrm>
              <a:off x="-10" y="-228620"/>
              <a:ext cx="9143697" cy="6099216"/>
              <a:chOff x="238125" y="471975"/>
              <a:chExt cx="7132925" cy="4757950"/>
            </a:xfrm>
          </p:grpSpPr>
          <p:sp>
            <p:nvSpPr>
              <p:cNvPr id="1323" name="Google Shape;1323;p8"/>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8"/>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8"/>
            <p:cNvGrpSpPr/>
            <p:nvPr/>
          </p:nvGrpSpPr>
          <p:grpSpPr>
            <a:xfrm>
              <a:off x="201120" y="-173787"/>
              <a:ext cx="8824055" cy="6026084"/>
              <a:chOff x="395025" y="514750"/>
              <a:chExt cx="6883575" cy="4700900"/>
            </a:xfrm>
          </p:grpSpPr>
          <p:sp>
            <p:nvSpPr>
              <p:cNvPr id="1328" name="Google Shape;1328;p8"/>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8"/>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8"/>
          <p:cNvGrpSpPr/>
          <p:nvPr/>
        </p:nvGrpSpPr>
        <p:grpSpPr>
          <a:xfrm>
            <a:off x="-1670858" y="-940294"/>
            <a:ext cx="10475591" cy="7640903"/>
            <a:chOff x="-1670858" y="-940294"/>
            <a:chExt cx="10475591" cy="7640903"/>
          </a:xfrm>
        </p:grpSpPr>
        <p:grpSp>
          <p:nvGrpSpPr>
            <p:cNvPr id="1509" name="Google Shape;1509;p8"/>
            <p:cNvGrpSpPr/>
            <p:nvPr/>
          </p:nvGrpSpPr>
          <p:grpSpPr>
            <a:xfrm>
              <a:off x="446775" y="904123"/>
              <a:ext cx="532885" cy="531529"/>
              <a:chOff x="3425939" y="1163662"/>
              <a:chExt cx="1615294" cy="1611183"/>
            </a:xfrm>
          </p:grpSpPr>
          <p:sp>
            <p:nvSpPr>
              <p:cNvPr id="1510" name="Google Shape;1510;p8"/>
              <p:cNvSpPr/>
              <p:nvPr/>
            </p:nvSpPr>
            <p:spPr>
              <a:xfrm>
                <a:off x="3425939" y="1163662"/>
                <a:ext cx="1615285" cy="1611166"/>
              </a:xfrm>
              <a:custGeom>
                <a:avLst/>
                <a:gdLst/>
                <a:ahLst/>
                <a:cxnLst/>
                <a:rect l="l" t="t" r="r" b="b"/>
                <a:pathLst>
                  <a:path w="11764" h="11734" extrusionOk="0">
                    <a:moveTo>
                      <a:pt x="5882" y="0"/>
                    </a:moveTo>
                    <a:cubicBezTo>
                      <a:pt x="2627" y="0"/>
                      <a:pt x="0" y="2627"/>
                      <a:pt x="0" y="5852"/>
                    </a:cubicBezTo>
                    <a:cubicBezTo>
                      <a:pt x="0" y="9107"/>
                      <a:pt x="2627" y="11734"/>
                      <a:pt x="5882" y="11734"/>
                    </a:cubicBezTo>
                    <a:cubicBezTo>
                      <a:pt x="9109" y="11734"/>
                      <a:pt x="11764" y="9107"/>
                      <a:pt x="11764" y="5852"/>
                    </a:cubicBezTo>
                    <a:cubicBezTo>
                      <a:pt x="11764" y="2627"/>
                      <a:pt x="9109" y="0"/>
                      <a:pt x="5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3755205" y="2434732"/>
                <a:ext cx="1011544" cy="340111"/>
              </a:xfrm>
              <a:custGeom>
                <a:avLst/>
                <a:gdLst/>
                <a:ahLst/>
                <a:cxnLst/>
                <a:rect l="l" t="t" r="r" b="b"/>
                <a:pathLst>
                  <a:path w="7367" h="2477" extrusionOk="0">
                    <a:moveTo>
                      <a:pt x="3240" y="0"/>
                    </a:moveTo>
                    <a:cubicBezTo>
                      <a:pt x="2996" y="0"/>
                      <a:pt x="2755" y="22"/>
                      <a:pt x="2513" y="78"/>
                    </a:cubicBezTo>
                    <a:cubicBezTo>
                      <a:pt x="2029" y="193"/>
                      <a:pt x="1600" y="364"/>
                      <a:pt x="1173" y="592"/>
                    </a:cubicBezTo>
                    <a:cubicBezTo>
                      <a:pt x="773" y="821"/>
                      <a:pt x="400" y="1106"/>
                      <a:pt x="1" y="1307"/>
                    </a:cubicBezTo>
                    <a:cubicBezTo>
                      <a:pt x="972" y="2050"/>
                      <a:pt x="2171" y="2477"/>
                      <a:pt x="3484" y="2477"/>
                    </a:cubicBezTo>
                    <a:cubicBezTo>
                      <a:pt x="4969" y="2477"/>
                      <a:pt x="6339" y="1906"/>
                      <a:pt x="7367" y="992"/>
                    </a:cubicBezTo>
                    <a:cubicBezTo>
                      <a:pt x="6711" y="736"/>
                      <a:pt x="6054" y="451"/>
                      <a:pt x="5341" y="250"/>
                    </a:cubicBezTo>
                    <a:cubicBezTo>
                      <a:pt x="4912" y="135"/>
                      <a:pt x="4455" y="78"/>
                      <a:pt x="3998" y="51"/>
                    </a:cubicBezTo>
                    <a:cubicBezTo>
                      <a:pt x="3739" y="22"/>
                      <a:pt x="3488" y="0"/>
                      <a:pt x="3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3884825" y="1163662"/>
                <a:ext cx="627358" cy="171634"/>
              </a:xfrm>
              <a:custGeom>
                <a:avLst/>
                <a:gdLst/>
                <a:ahLst/>
                <a:cxnLst/>
                <a:rect l="l" t="t" r="r" b="b"/>
                <a:pathLst>
                  <a:path w="4569" h="1250" extrusionOk="0">
                    <a:moveTo>
                      <a:pt x="2540" y="0"/>
                    </a:moveTo>
                    <a:cubicBezTo>
                      <a:pt x="1626" y="0"/>
                      <a:pt x="770" y="199"/>
                      <a:pt x="0" y="571"/>
                    </a:cubicBezTo>
                    <a:cubicBezTo>
                      <a:pt x="321" y="942"/>
                      <a:pt x="622" y="1249"/>
                      <a:pt x="1163" y="1249"/>
                    </a:cubicBezTo>
                    <a:cubicBezTo>
                      <a:pt x="1245" y="1249"/>
                      <a:pt x="1333" y="1242"/>
                      <a:pt x="1428" y="1227"/>
                    </a:cubicBezTo>
                    <a:cubicBezTo>
                      <a:pt x="2227" y="1113"/>
                      <a:pt x="2969" y="770"/>
                      <a:pt x="3739" y="628"/>
                    </a:cubicBezTo>
                    <a:cubicBezTo>
                      <a:pt x="4054" y="542"/>
                      <a:pt x="4340" y="485"/>
                      <a:pt x="4568" y="370"/>
                    </a:cubicBezTo>
                    <a:cubicBezTo>
                      <a:pt x="3940" y="115"/>
                      <a:pt x="3255" y="0"/>
                      <a:pt x="2540" y="0"/>
                    </a:cubicBezTo>
                    <a:close/>
                  </a:path>
                </a:pathLst>
              </a:custGeom>
              <a:solidFill>
                <a:srgbClr val="DF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4002361" y="2594423"/>
                <a:ext cx="635184" cy="180422"/>
              </a:xfrm>
              <a:custGeom>
                <a:avLst/>
                <a:gdLst/>
                <a:ahLst/>
                <a:cxnLst/>
                <a:rect l="l" t="t" r="r" b="b"/>
                <a:pathLst>
                  <a:path w="4626" h="1314" extrusionOk="0">
                    <a:moveTo>
                      <a:pt x="2856" y="0"/>
                    </a:moveTo>
                    <a:cubicBezTo>
                      <a:pt x="1999" y="0"/>
                      <a:pt x="1086" y="172"/>
                      <a:pt x="400" y="715"/>
                    </a:cubicBezTo>
                    <a:cubicBezTo>
                      <a:pt x="286" y="829"/>
                      <a:pt x="142" y="971"/>
                      <a:pt x="1" y="1058"/>
                    </a:cubicBezTo>
                    <a:cubicBezTo>
                      <a:pt x="542" y="1229"/>
                      <a:pt x="1086" y="1314"/>
                      <a:pt x="1684" y="1314"/>
                    </a:cubicBezTo>
                    <a:cubicBezTo>
                      <a:pt x="2769" y="1314"/>
                      <a:pt x="3769" y="1028"/>
                      <a:pt x="4626" y="514"/>
                    </a:cubicBezTo>
                    <a:cubicBezTo>
                      <a:pt x="4055" y="286"/>
                      <a:pt x="3511" y="0"/>
                      <a:pt x="2856" y="0"/>
                    </a:cubicBezTo>
                    <a:close/>
                  </a:path>
                </a:pathLst>
              </a:custGeom>
              <a:solidFill>
                <a:srgbClr val="DF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3469191" y="1379100"/>
                <a:ext cx="780181" cy="1174116"/>
              </a:xfrm>
              <a:custGeom>
                <a:avLst/>
                <a:gdLst/>
                <a:ahLst/>
                <a:cxnLst/>
                <a:rect l="l" t="t" r="r" b="b"/>
                <a:pathLst>
                  <a:path w="5682" h="8551" extrusionOk="0">
                    <a:moveTo>
                      <a:pt x="1912" y="1"/>
                    </a:moveTo>
                    <a:cubicBezTo>
                      <a:pt x="1771" y="1"/>
                      <a:pt x="1657" y="1"/>
                      <a:pt x="1513" y="30"/>
                    </a:cubicBezTo>
                    <a:cubicBezTo>
                      <a:pt x="828" y="686"/>
                      <a:pt x="314" y="1485"/>
                      <a:pt x="1" y="2399"/>
                    </a:cubicBezTo>
                    <a:cubicBezTo>
                      <a:pt x="115" y="2570"/>
                      <a:pt x="229" y="2771"/>
                      <a:pt x="257" y="3000"/>
                    </a:cubicBezTo>
                    <a:cubicBezTo>
                      <a:pt x="343" y="3312"/>
                      <a:pt x="257" y="3628"/>
                      <a:pt x="229" y="3941"/>
                    </a:cubicBezTo>
                    <a:cubicBezTo>
                      <a:pt x="229" y="4313"/>
                      <a:pt x="314" y="4655"/>
                      <a:pt x="428" y="4998"/>
                    </a:cubicBezTo>
                    <a:cubicBezTo>
                      <a:pt x="599" y="5398"/>
                      <a:pt x="770" y="5683"/>
                      <a:pt x="1170" y="5855"/>
                    </a:cubicBezTo>
                    <a:cubicBezTo>
                      <a:pt x="1284" y="5912"/>
                      <a:pt x="1399" y="5912"/>
                      <a:pt x="1542" y="5996"/>
                    </a:cubicBezTo>
                    <a:cubicBezTo>
                      <a:pt x="1771" y="6168"/>
                      <a:pt x="1828" y="6483"/>
                      <a:pt x="1885" y="6739"/>
                    </a:cubicBezTo>
                    <a:cubicBezTo>
                      <a:pt x="1970" y="7168"/>
                      <a:pt x="2027" y="7568"/>
                      <a:pt x="2113" y="7967"/>
                    </a:cubicBezTo>
                    <a:cubicBezTo>
                      <a:pt x="2141" y="8109"/>
                      <a:pt x="2171" y="8452"/>
                      <a:pt x="2285" y="8509"/>
                    </a:cubicBezTo>
                    <a:cubicBezTo>
                      <a:pt x="2335" y="8538"/>
                      <a:pt x="2383" y="8551"/>
                      <a:pt x="2429" y="8551"/>
                    </a:cubicBezTo>
                    <a:cubicBezTo>
                      <a:pt x="2740" y="8551"/>
                      <a:pt x="2924" y="7938"/>
                      <a:pt x="2997" y="7739"/>
                    </a:cubicBezTo>
                    <a:cubicBezTo>
                      <a:pt x="3169" y="7138"/>
                      <a:pt x="3941" y="6339"/>
                      <a:pt x="3712" y="5711"/>
                    </a:cubicBezTo>
                    <a:cubicBezTo>
                      <a:pt x="3568" y="5254"/>
                      <a:pt x="2826" y="5197"/>
                      <a:pt x="2399" y="5025"/>
                    </a:cubicBezTo>
                    <a:cubicBezTo>
                      <a:pt x="2342" y="4998"/>
                      <a:pt x="2342" y="4941"/>
                      <a:pt x="2342" y="4854"/>
                    </a:cubicBezTo>
                    <a:cubicBezTo>
                      <a:pt x="2456" y="4055"/>
                      <a:pt x="1970" y="2885"/>
                      <a:pt x="2769" y="2314"/>
                    </a:cubicBezTo>
                    <a:cubicBezTo>
                      <a:pt x="3048" y="2111"/>
                      <a:pt x="3368" y="2066"/>
                      <a:pt x="3696" y="2066"/>
                    </a:cubicBezTo>
                    <a:cubicBezTo>
                      <a:pt x="3958" y="2066"/>
                      <a:pt x="4225" y="2094"/>
                      <a:pt x="4482" y="2094"/>
                    </a:cubicBezTo>
                    <a:cubicBezTo>
                      <a:pt x="4629" y="2094"/>
                      <a:pt x="4773" y="2085"/>
                      <a:pt x="4911" y="2056"/>
                    </a:cubicBezTo>
                    <a:cubicBezTo>
                      <a:pt x="5681" y="1915"/>
                      <a:pt x="5396" y="1572"/>
                      <a:pt x="4882" y="1371"/>
                    </a:cubicBezTo>
                    <a:cubicBezTo>
                      <a:pt x="4569" y="1257"/>
                      <a:pt x="4254" y="1200"/>
                      <a:pt x="3911" y="1085"/>
                    </a:cubicBezTo>
                    <a:cubicBezTo>
                      <a:pt x="3655" y="1001"/>
                      <a:pt x="3454" y="914"/>
                      <a:pt x="3226" y="743"/>
                    </a:cubicBezTo>
                    <a:cubicBezTo>
                      <a:pt x="2769" y="430"/>
                      <a:pt x="2541" y="30"/>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4308148" y="1386927"/>
                <a:ext cx="733085" cy="1083905"/>
              </a:xfrm>
              <a:custGeom>
                <a:avLst/>
                <a:gdLst/>
                <a:ahLst/>
                <a:cxnLst/>
                <a:rect l="l" t="t" r="r" b="b"/>
                <a:pathLst>
                  <a:path w="5339" h="7894" extrusionOk="0">
                    <a:moveTo>
                      <a:pt x="3511" y="1"/>
                    </a:moveTo>
                    <a:cubicBezTo>
                      <a:pt x="3226" y="202"/>
                      <a:pt x="2913" y="316"/>
                      <a:pt x="2598" y="515"/>
                    </a:cubicBezTo>
                    <a:cubicBezTo>
                      <a:pt x="2113" y="773"/>
                      <a:pt x="2084" y="1001"/>
                      <a:pt x="1942" y="1485"/>
                    </a:cubicBezTo>
                    <a:cubicBezTo>
                      <a:pt x="1855" y="1743"/>
                      <a:pt x="1942" y="1686"/>
                      <a:pt x="1798" y="1885"/>
                    </a:cubicBezTo>
                    <a:cubicBezTo>
                      <a:pt x="1599" y="2285"/>
                      <a:pt x="1143" y="2486"/>
                      <a:pt x="827" y="2771"/>
                    </a:cubicBezTo>
                    <a:cubicBezTo>
                      <a:pt x="743" y="2828"/>
                      <a:pt x="1" y="3484"/>
                      <a:pt x="599" y="3571"/>
                    </a:cubicBezTo>
                    <a:cubicBezTo>
                      <a:pt x="606" y="3572"/>
                      <a:pt x="614" y="3572"/>
                      <a:pt x="621" y="3572"/>
                    </a:cubicBezTo>
                    <a:cubicBezTo>
                      <a:pt x="799" y="3572"/>
                      <a:pt x="1119" y="3282"/>
                      <a:pt x="1257" y="3198"/>
                    </a:cubicBezTo>
                    <a:cubicBezTo>
                      <a:pt x="1553" y="3029"/>
                      <a:pt x="2005" y="2829"/>
                      <a:pt x="2417" y="2829"/>
                    </a:cubicBezTo>
                    <a:cubicBezTo>
                      <a:pt x="2561" y="2829"/>
                      <a:pt x="2700" y="2854"/>
                      <a:pt x="2826" y="2913"/>
                    </a:cubicBezTo>
                    <a:cubicBezTo>
                      <a:pt x="3283" y="3114"/>
                      <a:pt x="3226" y="3655"/>
                      <a:pt x="2940" y="3970"/>
                    </a:cubicBezTo>
                    <a:cubicBezTo>
                      <a:pt x="2426" y="4512"/>
                      <a:pt x="1542" y="4340"/>
                      <a:pt x="999" y="4770"/>
                    </a:cubicBezTo>
                    <a:cubicBezTo>
                      <a:pt x="256" y="5311"/>
                      <a:pt x="1341" y="6140"/>
                      <a:pt x="1599" y="6654"/>
                    </a:cubicBezTo>
                    <a:cubicBezTo>
                      <a:pt x="1758" y="6928"/>
                      <a:pt x="1991" y="7893"/>
                      <a:pt x="2354" y="7893"/>
                    </a:cubicBezTo>
                    <a:cubicBezTo>
                      <a:pt x="2446" y="7893"/>
                      <a:pt x="2546" y="7832"/>
                      <a:pt x="2655" y="7682"/>
                    </a:cubicBezTo>
                    <a:cubicBezTo>
                      <a:pt x="2856" y="7424"/>
                      <a:pt x="2913" y="7111"/>
                      <a:pt x="3054" y="6853"/>
                    </a:cubicBezTo>
                    <a:cubicBezTo>
                      <a:pt x="3255" y="6426"/>
                      <a:pt x="3598" y="6140"/>
                      <a:pt x="3968" y="5882"/>
                    </a:cubicBezTo>
                    <a:cubicBezTo>
                      <a:pt x="4425" y="5569"/>
                      <a:pt x="4882" y="5284"/>
                      <a:pt x="5281" y="4884"/>
                    </a:cubicBezTo>
                    <a:cubicBezTo>
                      <a:pt x="5311" y="4683"/>
                      <a:pt x="5339" y="4455"/>
                      <a:pt x="5339" y="4226"/>
                    </a:cubicBezTo>
                    <a:cubicBezTo>
                      <a:pt x="5339" y="2570"/>
                      <a:pt x="4626" y="1058"/>
                      <a:pt x="3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3425939" y="1571333"/>
                <a:ext cx="1615285" cy="670610"/>
              </a:xfrm>
              <a:custGeom>
                <a:avLst/>
                <a:gdLst/>
                <a:ahLst/>
                <a:cxnLst/>
                <a:rect l="l" t="t" r="r" b="b"/>
                <a:pathLst>
                  <a:path w="11764" h="4884" extrusionOk="0">
                    <a:moveTo>
                      <a:pt x="773" y="1"/>
                    </a:moveTo>
                    <a:cubicBezTo>
                      <a:pt x="286" y="857"/>
                      <a:pt x="0" y="1828"/>
                      <a:pt x="0" y="2883"/>
                    </a:cubicBezTo>
                    <a:cubicBezTo>
                      <a:pt x="0" y="3283"/>
                      <a:pt x="30" y="3683"/>
                      <a:pt x="115" y="4055"/>
                    </a:cubicBezTo>
                    <a:cubicBezTo>
                      <a:pt x="527" y="4185"/>
                      <a:pt x="964" y="4255"/>
                      <a:pt x="1425" y="4255"/>
                    </a:cubicBezTo>
                    <a:cubicBezTo>
                      <a:pt x="1667" y="4255"/>
                      <a:pt x="1915" y="4236"/>
                      <a:pt x="2170" y="4197"/>
                    </a:cubicBezTo>
                    <a:cubicBezTo>
                      <a:pt x="3456" y="3998"/>
                      <a:pt x="4655" y="3454"/>
                      <a:pt x="5939" y="3427"/>
                    </a:cubicBezTo>
                    <a:cubicBezTo>
                      <a:pt x="7762" y="3427"/>
                      <a:pt x="9527" y="4883"/>
                      <a:pt x="11293" y="4883"/>
                    </a:cubicBezTo>
                    <a:cubicBezTo>
                      <a:pt x="11327" y="4883"/>
                      <a:pt x="11360" y="4883"/>
                      <a:pt x="11393" y="4882"/>
                    </a:cubicBezTo>
                    <a:cubicBezTo>
                      <a:pt x="11622" y="4254"/>
                      <a:pt x="11764" y="3598"/>
                      <a:pt x="11764" y="2883"/>
                    </a:cubicBezTo>
                    <a:cubicBezTo>
                      <a:pt x="11764" y="1942"/>
                      <a:pt x="11508" y="1028"/>
                      <a:pt x="11108" y="229"/>
                    </a:cubicBezTo>
                    <a:cubicBezTo>
                      <a:pt x="10251" y="229"/>
                      <a:pt x="9422" y="314"/>
                      <a:pt x="8566" y="572"/>
                    </a:cubicBezTo>
                    <a:cubicBezTo>
                      <a:pt x="7424" y="885"/>
                      <a:pt x="6311" y="1314"/>
                      <a:pt x="5140" y="1570"/>
                    </a:cubicBezTo>
                    <a:cubicBezTo>
                      <a:pt x="4700" y="1661"/>
                      <a:pt x="4243" y="1728"/>
                      <a:pt x="3788" y="1728"/>
                    </a:cubicBezTo>
                    <a:cubicBezTo>
                      <a:pt x="3387" y="1728"/>
                      <a:pt x="2987" y="1676"/>
                      <a:pt x="2600" y="1542"/>
                    </a:cubicBezTo>
                    <a:cubicBezTo>
                      <a:pt x="1828" y="1257"/>
                      <a:pt x="1286" y="629"/>
                      <a:pt x="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3723899" y="1163662"/>
                <a:ext cx="976394" cy="232736"/>
              </a:xfrm>
              <a:custGeom>
                <a:avLst/>
                <a:gdLst/>
                <a:ahLst/>
                <a:cxnLst/>
                <a:rect l="l" t="t" r="r" b="b"/>
                <a:pathLst>
                  <a:path w="7111" h="1695" extrusionOk="0">
                    <a:moveTo>
                      <a:pt x="3712" y="0"/>
                    </a:moveTo>
                    <a:cubicBezTo>
                      <a:pt x="2314" y="0"/>
                      <a:pt x="1001" y="485"/>
                      <a:pt x="0" y="1314"/>
                    </a:cubicBezTo>
                    <a:cubicBezTo>
                      <a:pt x="398" y="1536"/>
                      <a:pt x="817" y="1695"/>
                      <a:pt x="1314" y="1695"/>
                    </a:cubicBezTo>
                    <a:cubicBezTo>
                      <a:pt x="1388" y="1695"/>
                      <a:pt x="1464" y="1691"/>
                      <a:pt x="1542" y="1684"/>
                    </a:cubicBezTo>
                    <a:cubicBezTo>
                      <a:pt x="2513" y="1599"/>
                      <a:pt x="3426" y="1227"/>
                      <a:pt x="4370" y="1056"/>
                    </a:cubicBezTo>
                    <a:cubicBezTo>
                      <a:pt x="4794" y="963"/>
                      <a:pt x="5218" y="920"/>
                      <a:pt x="5643" y="920"/>
                    </a:cubicBezTo>
                    <a:cubicBezTo>
                      <a:pt x="6132" y="920"/>
                      <a:pt x="6621" y="978"/>
                      <a:pt x="7111" y="1085"/>
                    </a:cubicBezTo>
                    <a:cubicBezTo>
                      <a:pt x="6140" y="400"/>
                      <a:pt x="4968" y="0"/>
                      <a:pt x="3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3884825" y="1163662"/>
                <a:ext cx="627358" cy="171634"/>
              </a:xfrm>
              <a:custGeom>
                <a:avLst/>
                <a:gdLst/>
                <a:ahLst/>
                <a:cxnLst/>
                <a:rect l="l" t="t" r="r" b="b"/>
                <a:pathLst>
                  <a:path w="4569" h="1250" extrusionOk="0">
                    <a:moveTo>
                      <a:pt x="2540" y="0"/>
                    </a:moveTo>
                    <a:cubicBezTo>
                      <a:pt x="1626" y="0"/>
                      <a:pt x="770" y="199"/>
                      <a:pt x="0" y="571"/>
                    </a:cubicBezTo>
                    <a:cubicBezTo>
                      <a:pt x="321" y="942"/>
                      <a:pt x="622" y="1249"/>
                      <a:pt x="1163" y="1249"/>
                    </a:cubicBezTo>
                    <a:cubicBezTo>
                      <a:pt x="1245" y="1249"/>
                      <a:pt x="1333" y="1242"/>
                      <a:pt x="1428" y="1227"/>
                    </a:cubicBezTo>
                    <a:cubicBezTo>
                      <a:pt x="2227" y="1113"/>
                      <a:pt x="2969" y="770"/>
                      <a:pt x="3739" y="628"/>
                    </a:cubicBezTo>
                    <a:cubicBezTo>
                      <a:pt x="4054" y="542"/>
                      <a:pt x="4340" y="485"/>
                      <a:pt x="4568" y="370"/>
                    </a:cubicBezTo>
                    <a:cubicBezTo>
                      <a:pt x="3940" y="115"/>
                      <a:pt x="3255" y="0"/>
                      <a:pt x="2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3469191" y="1571333"/>
                <a:ext cx="439247" cy="584106"/>
              </a:xfrm>
              <a:custGeom>
                <a:avLst/>
                <a:gdLst/>
                <a:ahLst/>
                <a:cxnLst/>
                <a:rect l="l" t="t" r="r" b="b"/>
                <a:pathLst>
                  <a:path w="3199" h="4254" extrusionOk="0">
                    <a:moveTo>
                      <a:pt x="458" y="1"/>
                    </a:moveTo>
                    <a:cubicBezTo>
                      <a:pt x="286" y="314"/>
                      <a:pt x="115" y="656"/>
                      <a:pt x="1" y="999"/>
                    </a:cubicBezTo>
                    <a:cubicBezTo>
                      <a:pt x="115" y="1170"/>
                      <a:pt x="229" y="1371"/>
                      <a:pt x="257" y="1600"/>
                    </a:cubicBezTo>
                    <a:cubicBezTo>
                      <a:pt x="343" y="1912"/>
                      <a:pt x="257" y="2228"/>
                      <a:pt x="229" y="2541"/>
                    </a:cubicBezTo>
                    <a:cubicBezTo>
                      <a:pt x="229" y="2913"/>
                      <a:pt x="314" y="3255"/>
                      <a:pt x="428" y="3598"/>
                    </a:cubicBezTo>
                    <a:cubicBezTo>
                      <a:pt x="542" y="3854"/>
                      <a:pt x="656" y="4082"/>
                      <a:pt x="828" y="4254"/>
                    </a:cubicBezTo>
                    <a:cubicBezTo>
                      <a:pt x="1170" y="4254"/>
                      <a:pt x="1513" y="4254"/>
                      <a:pt x="1855" y="4197"/>
                    </a:cubicBezTo>
                    <a:cubicBezTo>
                      <a:pt x="2312" y="4112"/>
                      <a:pt x="2769" y="3998"/>
                      <a:pt x="3198" y="3884"/>
                    </a:cubicBezTo>
                    <a:cubicBezTo>
                      <a:pt x="2940" y="3769"/>
                      <a:pt x="2627" y="3740"/>
                      <a:pt x="2399" y="3625"/>
                    </a:cubicBezTo>
                    <a:cubicBezTo>
                      <a:pt x="2342" y="3598"/>
                      <a:pt x="2342" y="3541"/>
                      <a:pt x="2342" y="3454"/>
                    </a:cubicBezTo>
                    <a:cubicBezTo>
                      <a:pt x="2426" y="2883"/>
                      <a:pt x="2198" y="2141"/>
                      <a:pt x="2369" y="1542"/>
                    </a:cubicBezTo>
                    <a:lnTo>
                      <a:pt x="2285" y="1542"/>
                    </a:lnTo>
                    <a:cubicBezTo>
                      <a:pt x="1513" y="1257"/>
                      <a:pt x="971" y="629"/>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4308148" y="1602777"/>
                <a:ext cx="733085" cy="615412"/>
              </a:xfrm>
              <a:custGeom>
                <a:avLst/>
                <a:gdLst/>
                <a:ahLst/>
                <a:cxnLst/>
                <a:rect l="l" t="t" r="r" b="b"/>
                <a:pathLst>
                  <a:path w="5339" h="4482" extrusionOk="0">
                    <a:moveTo>
                      <a:pt x="4683" y="0"/>
                    </a:moveTo>
                    <a:cubicBezTo>
                      <a:pt x="3826" y="0"/>
                      <a:pt x="2997" y="85"/>
                      <a:pt x="2141" y="343"/>
                    </a:cubicBezTo>
                    <a:cubicBezTo>
                      <a:pt x="1999" y="370"/>
                      <a:pt x="1855" y="427"/>
                      <a:pt x="1714" y="457"/>
                    </a:cubicBezTo>
                    <a:cubicBezTo>
                      <a:pt x="1485" y="770"/>
                      <a:pt x="1086" y="941"/>
                      <a:pt x="827" y="1199"/>
                    </a:cubicBezTo>
                    <a:cubicBezTo>
                      <a:pt x="743" y="1256"/>
                      <a:pt x="1" y="1912"/>
                      <a:pt x="599" y="1999"/>
                    </a:cubicBezTo>
                    <a:cubicBezTo>
                      <a:pt x="606" y="2000"/>
                      <a:pt x="614" y="2000"/>
                      <a:pt x="621" y="2000"/>
                    </a:cubicBezTo>
                    <a:cubicBezTo>
                      <a:pt x="799" y="2000"/>
                      <a:pt x="1119" y="1710"/>
                      <a:pt x="1257" y="1626"/>
                    </a:cubicBezTo>
                    <a:cubicBezTo>
                      <a:pt x="1553" y="1457"/>
                      <a:pt x="2005" y="1257"/>
                      <a:pt x="2417" y="1257"/>
                    </a:cubicBezTo>
                    <a:cubicBezTo>
                      <a:pt x="2561" y="1257"/>
                      <a:pt x="2700" y="1282"/>
                      <a:pt x="2826" y="1341"/>
                    </a:cubicBezTo>
                    <a:cubicBezTo>
                      <a:pt x="3283" y="1542"/>
                      <a:pt x="3226" y="2083"/>
                      <a:pt x="2940" y="2398"/>
                    </a:cubicBezTo>
                    <a:cubicBezTo>
                      <a:pt x="2426" y="2940"/>
                      <a:pt x="1542" y="2768"/>
                      <a:pt x="999" y="3198"/>
                    </a:cubicBezTo>
                    <a:cubicBezTo>
                      <a:pt x="885" y="3255"/>
                      <a:pt x="827" y="3339"/>
                      <a:pt x="800" y="3396"/>
                    </a:cubicBezTo>
                    <a:cubicBezTo>
                      <a:pt x="1771" y="3682"/>
                      <a:pt x="2769" y="4226"/>
                      <a:pt x="3740" y="4481"/>
                    </a:cubicBezTo>
                    <a:cubicBezTo>
                      <a:pt x="3797" y="4424"/>
                      <a:pt x="3884" y="4367"/>
                      <a:pt x="3968" y="4310"/>
                    </a:cubicBezTo>
                    <a:cubicBezTo>
                      <a:pt x="4425" y="3997"/>
                      <a:pt x="4882" y="3712"/>
                      <a:pt x="5281" y="3312"/>
                    </a:cubicBezTo>
                    <a:cubicBezTo>
                      <a:pt x="5311" y="3111"/>
                      <a:pt x="5339" y="2883"/>
                      <a:pt x="5339" y="2654"/>
                    </a:cubicBezTo>
                    <a:cubicBezTo>
                      <a:pt x="5339" y="1713"/>
                      <a:pt x="5083" y="799"/>
                      <a:pt x="46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4002361" y="2594423"/>
                <a:ext cx="635184" cy="180422"/>
              </a:xfrm>
              <a:custGeom>
                <a:avLst/>
                <a:gdLst/>
                <a:ahLst/>
                <a:cxnLst/>
                <a:rect l="l" t="t" r="r" b="b"/>
                <a:pathLst>
                  <a:path w="4626" h="1314" extrusionOk="0">
                    <a:moveTo>
                      <a:pt x="2856" y="0"/>
                    </a:moveTo>
                    <a:cubicBezTo>
                      <a:pt x="1999" y="0"/>
                      <a:pt x="1086" y="172"/>
                      <a:pt x="400" y="715"/>
                    </a:cubicBezTo>
                    <a:cubicBezTo>
                      <a:pt x="286" y="829"/>
                      <a:pt x="142" y="971"/>
                      <a:pt x="1" y="1058"/>
                    </a:cubicBezTo>
                    <a:cubicBezTo>
                      <a:pt x="542" y="1229"/>
                      <a:pt x="1086" y="1314"/>
                      <a:pt x="1684" y="1314"/>
                    </a:cubicBezTo>
                    <a:cubicBezTo>
                      <a:pt x="2769" y="1314"/>
                      <a:pt x="3769" y="1028"/>
                      <a:pt x="4626" y="514"/>
                    </a:cubicBezTo>
                    <a:cubicBezTo>
                      <a:pt x="4055" y="286"/>
                      <a:pt x="3511"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8"/>
            <p:cNvGrpSpPr/>
            <p:nvPr/>
          </p:nvGrpSpPr>
          <p:grpSpPr>
            <a:xfrm>
              <a:off x="7067995" y="3188126"/>
              <a:ext cx="1736721" cy="1515492"/>
              <a:chOff x="6773938" y="2751230"/>
              <a:chExt cx="2030778" cy="1772091"/>
            </a:xfrm>
          </p:grpSpPr>
          <p:sp>
            <p:nvSpPr>
              <p:cNvPr id="1523" name="Google Shape;1523;p8"/>
              <p:cNvSpPr/>
              <p:nvPr/>
            </p:nvSpPr>
            <p:spPr>
              <a:xfrm>
                <a:off x="7032628" y="2810135"/>
                <a:ext cx="1533038" cy="1532901"/>
              </a:xfrm>
              <a:custGeom>
                <a:avLst/>
                <a:gdLst/>
                <a:ahLst/>
                <a:cxnLst/>
                <a:rect l="l" t="t" r="r" b="b"/>
                <a:pathLst>
                  <a:path w="11165" h="11164" extrusionOk="0">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7358187" y="2810135"/>
                <a:ext cx="980238" cy="298369"/>
              </a:xfrm>
              <a:custGeom>
                <a:avLst/>
                <a:gdLst/>
                <a:ahLst/>
                <a:cxnLst/>
                <a:rect l="l" t="t" r="r" b="b"/>
                <a:pathLst>
                  <a:path w="7139" h="2173" extrusionOk="0">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7487395" y="3974379"/>
                <a:ext cx="964448" cy="368671"/>
              </a:xfrm>
              <a:custGeom>
                <a:avLst/>
                <a:gdLst/>
                <a:ahLst/>
                <a:cxnLst/>
                <a:rect l="l" t="t" r="r" b="b"/>
                <a:pathLst>
                  <a:path w="7024" h="2685" extrusionOk="0">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7032628" y="3221651"/>
                <a:ext cx="1533038" cy="702877"/>
              </a:xfrm>
              <a:custGeom>
                <a:avLst/>
                <a:gdLst/>
                <a:ahLst/>
                <a:cxnLst/>
                <a:rect l="l" t="t" r="r" b="b"/>
                <a:pathLst>
                  <a:path w="11165" h="5119" extrusionOk="0">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6773938" y="2751230"/>
                <a:ext cx="2030778" cy="1772091"/>
              </a:xfrm>
              <a:custGeom>
                <a:avLst/>
                <a:gdLst/>
                <a:ahLst/>
                <a:cxnLst/>
                <a:rect l="l" t="t" r="r" b="b"/>
                <a:pathLst>
                  <a:path w="14790" h="12906" extrusionOk="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6805245" y="2778829"/>
                <a:ext cx="1968166" cy="1711538"/>
              </a:xfrm>
              <a:custGeom>
                <a:avLst/>
                <a:gdLst/>
                <a:ahLst/>
                <a:cxnLst/>
                <a:rect l="l" t="t" r="r" b="b"/>
                <a:pathLst>
                  <a:path w="14334" h="12465" extrusionOk="0">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8"/>
            <p:cNvGrpSpPr/>
            <p:nvPr/>
          </p:nvGrpSpPr>
          <p:grpSpPr>
            <a:xfrm>
              <a:off x="713234" y="-940294"/>
              <a:ext cx="1843590" cy="1844428"/>
              <a:chOff x="2285315" y="1300697"/>
              <a:chExt cx="921196" cy="921615"/>
            </a:xfrm>
          </p:grpSpPr>
          <p:sp>
            <p:nvSpPr>
              <p:cNvPr id="1530" name="Google Shape;1530;p8"/>
              <p:cNvSpPr/>
              <p:nvPr/>
            </p:nvSpPr>
            <p:spPr>
              <a:xfrm>
                <a:off x="2285315" y="1300697"/>
                <a:ext cx="921196" cy="921608"/>
              </a:xfrm>
              <a:custGeom>
                <a:avLst/>
                <a:gdLst/>
                <a:ahLst/>
                <a:cxnLst/>
                <a:rect l="l" t="t" r="r" b="b"/>
                <a:pathLst>
                  <a:path w="6709" h="6712" extrusionOk="0">
                    <a:moveTo>
                      <a:pt x="3369" y="0"/>
                    </a:moveTo>
                    <a:cubicBezTo>
                      <a:pt x="1512" y="0"/>
                      <a:pt x="0" y="1485"/>
                      <a:pt x="0" y="3342"/>
                    </a:cubicBezTo>
                    <a:cubicBezTo>
                      <a:pt x="0" y="5226"/>
                      <a:pt x="1512" y="6711"/>
                      <a:pt x="3369" y="6711"/>
                    </a:cubicBezTo>
                    <a:cubicBezTo>
                      <a:pt x="5224" y="6711"/>
                      <a:pt x="6709" y="5226"/>
                      <a:pt x="6709" y="3342"/>
                    </a:cubicBezTo>
                    <a:cubicBezTo>
                      <a:pt x="6709" y="1485"/>
                      <a:pt x="5224" y="0"/>
                      <a:pt x="3369"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2661678" y="1300697"/>
                <a:ext cx="482087" cy="227519"/>
              </a:xfrm>
              <a:custGeom>
                <a:avLst/>
                <a:gdLst/>
                <a:ahLst/>
                <a:cxnLst/>
                <a:rect l="l" t="t" r="r" b="b"/>
                <a:pathLst>
                  <a:path w="3511" h="1657" extrusionOk="0">
                    <a:moveTo>
                      <a:pt x="628" y="0"/>
                    </a:moveTo>
                    <a:cubicBezTo>
                      <a:pt x="400" y="0"/>
                      <a:pt x="199" y="0"/>
                      <a:pt x="0" y="58"/>
                    </a:cubicBezTo>
                    <a:cubicBezTo>
                      <a:pt x="914" y="1028"/>
                      <a:pt x="2284" y="1200"/>
                      <a:pt x="3511" y="1656"/>
                    </a:cubicBezTo>
                    <a:cubicBezTo>
                      <a:pt x="2940" y="658"/>
                      <a:pt x="1855" y="0"/>
                      <a:pt x="628"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2300968" y="1473157"/>
                <a:ext cx="897716" cy="486343"/>
              </a:xfrm>
              <a:custGeom>
                <a:avLst/>
                <a:gdLst/>
                <a:ahLst/>
                <a:cxnLst/>
                <a:rect l="l" t="t" r="r" b="b"/>
                <a:pathLst>
                  <a:path w="6538" h="3542" extrusionOk="0">
                    <a:moveTo>
                      <a:pt x="629" y="1"/>
                    </a:moveTo>
                    <a:cubicBezTo>
                      <a:pt x="343" y="373"/>
                      <a:pt x="115" y="800"/>
                      <a:pt x="0" y="1287"/>
                    </a:cubicBezTo>
                    <a:cubicBezTo>
                      <a:pt x="457" y="1572"/>
                      <a:pt x="942" y="1828"/>
                      <a:pt x="1485" y="1972"/>
                    </a:cubicBezTo>
                    <a:cubicBezTo>
                      <a:pt x="2198" y="2143"/>
                      <a:pt x="2940" y="2114"/>
                      <a:pt x="3655" y="2257"/>
                    </a:cubicBezTo>
                    <a:cubicBezTo>
                      <a:pt x="4683" y="2429"/>
                      <a:pt x="5567" y="2799"/>
                      <a:pt x="6282" y="3541"/>
                    </a:cubicBezTo>
                    <a:cubicBezTo>
                      <a:pt x="6396" y="3285"/>
                      <a:pt x="6480" y="3000"/>
                      <a:pt x="6538" y="2714"/>
                    </a:cubicBezTo>
                    <a:cubicBezTo>
                      <a:pt x="5852" y="2056"/>
                      <a:pt x="5083" y="1485"/>
                      <a:pt x="4112" y="1200"/>
                    </a:cubicBezTo>
                    <a:cubicBezTo>
                      <a:pt x="2856" y="830"/>
                      <a:pt x="1656" y="773"/>
                      <a:pt x="629" y="1"/>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2308795" y="1904445"/>
                <a:ext cx="713587" cy="317867"/>
              </a:xfrm>
              <a:custGeom>
                <a:avLst/>
                <a:gdLst/>
                <a:ahLst/>
                <a:cxnLst/>
                <a:rect l="l" t="t" r="r" b="b"/>
                <a:pathLst>
                  <a:path w="5197" h="2315" extrusionOk="0">
                    <a:moveTo>
                      <a:pt x="1" y="0"/>
                    </a:moveTo>
                    <a:lnTo>
                      <a:pt x="1" y="0"/>
                    </a:lnTo>
                    <a:cubicBezTo>
                      <a:pt x="428" y="1343"/>
                      <a:pt x="1684" y="2314"/>
                      <a:pt x="3198" y="2314"/>
                    </a:cubicBezTo>
                    <a:cubicBezTo>
                      <a:pt x="3941" y="2314"/>
                      <a:pt x="4626" y="2086"/>
                      <a:pt x="5197" y="1656"/>
                    </a:cubicBezTo>
                    <a:cubicBezTo>
                      <a:pt x="5110" y="1572"/>
                      <a:pt x="5053" y="1485"/>
                      <a:pt x="4968" y="1400"/>
                    </a:cubicBezTo>
                    <a:cubicBezTo>
                      <a:pt x="4397" y="887"/>
                      <a:pt x="3625" y="601"/>
                      <a:pt x="2913" y="457"/>
                    </a:cubicBezTo>
                    <a:cubicBezTo>
                      <a:pt x="1912" y="258"/>
                      <a:pt x="942" y="258"/>
                      <a:pt x="1"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8"/>
            <p:cNvGrpSpPr/>
            <p:nvPr/>
          </p:nvGrpSpPr>
          <p:grpSpPr>
            <a:xfrm>
              <a:off x="-1670858" y="3153559"/>
              <a:ext cx="3555854" cy="3547050"/>
              <a:chOff x="1944103" y="3103977"/>
              <a:chExt cx="1603614" cy="1599644"/>
            </a:xfrm>
          </p:grpSpPr>
          <p:sp>
            <p:nvSpPr>
              <p:cNvPr id="1535" name="Google Shape;1535;p8"/>
              <p:cNvSpPr/>
              <p:nvPr/>
            </p:nvSpPr>
            <p:spPr>
              <a:xfrm>
                <a:off x="1944103" y="3103977"/>
                <a:ext cx="1603614" cy="1599632"/>
              </a:xfrm>
              <a:custGeom>
                <a:avLst/>
                <a:gdLst/>
                <a:ahLst/>
                <a:cxnLst/>
                <a:rect l="l" t="t" r="r" b="b"/>
                <a:pathLst>
                  <a:path w="11679" h="11650" extrusionOk="0">
                    <a:moveTo>
                      <a:pt x="5854" y="1"/>
                    </a:moveTo>
                    <a:cubicBezTo>
                      <a:pt x="2627" y="1"/>
                      <a:pt x="0" y="2600"/>
                      <a:pt x="0" y="5825"/>
                    </a:cubicBezTo>
                    <a:cubicBezTo>
                      <a:pt x="0" y="9053"/>
                      <a:pt x="2627" y="11650"/>
                      <a:pt x="5854" y="11650"/>
                    </a:cubicBezTo>
                    <a:cubicBezTo>
                      <a:pt x="9079" y="11650"/>
                      <a:pt x="11679" y="9053"/>
                      <a:pt x="11679" y="5825"/>
                    </a:cubicBezTo>
                    <a:cubicBezTo>
                      <a:pt x="11679" y="2600"/>
                      <a:pt x="9079" y="1"/>
                      <a:pt x="5854"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2132216" y="3103977"/>
                <a:ext cx="1144870" cy="286561"/>
              </a:xfrm>
              <a:custGeom>
                <a:avLst/>
                <a:gdLst/>
                <a:ahLst/>
                <a:cxnLst/>
                <a:rect l="l" t="t" r="r" b="b"/>
                <a:pathLst>
                  <a:path w="8338" h="2087" extrusionOk="0">
                    <a:moveTo>
                      <a:pt x="4484" y="1"/>
                    </a:moveTo>
                    <a:cubicBezTo>
                      <a:pt x="2684" y="1"/>
                      <a:pt x="1058" y="800"/>
                      <a:pt x="1" y="2086"/>
                    </a:cubicBezTo>
                    <a:cubicBezTo>
                      <a:pt x="773" y="1858"/>
                      <a:pt x="1515" y="1572"/>
                      <a:pt x="2285" y="1371"/>
                    </a:cubicBezTo>
                    <a:cubicBezTo>
                      <a:pt x="2698" y="1258"/>
                      <a:pt x="3097" y="1208"/>
                      <a:pt x="3495" y="1208"/>
                    </a:cubicBezTo>
                    <a:cubicBezTo>
                      <a:pt x="3896" y="1208"/>
                      <a:pt x="4297" y="1258"/>
                      <a:pt x="4713" y="1344"/>
                    </a:cubicBezTo>
                    <a:cubicBezTo>
                      <a:pt x="5504" y="1491"/>
                      <a:pt x="6297" y="1734"/>
                      <a:pt x="7074" y="1734"/>
                    </a:cubicBezTo>
                    <a:cubicBezTo>
                      <a:pt x="7501" y="1734"/>
                      <a:pt x="7923" y="1661"/>
                      <a:pt x="8338" y="1458"/>
                    </a:cubicBezTo>
                    <a:cubicBezTo>
                      <a:pt x="7310" y="545"/>
                      <a:pt x="5969" y="1"/>
                      <a:pt x="4484"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2630235" y="4084089"/>
                <a:ext cx="897716" cy="619531"/>
              </a:xfrm>
              <a:custGeom>
                <a:avLst/>
                <a:gdLst/>
                <a:ahLst/>
                <a:cxnLst/>
                <a:rect l="l" t="t" r="r" b="b"/>
                <a:pathLst>
                  <a:path w="6538" h="4512" extrusionOk="0">
                    <a:moveTo>
                      <a:pt x="6538" y="1"/>
                    </a:moveTo>
                    <a:lnTo>
                      <a:pt x="6538" y="1"/>
                    </a:lnTo>
                    <a:cubicBezTo>
                      <a:pt x="5825" y="544"/>
                      <a:pt x="5053" y="944"/>
                      <a:pt x="4055" y="1200"/>
                    </a:cubicBezTo>
                    <a:cubicBezTo>
                      <a:pt x="2255" y="1657"/>
                      <a:pt x="999" y="2943"/>
                      <a:pt x="1" y="4455"/>
                    </a:cubicBezTo>
                    <a:cubicBezTo>
                      <a:pt x="286" y="4512"/>
                      <a:pt x="572" y="4512"/>
                      <a:pt x="857" y="4512"/>
                    </a:cubicBezTo>
                    <a:cubicBezTo>
                      <a:pt x="3626" y="4512"/>
                      <a:pt x="5910" y="2600"/>
                      <a:pt x="6538"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1944103" y="3460980"/>
                <a:ext cx="1572308" cy="846501"/>
              </a:xfrm>
              <a:custGeom>
                <a:avLst/>
                <a:gdLst/>
                <a:ahLst/>
                <a:cxnLst/>
                <a:rect l="l" t="t" r="r" b="b"/>
                <a:pathLst>
                  <a:path w="11451" h="6165" extrusionOk="0">
                    <a:moveTo>
                      <a:pt x="10708" y="0"/>
                    </a:moveTo>
                    <a:cubicBezTo>
                      <a:pt x="9422" y="1113"/>
                      <a:pt x="7937" y="2056"/>
                      <a:pt x="6224" y="2255"/>
                    </a:cubicBezTo>
                    <a:cubicBezTo>
                      <a:pt x="5914" y="2289"/>
                      <a:pt x="5606" y="2303"/>
                      <a:pt x="5298" y="2303"/>
                    </a:cubicBezTo>
                    <a:cubicBezTo>
                      <a:pt x="3768" y="2303"/>
                      <a:pt x="2262" y="1949"/>
                      <a:pt x="746" y="1949"/>
                    </a:cubicBezTo>
                    <a:cubicBezTo>
                      <a:pt x="546" y="1949"/>
                      <a:pt x="345" y="1955"/>
                      <a:pt x="144" y="1969"/>
                    </a:cubicBezTo>
                    <a:cubicBezTo>
                      <a:pt x="57" y="2369"/>
                      <a:pt x="0" y="2798"/>
                      <a:pt x="0" y="3225"/>
                    </a:cubicBezTo>
                    <a:cubicBezTo>
                      <a:pt x="0" y="4082"/>
                      <a:pt x="201" y="4881"/>
                      <a:pt x="514" y="5624"/>
                    </a:cubicBezTo>
                    <a:lnTo>
                      <a:pt x="601" y="5624"/>
                    </a:lnTo>
                    <a:cubicBezTo>
                      <a:pt x="1267" y="5991"/>
                      <a:pt x="1868" y="6164"/>
                      <a:pt x="2461" y="6164"/>
                    </a:cubicBezTo>
                    <a:cubicBezTo>
                      <a:pt x="3112" y="6164"/>
                      <a:pt x="3752" y="5955"/>
                      <a:pt x="4454" y="5567"/>
                    </a:cubicBezTo>
                    <a:cubicBezTo>
                      <a:pt x="5425" y="5053"/>
                      <a:pt x="6339" y="4482"/>
                      <a:pt x="7339" y="4054"/>
                    </a:cubicBezTo>
                    <a:cubicBezTo>
                      <a:pt x="8337" y="3625"/>
                      <a:pt x="9395" y="3340"/>
                      <a:pt x="10279" y="2711"/>
                    </a:cubicBezTo>
                    <a:cubicBezTo>
                      <a:pt x="10735" y="2399"/>
                      <a:pt x="11108" y="2026"/>
                      <a:pt x="11450" y="1627"/>
                    </a:cubicBezTo>
                    <a:cubicBezTo>
                      <a:pt x="11279" y="1028"/>
                      <a:pt x="11021" y="484"/>
                      <a:pt x="10708"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8"/>
            <p:cNvGrpSpPr/>
            <p:nvPr/>
          </p:nvGrpSpPr>
          <p:grpSpPr>
            <a:xfrm>
              <a:off x="2057493" y="3962368"/>
              <a:ext cx="532873" cy="534601"/>
              <a:chOff x="3919839" y="3288383"/>
              <a:chExt cx="1188122" cy="1191976"/>
            </a:xfrm>
          </p:grpSpPr>
          <p:sp>
            <p:nvSpPr>
              <p:cNvPr id="1540" name="Google Shape;1540;p8"/>
              <p:cNvSpPr/>
              <p:nvPr/>
            </p:nvSpPr>
            <p:spPr>
              <a:xfrm>
                <a:off x="3919839" y="3288383"/>
                <a:ext cx="1188122" cy="1191966"/>
              </a:xfrm>
              <a:custGeom>
                <a:avLst/>
                <a:gdLst/>
                <a:ahLst/>
                <a:cxnLst/>
                <a:rect l="l" t="t" r="r" b="b"/>
                <a:pathLst>
                  <a:path w="8653" h="8681" extrusionOk="0">
                    <a:moveTo>
                      <a:pt x="4313" y="1"/>
                    </a:moveTo>
                    <a:cubicBezTo>
                      <a:pt x="1942" y="1"/>
                      <a:pt x="1" y="1942"/>
                      <a:pt x="1" y="4341"/>
                    </a:cubicBezTo>
                    <a:cubicBezTo>
                      <a:pt x="1" y="6739"/>
                      <a:pt x="1942" y="8681"/>
                      <a:pt x="4313" y="8681"/>
                    </a:cubicBezTo>
                    <a:cubicBezTo>
                      <a:pt x="6712" y="8681"/>
                      <a:pt x="8653" y="6739"/>
                      <a:pt x="8653" y="4341"/>
                    </a:cubicBezTo>
                    <a:cubicBezTo>
                      <a:pt x="8653" y="1942"/>
                      <a:pt x="6712" y="1"/>
                      <a:pt x="4313" y="1"/>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4276841" y="3288383"/>
                <a:ext cx="442954" cy="82522"/>
              </a:xfrm>
              <a:custGeom>
                <a:avLst/>
                <a:gdLst/>
                <a:ahLst/>
                <a:cxnLst/>
                <a:rect l="l" t="t" r="r" b="b"/>
                <a:pathLst>
                  <a:path w="3226" h="601" extrusionOk="0">
                    <a:moveTo>
                      <a:pt x="1713" y="1"/>
                    </a:moveTo>
                    <a:cubicBezTo>
                      <a:pt x="1113" y="1"/>
                      <a:pt x="514" y="143"/>
                      <a:pt x="0" y="371"/>
                    </a:cubicBezTo>
                    <a:cubicBezTo>
                      <a:pt x="481" y="521"/>
                      <a:pt x="969" y="601"/>
                      <a:pt x="1461" y="601"/>
                    </a:cubicBezTo>
                    <a:cubicBezTo>
                      <a:pt x="1904" y="601"/>
                      <a:pt x="2351" y="536"/>
                      <a:pt x="2798" y="401"/>
                    </a:cubicBezTo>
                    <a:cubicBezTo>
                      <a:pt x="2940" y="371"/>
                      <a:pt x="3084" y="314"/>
                      <a:pt x="3225" y="287"/>
                    </a:cubicBezTo>
                    <a:cubicBezTo>
                      <a:pt x="2741" y="115"/>
                      <a:pt x="2255" y="1"/>
                      <a:pt x="1713" y="1"/>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3919839" y="3578242"/>
                <a:ext cx="1188122" cy="576554"/>
              </a:xfrm>
              <a:custGeom>
                <a:avLst/>
                <a:gdLst/>
                <a:ahLst/>
                <a:cxnLst/>
                <a:rect l="l" t="t" r="r" b="b"/>
                <a:pathLst>
                  <a:path w="8653" h="4199" extrusionOk="0">
                    <a:moveTo>
                      <a:pt x="4841" y="1"/>
                    </a:moveTo>
                    <a:cubicBezTo>
                      <a:pt x="3816" y="1"/>
                      <a:pt x="2779" y="302"/>
                      <a:pt x="1761" y="302"/>
                    </a:cubicBezTo>
                    <a:cubicBezTo>
                      <a:pt x="1352" y="302"/>
                      <a:pt x="946" y="253"/>
                      <a:pt x="545" y="117"/>
                    </a:cubicBezTo>
                    <a:cubicBezTo>
                      <a:pt x="259" y="631"/>
                      <a:pt x="58" y="1202"/>
                      <a:pt x="1" y="1830"/>
                    </a:cubicBezTo>
                    <a:cubicBezTo>
                      <a:pt x="1143" y="2744"/>
                      <a:pt x="2657" y="2744"/>
                      <a:pt x="4142" y="2744"/>
                    </a:cubicBezTo>
                    <a:cubicBezTo>
                      <a:pt x="4941" y="2744"/>
                      <a:pt x="5654" y="2744"/>
                      <a:pt x="6396" y="3086"/>
                    </a:cubicBezTo>
                    <a:cubicBezTo>
                      <a:pt x="7024" y="3372"/>
                      <a:pt x="7595" y="3799"/>
                      <a:pt x="8167" y="4199"/>
                    </a:cubicBezTo>
                    <a:cubicBezTo>
                      <a:pt x="8482" y="3600"/>
                      <a:pt x="8653" y="2942"/>
                      <a:pt x="8653" y="2257"/>
                    </a:cubicBezTo>
                    <a:cubicBezTo>
                      <a:pt x="7881" y="1259"/>
                      <a:pt x="6997" y="345"/>
                      <a:pt x="5711" y="87"/>
                    </a:cubicBezTo>
                    <a:cubicBezTo>
                      <a:pt x="5422" y="25"/>
                      <a:pt x="5132" y="1"/>
                      <a:pt x="4841" y="1"/>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4080764" y="4106608"/>
                <a:ext cx="882063" cy="373751"/>
              </a:xfrm>
              <a:custGeom>
                <a:avLst/>
                <a:gdLst/>
                <a:ahLst/>
                <a:cxnLst/>
                <a:rect l="l" t="t" r="r" b="b"/>
                <a:pathLst>
                  <a:path w="6424" h="2722" extrusionOk="0">
                    <a:moveTo>
                      <a:pt x="3727" y="0"/>
                    </a:moveTo>
                    <a:cubicBezTo>
                      <a:pt x="3656" y="0"/>
                      <a:pt x="3584" y="3"/>
                      <a:pt x="3511" y="8"/>
                    </a:cubicBezTo>
                    <a:cubicBezTo>
                      <a:pt x="2228" y="95"/>
                      <a:pt x="1200" y="922"/>
                      <a:pt x="1" y="1351"/>
                    </a:cubicBezTo>
                    <a:cubicBezTo>
                      <a:pt x="770" y="2178"/>
                      <a:pt x="1912" y="2722"/>
                      <a:pt x="3141" y="2722"/>
                    </a:cubicBezTo>
                    <a:cubicBezTo>
                      <a:pt x="4455" y="2722"/>
                      <a:pt x="5624" y="2121"/>
                      <a:pt x="6423" y="1207"/>
                    </a:cubicBezTo>
                    <a:cubicBezTo>
                      <a:pt x="5621" y="566"/>
                      <a:pt x="4769" y="0"/>
                      <a:pt x="3727" y="0"/>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8"/>
            <p:cNvGrpSpPr/>
            <p:nvPr/>
          </p:nvGrpSpPr>
          <p:grpSpPr>
            <a:xfrm>
              <a:off x="7415394" y="374047"/>
              <a:ext cx="834197" cy="834204"/>
              <a:chOff x="5617524" y="1477276"/>
              <a:chExt cx="1289729" cy="1289740"/>
            </a:xfrm>
          </p:grpSpPr>
          <p:sp>
            <p:nvSpPr>
              <p:cNvPr id="1545" name="Google Shape;1545;p8"/>
              <p:cNvSpPr/>
              <p:nvPr/>
            </p:nvSpPr>
            <p:spPr>
              <a:xfrm>
                <a:off x="5617524" y="1477276"/>
                <a:ext cx="1289729" cy="1289729"/>
              </a:xfrm>
              <a:custGeom>
                <a:avLst/>
                <a:gdLst/>
                <a:ahLst/>
                <a:cxnLst/>
                <a:rect l="l" t="t" r="r" b="b"/>
                <a:pathLst>
                  <a:path w="9393" h="9393" extrusionOk="0">
                    <a:moveTo>
                      <a:pt x="4683" y="0"/>
                    </a:moveTo>
                    <a:cubicBezTo>
                      <a:pt x="2084" y="0"/>
                      <a:pt x="1" y="2113"/>
                      <a:pt x="1" y="4710"/>
                    </a:cubicBezTo>
                    <a:cubicBezTo>
                      <a:pt x="1" y="7309"/>
                      <a:pt x="2084" y="9393"/>
                      <a:pt x="4683" y="9393"/>
                    </a:cubicBezTo>
                    <a:cubicBezTo>
                      <a:pt x="7280" y="9393"/>
                      <a:pt x="9393" y="7309"/>
                      <a:pt x="9393" y="4710"/>
                    </a:cubicBezTo>
                    <a:cubicBezTo>
                      <a:pt x="9393" y="2113"/>
                      <a:pt x="7280" y="0"/>
                      <a:pt x="4683" y="0"/>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5617524" y="1751070"/>
                <a:ext cx="1289729" cy="686675"/>
              </a:xfrm>
              <a:custGeom>
                <a:avLst/>
                <a:gdLst/>
                <a:ahLst/>
                <a:cxnLst/>
                <a:rect l="l" t="t" r="r" b="b"/>
                <a:pathLst>
                  <a:path w="9393" h="5001" extrusionOk="0">
                    <a:moveTo>
                      <a:pt x="8256" y="0"/>
                    </a:moveTo>
                    <a:cubicBezTo>
                      <a:pt x="7436" y="0"/>
                      <a:pt x="6619" y="119"/>
                      <a:pt x="5825" y="375"/>
                    </a:cubicBezTo>
                    <a:cubicBezTo>
                      <a:pt x="5053" y="603"/>
                      <a:pt x="4311" y="1003"/>
                      <a:pt x="3541" y="1289"/>
                    </a:cubicBezTo>
                    <a:cubicBezTo>
                      <a:pt x="2948" y="1536"/>
                      <a:pt x="2289" y="1763"/>
                      <a:pt x="1641" y="1763"/>
                    </a:cubicBezTo>
                    <a:cubicBezTo>
                      <a:pt x="1541" y="1763"/>
                      <a:pt x="1441" y="1757"/>
                      <a:pt x="1341" y="1745"/>
                    </a:cubicBezTo>
                    <a:cubicBezTo>
                      <a:pt x="914" y="1688"/>
                      <a:pt x="542" y="1517"/>
                      <a:pt x="229" y="1261"/>
                    </a:cubicBezTo>
                    <a:cubicBezTo>
                      <a:pt x="85" y="1718"/>
                      <a:pt x="1" y="2202"/>
                      <a:pt x="1" y="2716"/>
                    </a:cubicBezTo>
                    <a:cubicBezTo>
                      <a:pt x="1" y="2945"/>
                      <a:pt x="1" y="3146"/>
                      <a:pt x="28" y="3374"/>
                    </a:cubicBezTo>
                    <a:cubicBezTo>
                      <a:pt x="112" y="3365"/>
                      <a:pt x="197" y="3362"/>
                      <a:pt x="280" y="3362"/>
                    </a:cubicBezTo>
                    <a:cubicBezTo>
                      <a:pt x="480" y="3362"/>
                      <a:pt x="675" y="3382"/>
                      <a:pt x="857" y="3401"/>
                    </a:cubicBezTo>
                    <a:cubicBezTo>
                      <a:pt x="1211" y="3443"/>
                      <a:pt x="1566" y="3470"/>
                      <a:pt x="1920" y="3470"/>
                    </a:cubicBezTo>
                    <a:cubicBezTo>
                      <a:pt x="2051" y="3470"/>
                      <a:pt x="2182" y="3467"/>
                      <a:pt x="2312" y="3459"/>
                    </a:cubicBezTo>
                    <a:cubicBezTo>
                      <a:pt x="3209" y="3380"/>
                      <a:pt x="4082" y="3082"/>
                      <a:pt x="4975" y="3082"/>
                    </a:cubicBezTo>
                    <a:cubicBezTo>
                      <a:pt x="5049" y="3082"/>
                      <a:pt x="5123" y="3084"/>
                      <a:pt x="5197" y="3089"/>
                    </a:cubicBezTo>
                    <a:cubicBezTo>
                      <a:pt x="6053" y="3116"/>
                      <a:pt x="6967" y="3459"/>
                      <a:pt x="7652" y="3945"/>
                    </a:cubicBezTo>
                    <a:cubicBezTo>
                      <a:pt x="7908" y="4116"/>
                      <a:pt x="8109" y="4345"/>
                      <a:pt x="8308" y="4543"/>
                    </a:cubicBezTo>
                    <a:cubicBezTo>
                      <a:pt x="8452" y="4687"/>
                      <a:pt x="8623" y="4859"/>
                      <a:pt x="8794" y="5000"/>
                    </a:cubicBezTo>
                    <a:cubicBezTo>
                      <a:pt x="9164" y="4315"/>
                      <a:pt x="9393" y="3545"/>
                      <a:pt x="9393" y="2716"/>
                    </a:cubicBezTo>
                    <a:cubicBezTo>
                      <a:pt x="9393" y="1718"/>
                      <a:pt x="9080" y="775"/>
                      <a:pt x="8536" y="5"/>
                    </a:cubicBezTo>
                    <a:cubicBezTo>
                      <a:pt x="8443" y="2"/>
                      <a:pt x="8350" y="0"/>
                      <a:pt x="8256"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5829254" y="1477276"/>
                <a:ext cx="670335" cy="231226"/>
              </a:xfrm>
              <a:custGeom>
                <a:avLst/>
                <a:gdLst/>
                <a:ahLst/>
                <a:cxnLst/>
                <a:rect l="l" t="t" r="r" b="b"/>
                <a:pathLst>
                  <a:path w="4882" h="1684" extrusionOk="0">
                    <a:moveTo>
                      <a:pt x="3141" y="0"/>
                    </a:moveTo>
                    <a:cubicBezTo>
                      <a:pt x="1942" y="0"/>
                      <a:pt x="827" y="457"/>
                      <a:pt x="0" y="1227"/>
                    </a:cubicBezTo>
                    <a:cubicBezTo>
                      <a:pt x="229" y="1485"/>
                      <a:pt x="514" y="1656"/>
                      <a:pt x="914" y="1684"/>
                    </a:cubicBezTo>
                    <a:cubicBezTo>
                      <a:pt x="1428" y="1684"/>
                      <a:pt x="1942" y="1485"/>
                      <a:pt x="2399" y="1284"/>
                    </a:cubicBezTo>
                    <a:cubicBezTo>
                      <a:pt x="3226" y="941"/>
                      <a:pt x="4025" y="599"/>
                      <a:pt x="4881" y="343"/>
                    </a:cubicBezTo>
                    <a:cubicBezTo>
                      <a:pt x="4340" y="115"/>
                      <a:pt x="3769" y="0"/>
                      <a:pt x="3141"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5703754" y="2379259"/>
                <a:ext cx="956759" cy="387756"/>
              </a:xfrm>
              <a:custGeom>
                <a:avLst/>
                <a:gdLst/>
                <a:ahLst/>
                <a:cxnLst/>
                <a:rect l="l" t="t" r="r" b="b"/>
                <a:pathLst>
                  <a:path w="6968" h="2824" extrusionOk="0">
                    <a:moveTo>
                      <a:pt x="3814" y="1"/>
                    </a:moveTo>
                    <a:cubicBezTo>
                      <a:pt x="2532" y="1"/>
                      <a:pt x="1276" y="369"/>
                      <a:pt x="1" y="482"/>
                    </a:cubicBezTo>
                    <a:cubicBezTo>
                      <a:pt x="800" y="1883"/>
                      <a:pt x="2312" y="2824"/>
                      <a:pt x="4055" y="2824"/>
                    </a:cubicBezTo>
                    <a:cubicBezTo>
                      <a:pt x="5167" y="2824"/>
                      <a:pt x="6168" y="2454"/>
                      <a:pt x="6967" y="1825"/>
                    </a:cubicBezTo>
                    <a:cubicBezTo>
                      <a:pt x="6938" y="1825"/>
                      <a:pt x="6938" y="1796"/>
                      <a:pt x="6910" y="1796"/>
                    </a:cubicBezTo>
                    <a:cubicBezTo>
                      <a:pt x="6625" y="1483"/>
                      <a:pt x="6396" y="1083"/>
                      <a:pt x="6081" y="768"/>
                    </a:cubicBezTo>
                    <a:cubicBezTo>
                      <a:pt x="5711" y="398"/>
                      <a:pt x="5282" y="169"/>
                      <a:pt x="4797" y="83"/>
                    </a:cubicBezTo>
                    <a:cubicBezTo>
                      <a:pt x="4467" y="25"/>
                      <a:pt x="4140" y="1"/>
                      <a:pt x="3814" y="1"/>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8"/>
            <p:cNvGrpSpPr/>
            <p:nvPr/>
          </p:nvGrpSpPr>
          <p:grpSpPr>
            <a:xfrm>
              <a:off x="8484848" y="469688"/>
              <a:ext cx="319885" cy="319888"/>
              <a:chOff x="7252185" y="767525"/>
              <a:chExt cx="788282" cy="788289"/>
            </a:xfrm>
          </p:grpSpPr>
          <p:sp>
            <p:nvSpPr>
              <p:cNvPr id="1550" name="Google Shape;1550;p8"/>
              <p:cNvSpPr/>
              <p:nvPr/>
            </p:nvSpPr>
            <p:spPr>
              <a:xfrm>
                <a:off x="7252185" y="767525"/>
                <a:ext cx="788282" cy="788282"/>
              </a:xfrm>
              <a:custGeom>
                <a:avLst/>
                <a:gdLst/>
                <a:ahLst/>
                <a:cxnLst/>
                <a:rect l="l" t="t" r="r" b="b"/>
                <a:pathLst>
                  <a:path w="5741" h="5741" extrusionOk="0">
                    <a:moveTo>
                      <a:pt x="2885" y="1"/>
                    </a:moveTo>
                    <a:cubicBezTo>
                      <a:pt x="1286" y="1"/>
                      <a:pt x="0" y="1286"/>
                      <a:pt x="0" y="2885"/>
                    </a:cubicBezTo>
                    <a:cubicBezTo>
                      <a:pt x="0" y="4455"/>
                      <a:pt x="1286" y="5740"/>
                      <a:pt x="2885" y="5740"/>
                    </a:cubicBezTo>
                    <a:cubicBezTo>
                      <a:pt x="4454" y="5740"/>
                      <a:pt x="5740" y="4455"/>
                      <a:pt x="5740" y="2885"/>
                    </a:cubicBezTo>
                    <a:cubicBezTo>
                      <a:pt x="5740" y="1286"/>
                      <a:pt x="4454" y="1"/>
                      <a:pt x="2885" y="1"/>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7350361" y="767525"/>
                <a:ext cx="533302" cy="182482"/>
              </a:xfrm>
              <a:custGeom>
                <a:avLst/>
                <a:gdLst/>
                <a:ahLst/>
                <a:cxnLst/>
                <a:rect l="l" t="t" r="r" b="b"/>
                <a:pathLst>
                  <a:path w="3884" h="1329" extrusionOk="0">
                    <a:moveTo>
                      <a:pt x="2170" y="1"/>
                    </a:moveTo>
                    <a:cubicBezTo>
                      <a:pt x="1284" y="1"/>
                      <a:pt x="514" y="400"/>
                      <a:pt x="0" y="1001"/>
                    </a:cubicBezTo>
                    <a:cubicBezTo>
                      <a:pt x="242" y="1243"/>
                      <a:pt x="571" y="1329"/>
                      <a:pt x="920" y="1329"/>
                    </a:cubicBezTo>
                    <a:cubicBezTo>
                      <a:pt x="1270" y="1329"/>
                      <a:pt x="1641" y="1243"/>
                      <a:pt x="1969" y="1143"/>
                    </a:cubicBezTo>
                    <a:cubicBezTo>
                      <a:pt x="2483" y="1001"/>
                      <a:pt x="2940" y="800"/>
                      <a:pt x="3454" y="686"/>
                    </a:cubicBezTo>
                    <a:cubicBezTo>
                      <a:pt x="3598" y="629"/>
                      <a:pt x="3739" y="629"/>
                      <a:pt x="3883" y="601"/>
                    </a:cubicBezTo>
                    <a:cubicBezTo>
                      <a:pt x="3426" y="229"/>
                      <a:pt x="2798" y="1"/>
                      <a:pt x="2170"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7401165" y="1364957"/>
                <a:ext cx="541129" cy="190857"/>
              </a:xfrm>
              <a:custGeom>
                <a:avLst/>
                <a:gdLst/>
                <a:ahLst/>
                <a:cxnLst/>
                <a:rect l="l" t="t" r="r" b="b"/>
                <a:pathLst>
                  <a:path w="3941" h="1390" extrusionOk="0">
                    <a:moveTo>
                      <a:pt x="2317" y="0"/>
                    </a:moveTo>
                    <a:cubicBezTo>
                      <a:pt x="2221" y="0"/>
                      <a:pt x="2125" y="6"/>
                      <a:pt x="2028" y="19"/>
                    </a:cubicBezTo>
                    <a:cubicBezTo>
                      <a:pt x="1314" y="76"/>
                      <a:pt x="628" y="419"/>
                      <a:pt x="0" y="761"/>
                    </a:cubicBezTo>
                    <a:cubicBezTo>
                      <a:pt x="487" y="1161"/>
                      <a:pt x="1115" y="1389"/>
                      <a:pt x="1800" y="1389"/>
                    </a:cubicBezTo>
                    <a:cubicBezTo>
                      <a:pt x="2657" y="1389"/>
                      <a:pt x="3426" y="1017"/>
                      <a:pt x="3940" y="419"/>
                    </a:cubicBezTo>
                    <a:cubicBezTo>
                      <a:pt x="3405" y="199"/>
                      <a:pt x="2869" y="0"/>
                      <a:pt x="2317"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7252185" y="963603"/>
                <a:ext cx="788282" cy="323634"/>
              </a:xfrm>
              <a:custGeom>
                <a:avLst/>
                <a:gdLst/>
                <a:ahLst/>
                <a:cxnLst/>
                <a:rect l="l" t="t" r="r" b="b"/>
                <a:pathLst>
                  <a:path w="5741" h="2357" extrusionOk="0">
                    <a:moveTo>
                      <a:pt x="5340" y="0"/>
                    </a:moveTo>
                    <a:cubicBezTo>
                      <a:pt x="4141" y="144"/>
                      <a:pt x="3141" y="943"/>
                      <a:pt x="1914" y="1001"/>
                    </a:cubicBezTo>
                    <a:cubicBezTo>
                      <a:pt x="1286" y="1001"/>
                      <a:pt x="715" y="829"/>
                      <a:pt x="144" y="571"/>
                    </a:cubicBezTo>
                    <a:cubicBezTo>
                      <a:pt x="57" y="857"/>
                      <a:pt x="0" y="1142"/>
                      <a:pt x="0" y="1457"/>
                    </a:cubicBezTo>
                    <a:cubicBezTo>
                      <a:pt x="0" y="1514"/>
                      <a:pt x="0" y="1599"/>
                      <a:pt x="30" y="1686"/>
                    </a:cubicBezTo>
                    <a:cubicBezTo>
                      <a:pt x="170" y="1649"/>
                      <a:pt x="314" y="1633"/>
                      <a:pt x="460" y="1633"/>
                    </a:cubicBezTo>
                    <a:cubicBezTo>
                      <a:pt x="1118" y="1633"/>
                      <a:pt x="1821" y="1950"/>
                      <a:pt x="2428" y="2113"/>
                    </a:cubicBezTo>
                    <a:cubicBezTo>
                      <a:pt x="3143" y="2288"/>
                      <a:pt x="3859" y="2357"/>
                      <a:pt x="4575" y="2357"/>
                    </a:cubicBezTo>
                    <a:cubicBezTo>
                      <a:pt x="4916" y="2357"/>
                      <a:pt x="5256" y="2341"/>
                      <a:pt x="5596" y="2314"/>
                    </a:cubicBezTo>
                    <a:cubicBezTo>
                      <a:pt x="5683" y="2056"/>
                      <a:pt x="5740" y="1743"/>
                      <a:pt x="5740" y="1457"/>
                    </a:cubicBezTo>
                    <a:cubicBezTo>
                      <a:pt x="5740" y="914"/>
                      <a:pt x="5596" y="430"/>
                      <a:pt x="5340"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8"/>
            <p:cNvGrpSpPr/>
            <p:nvPr/>
          </p:nvGrpSpPr>
          <p:grpSpPr>
            <a:xfrm>
              <a:off x="6579551" y="4136917"/>
              <a:ext cx="397107" cy="386401"/>
              <a:chOff x="5605578" y="3154918"/>
              <a:chExt cx="717706" cy="698483"/>
            </a:xfrm>
          </p:grpSpPr>
          <p:sp>
            <p:nvSpPr>
              <p:cNvPr id="1555" name="Google Shape;1555;p8"/>
              <p:cNvSpPr/>
              <p:nvPr/>
            </p:nvSpPr>
            <p:spPr>
              <a:xfrm>
                <a:off x="5605578" y="3154918"/>
                <a:ext cx="717706" cy="698483"/>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5774331" y="3155193"/>
                <a:ext cx="411648" cy="106551"/>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5617524" y="3304173"/>
                <a:ext cx="693952" cy="370044"/>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5860561" y="3609412"/>
                <a:ext cx="435127" cy="243721"/>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8"/>
            <p:cNvGrpSpPr/>
            <p:nvPr/>
          </p:nvGrpSpPr>
          <p:grpSpPr>
            <a:xfrm>
              <a:off x="8038101" y="2030108"/>
              <a:ext cx="663873" cy="663878"/>
              <a:chOff x="7907010" y="1669234"/>
              <a:chExt cx="784163" cy="784170"/>
            </a:xfrm>
          </p:grpSpPr>
          <p:sp>
            <p:nvSpPr>
              <p:cNvPr id="1560" name="Google Shape;1560;p8"/>
              <p:cNvSpPr/>
              <p:nvPr/>
            </p:nvSpPr>
            <p:spPr>
              <a:xfrm>
                <a:off x="7907010" y="1669234"/>
                <a:ext cx="784163" cy="784163"/>
              </a:xfrm>
              <a:custGeom>
                <a:avLst/>
                <a:gdLst/>
                <a:ahLst/>
                <a:cxnLst/>
                <a:rect l="l" t="t" r="r" b="b"/>
                <a:pathLst>
                  <a:path w="5711" h="5711" extrusionOk="0">
                    <a:moveTo>
                      <a:pt x="2856" y="0"/>
                    </a:moveTo>
                    <a:cubicBezTo>
                      <a:pt x="1257" y="0"/>
                      <a:pt x="0" y="1286"/>
                      <a:pt x="0" y="2855"/>
                    </a:cubicBezTo>
                    <a:cubicBezTo>
                      <a:pt x="0" y="4454"/>
                      <a:pt x="1257" y="5710"/>
                      <a:pt x="2856" y="5710"/>
                    </a:cubicBezTo>
                    <a:cubicBezTo>
                      <a:pt x="4425" y="5710"/>
                      <a:pt x="5711" y="4454"/>
                      <a:pt x="5711" y="2855"/>
                    </a:cubicBezTo>
                    <a:cubicBezTo>
                      <a:pt x="5711" y="1286"/>
                      <a:pt x="4425" y="0"/>
                      <a:pt x="2856"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8165700" y="1669234"/>
                <a:ext cx="395995" cy="109022"/>
              </a:xfrm>
              <a:custGeom>
                <a:avLst/>
                <a:gdLst/>
                <a:ahLst/>
                <a:cxnLst/>
                <a:rect l="l" t="t" r="r" b="b"/>
                <a:pathLst>
                  <a:path w="2884" h="794" extrusionOk="0">
                    <a:moveTo>
                      <a:pt x="972" y="0"/>
                    </a:moveTo>
                    <a:cubicBezTo>
                      <a:pt x="629" y="0"/>
                      <a:pt x="314" y="57"/>
                      <a:pt x="1" y="172"/>
                    </a:cubicBezTo>
                    <a:cubicBezTo>
                      <a:pt x="286" y="373"/>
                      <a:pt x="572" y="544"/>
                      <a:pt x="942" y="658"/>
                    </a:cubicBezTo>
                    <a:cubicBezTo>
                      <a:pt x="1332" y="765"/>
                      <a:pt x="1734" y="793"/>
                      <a:pt x="2140" y="793"/>
                    </a:cubicBezTo>
                    <a:cubicBezTo>
                      <a:pt x="2387" y="793"/>
                      <a:pt x="2635" y="783"/>
                      <a:pt x="2883" y="772"/>
                    </a:cubicBezTo>
                    <a:cubicBezTo>
                      <a:pt x="2369" y="286"/>
                      <a:pt x="1714" y="0"/>
                      <a:pt x="97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7907010" y="1810388"/>
                <a:ext cx="784163" cy="411099"/>
              </a:xfrm>
              <a:custGeom>
                <a:avLst/>
                <a:gdLst/>
                <a:ahLst/>
                <a:cxnLst/>
                <a:rect l="l" t="t" r="r" b="b"/>
                <a:pathLst>
                  <a:path w="5711" h="2994" extrusionOk="0">
                    <a:moveTo>
                      <a:pt x="656" y="0"/>
                    </a:moveTo>
                    <a:cubicBezTo>
                      <a:pt x="229" y="514"/>
                      <a:pt x="0" y="1142"/>
                      <a:pt x="0" y="1827"/>
                    </a:cubicBezTo>
                    <a:cubicBezTo>
                      <a:pt x="0" y="2227"/>
                      <a:pt x="85" y="2627"/>
                      <a:pt x="229" y="2969"/>
                    </a:cubicBezTo>
                    <a:cubicBezTo>
                      <a:pt x="347" y="2986"/>
                      <a:pt x="469" y="2994"/>
                      <a:pt x="594" y="2994"/>
                    </a:cubicBezTo>
                    <a:cubicBezTo>
                      <a:pt x="1316" y="2994"/>
                      <a:pt x="2132" y="2741"/>
                      <a:pt x="2741" y="2570"/>
                    </a:cubicBezTo>
                    <a:cubicBezTo>
                      <a:pt x="3712" y="2257"/>
                      <a:pt x="4683" y="2028"/>
                      <a:pt x="5711" y="1884"/>
                    </a:cubicBezTo>
                    <a:lnTo>
                      <a:pt x="5711" y="1827"/>
                    </a:lnTo>
                    <a:cubicBezTo>
                      <a:pt x="5711" y="1514"/>
                      <a:pt x="5654" y="1199"/>
                      <a:pt x="5539" y="886"/>
                    </a:cubicBezTo>
                    <a:cubicBezTo>
                      <a:pt x="5101" y="1045"/>
                      <a:pt x="4652" y="1112"/>
                      <a:pt x="4201" y="1112"/>
                    </a:cubicBezTo>
                    <a:cubicBezTo>
                      <a:pt x="3681" y="1112"/>
                      <a:pt x="3160" y="1023"/>
                      <a:pt x="2655" y="886"/>
                    </a:cubicBezTo>
                    <a:cubicBezTo>
                      <a:pt x="2198" y="742"/>
                      <a:pt x="1828" y="514"/>
                      <a:pt x="1398" y="286"/>
                    </a:cubicBezTo>
                    <a:cubicBezTo>
                      <a:pt x="1142" y="144"/>
                      <a:pt x="914" y="57"/>
                      <a:pt x="656"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8145928" y="2280809"/>
                <a:ext cx="474672" cy="172596"/>
              </a:xfrm>
              <a:custGeom>
                <a:avLst/>
                <a:gdLst/>
                <a:ahLst/>
                <a:cxnLst/>
                <a:rect l="l" t="t" r="r" b="b"/>
                <a:pathLst>
                  <a:path w="3457" h="1257" extrusionOk="0">
                    <a:moveTo>
                      <a:pt x="3457" y="0"/>
                    </a:moveTo>
                    <a:cubicBezTo>
                      <a:pt x="2799" y="30"/>
                      <a:pt x="2171" y="172"/>
                      <a:pt x="1515" y="487"/>
                    </a:cubicBezTo>
                    <a:cubicBezTo>
                      <a:pt x="1001" y="715"/>
                      <a:pt x="515" y="914"/>
                      <a:pt x="1" y="1028"/>
                    </a:cubicBezTo>
                    <a:cubicBezTo>
                      <a:pt x="344" y="1199"/>
                      <a:pt x="716" y="1256"/>
                      <a:pt x="1116" y="1256"/>
                    </a:cubicBezTo>
                    <a:cubicBezTo>
                      <a:pt x="2086" y="1256"/>
                      <a:pt x="2943" y="772"/>
                      <a:pt x="3457"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4" name="Google Shape;1564;p8"/>
          <p:cNvGrpSpPr/>
          <p:nvPr/>
        </p:nvGrpSpPr>
        <p:grpSpPr>
          <a:xfrm>
            <a:off x="1101122" y="439827"/>
            <a:ext cx="7600852" cy="3902136"/>
            <a:chOff x="1101122" y="439827"/>
            <a:chExt cx="7600852" cy="3902136"/>
          </a:xfrm>
        </p:grpSpPr>
        <p:sp>
          <p:nvSpPr>
            <p:cNvPr id="1565" name="Google Shape;1565;p8"/>
            <p:cNvSpPr/>
            <p:nvPr/>
          </p:nvSpPr>
          <p:spPr>
            <a:xfrm>
              <a:off x="6510832" y="3548502"/>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1101122" y="1730563"/>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8322707" y="10560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2644332" y="4398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1183903" y="1062933"/>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1671278" y="3381421"/>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7154378" y="1276821"/>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6579553" y="515671"/>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2892148" y="3962378"/>
              <a:ext cx="379278" cy="37958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8"/>
          <p:cNvSpPr txBox="1">
            <a:spLocks noGrp="1"/>
          </p:cNvSpPr>
          <p:nvPr>
            <p:ph type="title"/>
          </p:nvPr>
        </p:nvSpPr>
        <p:spPr>
          <a:xfrm>
            <a:off x="1426025" y="1458945"/>
            <a:ext cx="6292200" cy="223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5"/>
        <p:cNvGrpSpPr/>
        <p:nvPr/>
      </p:nvGrpSpPr>
      <p:grpSpPr>
        <a:xfrm>
          <a:off x="0" y="0"/>
          <a:ext cx="0" cy="0"/>
          <a:chOff x="0" y="0"/>
          <a:chExt cx="0" cy="0"/>
        </a:xfrm>
      </p:grpSpPr>
      <p:grpSp>
        <p:nvGrpSpPr>
          <p:cNvPr id="1576" name="Google Shape;1576;p9"/>
          <p:cNvGrpSpPr/>
          <p:nvPr/>
        </p:nvGrpSpPr>
        <p:grpSpPr>
          <a:xfrm>
            <a:off x="-31525" y="-228650"/>
            <a:ext cx="9175500" cy="6099300"/>
            <a:chOff x="-31525" y="-228650"/>
            <a:chExt cx="9175500" cy="6099300"/>
          </a:xfrm>
        </p:grpSpPr>
        <p:sp>
          <p:nvSpPr>
            <p:cNvPr id="1577" name="Google Shape;1577;p9"/>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9"/>
            <p:cNvGrpSpPr/>
            <p:nvPr/>
          </p:nvGrpSpPr>
          <p:grpSpPr>
            <a:xfrm>
              <a:off x="-10" y="-228620"/>
              <a:ext cx="9143697" cy="6099216"/>
              <a:chOff x="238125" y="471975"/>
              <a:chExt cx="7132925" cy="4757950"/>
            </a:xfrm>
          </p:grpSpPr>
          <p:sp>
            <p:nvSpPr>
              <p:cNvPr id="1579" name="Google Shape;1579;p9"/>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9"/>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9"/>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9"/>
            <p:cNvGrpSpPr/>
            <p:nvPr/>
          </p:nvGrpSpPr>
          <p:grpSpPr>
            <a:xfrm>
              <a:off x="201120" y="-173787"/>
              <a:ext cx="8824055" cy="6026084"/>
              <a:chOff x="395025" y="514750"/>
              <a:chExt cx="6883575" cy="4700900"/>
            </a:xfrm>
          </p:grpSpPr>
          <p:sp>
            <p:nvSpPr>
              <p:cNvPr id="1584" name="Google Shape;1584;p9"/>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9"/>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9"/>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9"/>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9"/>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9"/>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9"/>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9"/>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9"/>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9"/>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9"/>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9"/>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9"/>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9"/>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9"/>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9"/>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9"/>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9"/>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9"/>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9"/>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9"/>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9"/>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9"/>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9"/>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9"/>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9"/>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9"/>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9"/>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9"/>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9"/>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9"/>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9"/>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9"/>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9"/>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9"/>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9"/>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9"/>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9"/>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9"/>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9"/>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9"/>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9"/>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9"/>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9"/>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9"/>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9"/>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9"/>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9"/>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9"/>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9"/>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9"/>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9"/>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9"/>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9"/>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9"/>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9"/>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9"/>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4" name="Google Shape;1764;p9"/>
          <p:cNvGrpSpPr/>
          <p:nvPr/>
        </p:nvGrpSpPr>
        <p:grpSpPr>
          <a:xfrm>
            <a:off x="606079" y="607425"/>
            <a:ext cx="7824951" cy="3524927"/>
            <a:chOff x="606079" y="607425"/>
            <a:chExt cx="7824951" cy="3524927"/>
          </a:xfrm>
        </p:grpSpPr>
        <p:sp>
          <p:nvSpPr>
            <p:cNvPr id="1765" name="Google Shape;1765;p9"/>
            <p:cNvSpPr/>
            <p:nvPr/>
          </p:nvSpPr>
          <p:spPr>
            <a:xfrm>
              <a:off x="6923232" y="36523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2659047" y="60742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6411002" y="1383700"/>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606079" y="11330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7817496" y="226470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1480623" y="3391525"/>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9"/>
          <p:cNvGrpSpPr/>
          <p:nvPr/>
        </p:nvGrpSpPr>
        <p:grpSpPr>
          <a:xfrm>
            <a:off x="859343" y="443167"/>
            <a:ext cx="7571943" cy="4279202"/>
            <a:chOff x="859343" y="443167"/>
            <a:chExt cx="7571943" cy="4279202"/>
          </a:xfrm>
        </p:grpSpPr>
        <p:grpSp>
          <p:nvGrpSpPr>
            <p:cNvPr id="1772" name="Google Shape;1772;p9"/>
            <p:cNvGrpSpPr/>
            <p:nvPr/>
          </p:nvGrpSpPr>
          <p:grpSpPr>
            <a:xfrm>
              <a:off x="859343" y="443179"/>
              <a:ext cx="1478072" cy="614129"/>
              <a:chOff x="219125" y="484675"/>
              <a:chExt cx="1622650" cy="674200"/>
            </a:xfrm>
          </p:grpSpPr>
          <p:sp>
            <p:nvSpPr>
              <p:cNvPr id="1773" name="Google Shape;1773;p9"/>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774" name="Google Shape;1774;p9"/>
              <p:cNvGrpSpPr/>
              <p:nvPr/>
            </p:nvGrpSpPr>
            <p:grpSpPr>
              <a:xfrm>
                <a:off x="219125" y="484675"/>
                <a:ext cx="1622650" cy="674200"/>
                <a:chOff x="219125" y="484675"/>
                <a:chExt cx="1622650" cy="674200"/>
              </a:xfrm>
            </p:grpSpPr>
            <p:sp>
              <p:nvSpPr>
                <p:cNvPr id="1775" name="Google Shape;1775;p9"/>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8" name="Google Shape;1778;p9"/>
            <p:cNvGrpSpPr/>
            <p:nvPr/>
          </p:nvGrpSpPr>
          <p:grpSpPr>
            <a:xfrm>
              <a:off x="7488012" y="3652325"/>
              <a:ext cx="740188" cy="1070044"/>
              <a:chOff x="8233275" y="1900925"/>
              <a:chExt cx="753525" cy="1089325"/>
            </a:xfrm>
          </p:grpSpPr>
          <p:sp>
            <p:nvSpPr>
              <p:cNvPr id="1779" name="Google Shape;1779;p9"/>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780" name="Google Shape;1780;p9"/>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9"/>
            <p:cNvGrpSpPr/>
            <p:nvPr/>
          </p:nvGrpSpPr>
          <p:grpSpPr>
            <a:xfrm>
              <a:off x="1438024" y="1996727"/>
              <a:ext cx="740177" cy="816582"/>
              <a:chOff x="6715777" y="3950739"/>
              <a:chExt cx="586325" cy="646900"/>
            </a:xfrm>
          </p:grpSpPr>
          <p:sp>
            <p:nvSpPr>
              <p:cNvPr id="1784" name="Google Shape;1784;p9"/>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785" name="Google Shape;1785;p9"/>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786" name="Google Shape;1786;p9"/>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9"/>
            <p:cNvGrpSpPr/>
            <p:nvPr/>
          </p:nvGrpSpPr>
          <p:grpSpPr>
            <a:xfrm>
              <a:off x="7691071" y="443167"/>
              <a:ext cx="740215" cy="1050616"/>
              <a:chOff x="8082452" y="285774"/>
              <a:chExt cx="498898" cy="708105"/>
            </a:xfrm>
          </p:grpSpPr>
          <p:grpSp>
            <p:nvGrpSpPr>
              <p:cNvPr id="1792" name="Google Shape;1792;p9"/>
              <p:cNvGrpSpPr/>
              <p:nvPr/>
            </p:nvGrpSpPr>
            <p:grpSpPr>
              <a:xfrm>
                <a:off x="8082452" y="285774"/>
                <a:ext cx="498898" cy="708105"/>
                <a:chOff x="7865075" y="285763"/>
                <a:chExt cx="716293" cy="1016662"/>
              </a:xfrm>
            </p:grpSpPr>
            <p:sp>
              <p:nvSpPr>
                <p:cNvPr id="1793" name="Google Shape;1793;p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794" name="Google Shape;1794;p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8" name="Google Shape;1798;p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9"/>
            <p:cNvGrpSpPr/>
            <p:nvPr/>
          </p:nvGrpSpPr>
          <p:grpSpPr>
            <a:xfrm rot="5400000">
              <a:off x="937576" y="4111407"/>
              <a:ext cx="373126" cy="529592"/>
              <a:chOff x="8082452" y="285774"/>
              <a:chExt cx="498898" cy="708105"/>
            </a:xfrm>
          </p:grpSpPr>
          <p:grpSp>
            <p:nvGrpSpPr>
              <p:cNvPr id="1800" name="Google Shape;1800;p9"/>
              <p:cNvGrpSpPr/>
              <p:nvPr/>
            </p:nvGrpSpPr>
            <p:grpSpPr>
              <a:xfrm>
                <a:off x="8082452" y="285774"/>
                <a:ext cx="498898" cy="708105"/>
                <a:chOff x="7865075" y="285763"/>
                <a:chExt cx="716293" cy="1016662"/>
              </a:xfrm>
            </p:grpSpPr>
            <p:sp>
              <p:nvSpPr>
                <p:cNvPr id="1801" name="Google Shape;1801;p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802" name="Google Shape;1802;p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6" name="Google Shape;1806;p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7" name="Google Shape;1807;p9"/>
          <p:cNvSpPr txBox="1">
            <a:spLocks noGrp="1"/>
          </p:cNvSpPr>
          <p:nvPr>
            <p:ph type="subTitle" idx="1"/>
          </p:nvPr>
        </p:nvSpPr>
        <p:spPr>
          <a:xfrm>
            <a:off x="2733150" y="2902172"/>
            <a:ext cx="3677700" cy="12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1808" name="Google Shape;1808;p9"/>
          <p:cNvSpPr txBox="1">
            <a:spLocks noGrp="1"/>
          </p:cNvSpPr>
          <p:nvPr>
            <p:ph type="ctrTitle"/>
          </p:nvPr>
        </p:nvSpPr>
        <p:spPr>
          <a:xfrm>
            <a:off x="2733300" y="2288072"/>
            <a:ext cx="36777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809"/>
        <p:cNvGrpSpPr/>
        <p:nvPr/>
      </p:nvGrpSpPr>
      <p:grpSpPr>
        <a:xfrm>
          <a:off x="0" y="0"/>
          <a:ext cx="0" cy="0"/>
          <a:chOff x="0" y="0"/>
          <a:chExt cx="0" cy="0"/>
        </a:xfrm>
      </p:grpSpPr>
      <p:sp>
        <p:nvSpPr>
          <p:cNvPr id="1810" name="Google Shape;1810;p10"/>
          <p:cNvSpPr txBox="1">
            <a:spLocks noGrp="1"/>
          </p:cNvSpPr>
          <p:nvPr>
            <p:ph type="title"/>
          </p:nvPr>
        </p:nvSpPr>
        <p:spPr>
          <a:xfrm>
            <a:off x="713225" y="3683000"/>
            <a:ext cx="3858900" cy="10206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8137844" y="5593202"/>
            <a:ext cx="46116" cy="36598"/>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203961" y="5520037"/>
            <a:ext cx="18331" cy="18331"/>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338668" y="5656816"/>
            <a:ext cx="27080" cy="18331"/>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5614199" y="5693414"/>
            <a:ext cx="27817" cy="18299"/>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567953" y="5757766"/>
            <a:ext cx="27112" cy="18331"/>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7379279" y="5666334"/>
            <a:ext cx="18331" cy="18331"/>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1pPr>
            <a:lvl2pPr lvl="1">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2pPr>
            <a:lvl3pPr lvl="2">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3pPr>
            <a:lvl4pPr lvl="3">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4pPr>
            <a:lvl5pPr lvl="4">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5pPr>
            <a:lvl6pPr lvl="5">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6pPr>
            <a:lvl7pPr lvl="6">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7pPr>
            <a:lvl8pPr lvl="7">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8pPr>
            <a:lvl9pPr lvl="8">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9pPr>
          </a:lstStyle>
          <a:p>
            <a:endParaRPr/>
          </a:p>
        </p:txBody>
      </p:sp>
      <p:sp>
        <p:nvSpPr>
          <p:cNvPr id="13" name="Google Shape;13;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trello.com/c/ueztaNgD/73-si-a-s-2020-hazardous-asteroid-classification-through-various-machine-learning-techniques-international-research-journal-of-engi" TargetMode="External"/><Relationship Id="rId3" Type="http://schemas.openxmlformats.org/officeDocument/2006/relationships/hyperlink" Target="https://solarsystem.nasa.gov/asteroids-comets-and-meteors/asteroids/overview/?page=0&amp;per_page=40&amp;order=name+asc&amp;search=&amp;condition_1=101%3Aparent_id&amp;condition_2=asteroid%3Abody_type%3Ailike" TargetMode="External"/><Relationship Id="rId7" Type="http://schemas.openxmlformats.org/officeDocument/2006/relationships/hyperlink" Target="https://www.aanda.org/articles/aa/full_html/2020/02/aa35983-19/aa35983-19.html"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www.businessinsider.com/nasa-asteroid-simulation-reveals-need-years-of-warning-2021-5" TargetMode="External"/><Relationship Id="rId11" Type="http://schemas.openxmlformats.org/officeDocument/2006/relationships/hyperlink" Target="https://slidesgo.com/?utm_source=Slidesgo_template&amp;utm_medium=referral-link&amp;utm_campaign=SG_Credits&amp;utm_term=Freepik" TargetMode="External"/><Relationship Id="rId5" Type="http://schemas.openxmlformats.org/officeDocument/2006/relationships/hyperlink" Target="https://trello.com/c/9mWT7AdD/74-prediction-of-orbital-parameters-for-undiscovered-potentially-hazardous-asteroids-using-machine-learning" TargetMode="External"/><Relationship Id="rId10" Type="http://schemas.openxmlformats.org/officeDocument/2006/relationships/hyperlink" Target="https://machinelearningmastery.com/random-oversampling-and-undersampling-for-imbalanced-classification/" TargetMode="External"/><Relationship Id="rId4" Type="http://schemas.openxmlformats.org/officeDocument/2006/relationships/hyperlink" Target="https://towardsdatascience.com/nasa-asteroid-classification-6949bda3b1da" TargetMode="External"/><Relationship Id="rId9" Type="http://schemas.openxmlformats.org/officeDocument/2006/relationships/hyperlink" Target="https://towardsdatascience.com/data-splitting-technique-to-fit-any-machine-learning-model-c0d7f3f1c79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akhawat18/asteroid-dataset"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weirui.liu/viz/DetectingPotentiallyHazardsAsteroid/PHANEOOrbitCla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58"/>
        <p:cNvGrpSpPr/>
        <p:nvPr/>
      </p:nvGrpSpPr>
      <p:grpSpPr>
        <a:xfrm>
          <a:off x="0" y="0"/>
          <a:ext cx="0" cy="0"/>
          <a:chOff x="0" y="0"/>
          <a:chExt cx="0" cy="0"/>
        </a:xfrm>
      </p:grpSpPr>
      <p:sp>
        <p:nvSpPr>
          <p:cNvPr id="5459" name="Google Shape;5459;p28"/>
          <p:cNvSpPr txBox="1">
            <a:spLocks noGrp="1"/>
          </p:cNvSpPr>
          <p:nvPr>
            <p:ph type="ctrTitle"/>
          </p:nvPr>
        </p:nvSpPr>
        <p:spPr>
          <a:xfrm>
            <a:off x="404920" y="807175"/>
            <a:ext cx="7843500" cy="236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NASA: Detecting Potentially Hazardous Asteroids</a:t>
            </a:r>
            <a:endParaRPr b="1">
              <a:latin typeface="Times New Roman"/>
              <a:ea typeface="Times New Roman"/>
              <a:cs typeface="Times New Roman"/>
              <a:sym typeface="Times New Roman"/>
            </a:endParaRPr>
          </a:p>
        </p:txBody>
      </p:sp>
      <p:grpSp>
        <p:nvGrpSpPr>
          <p:cNvPr id="5460" name="Google Shape;5460;p28"/>
          <p:cNvGrpSpPr/>
          <p:nvPr/>
        </p:nvGrpSpPr>
        <p:grpSpPr>
          <a:xfrm>
            <a:off x="3015563" y="232975"/>
            <a:ext cx="5636560" cy="4278051"/>
            <a:chOff x="3244163" y="537775"/>
            <a:chExt cx="5636560" cy="4278051"/>
          </a:xfrm>
        </p:grpSpPr>
        <p:grpSp>
          <p:nvGrpSpPr>
            <p:cNvPr id="5461" name="Google Shape;5461;p28"/>
            <p:cNvGrpSpPr/>
            <p:nvPr/>
          </p:nvGrpSpPr>
          <p:grpSpPr>
            <a:xfrm>
              <a:off x="3990331" y="815789"/>
              <a:ext cx="858544" cy="356719"/>
              <a:chOff x="-68911" y="-91398"/>
              <a:chExt cx="1622650" cy="674200"/>
            </a:xfrm>
          </p:grpSpPr>
          <p:sp>
            <p:nvSpPr>
              <p:cNvPr id="5462" name="Google Shape;5462;p28"/>
              <p:cNvSpPr/>
              <p:nvPr/>
            </p:nvSpPr>
            <p:spPr>
              <a:xfrm>
                <a:off x="-51561" y="-70823"/>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463" name="Google Shape;5463;p28"/>
              <p:cNvGrpSpPr/>
              <p:nvPr/>
            </p:nvGrpSpPr>
            <p:grpSpPr>
              <a:xfrm>
                <a:off x="-68911" y="-91398"/>
                <a:ext cx="1622650" cy="674200"/>
                <a:chOff x="-68911" y="-91398"/>
                <a:chExt cx="1622650" cy="674200"/>
              </a:xfrm>
            </p:grpSpPr>
            <p:sp>
              <p:nvSpPr>
                <p:cNvPr id="5464" name="Google Shape;5464;p28"/>
                <p:cNvSpPr/>
                <p:nvPr/>
              </p:nvSpPr>
              <p:spPr>
                <a:xfrm>
                  <a:off x="421789" y="538702"/>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8"/>
                <p:cNvSpPr/>
                <p:nvPr/>
              </p:nvSpPr>
              <p:spPr>
                <a:xfrm>
                  <a:off x="-68911" y="38677"/>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8"/>
                <p:cNvSpPr/>
                <p:nvPr/>
              </p:nvSpPr>
              <p:spPr>
                <a:xfrm>
                  <a:off x="1509639" y="-91398"/>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67" name="Google Shape;5467;p28"/>
            <p:cNvGrpSpPr/>
            <p:nvPr/>
          </p:nvGrpSpPr>
          <p:grpSpPr>
            <a:xfrm>
              <a:off x="7797502" y="3690774"/>
              <a:ext cx="498898" cy="708105"/>
              <a:chOff x="7865075" y="285763"/>
              <a:chExt cx="716293" cy="1016662"/>
            </a:xfrm>
          </p:grpSpPr>
          <p:sp>
            <p:nvSpPr>
              <p:cNvPr id="5468" name="Google Shape;5468;p28"/>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469" name="Google Shape;5469;p28"/>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8"/>
              <p:cNvSpPr/>
              <p:nvPr/>
            </p:nvSpPr>
            <p:spPr>
              <a:xfrm>
                <a:off x="7877817" y="523927"/>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8"/>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8"/>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3" name="Google Shape;5473;p28"/>
            <p:cNvGrpSpPr/>
            <p:nvPr/>
          </p:nvGrpSpPr>
          <p:grpSpPr>
            <a:xfrm>
              <a:off x="8381813" y="1120598"/>
              <a:ext cx="498909" cy="721242"/>
              <a:chOff x="8233275" y="1900925"/>
              <a:chExt cx="753525" cy="1089325"/>
            </a:xfrm>
          </p:grpSpPr>
          <p:sp>
            <p:nvSpPr>
              <p:cNvPr id="5474" name="Google Shape;5474;p28"/>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475" name="Google Shape;5475;p28"/>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28"/>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8"/>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8" name="Google Shape;5478;p28"/>
            <p:cNvGrpSpPr/>
            <p:nvPr/>
          </p:nvGrpSpPr>
          <p:grpSpPr>
            <a:xfrm>
              <a:off x="3244163" y="537775"/>
              <a:ext cx="5567187" cy="4278051"/>
              <a:chOff x="3244163" y="537775"/>
              <a:chExt cx="5567187" cy="4278051"/>
            </a:xfrm>
          </p:grpSpPr>
          <p:grpSp>
            <p:nvGrpSpPr>
              <p:cNvPr id="5479" name="Google Shape;5479;p28"/>
              <p:cNvGrpSpPr/>
              <p:nvPr/>
            </p:nvGrpSpPr>
            <p:grpSpPr>
              <a:xfrm>
                <a:off x="3244163" y="537775"/>
                <a:ext cx="5409026" cy="4278051"/>
                <a:chOff x="3244163" y="537775"/>
                <a:chExt cx="5409026" cy="4278051"/>
              </a:xfrm>
            </p:grpSpPr>
            <p:sp>
              <p:nvSpPr>
                <p:cNvPr id="5480" name="Google Shape;5480;p28"/>
                <p:cNvSpPr/>
                <p:nvPr/>
              </p:nvSpPr>
              <p:spPr>
                <a:xfrm>
                  <a:off x="3244162" y="454352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8"/>
                <p:cNvSpPr/>
                <p:nvPr/>
              </p:nvSpPr>
              <p:spPr>
                <a:xfrm>
                  <a:off x="4609238" y="1477300"/>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8"/>
                <p:cNvSpPr/>
                <p:nvPr/>
              </p:nvSpPr>
              <p:spPr>
                <a:xfrm>
                  <a:off x="8381138" y="53777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3" name="Google Shape;5483;p28"/>
              <p:cNvSpPr/>
              <p:nvPr/>
            </p:nvSpPr>
            <p:spPr>
              <a:xfrm>
                <a:off x="8312450" y="2479879"/>
                <a:ext cx="498899" cy="49939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4" name="Google Shape;5484;p28"/>
            <p:cNvGrpSpPr/>
            <p:nvPr/>
          </p:nvGrpSpPr>
          <p:grpSpPr>
            <a:xfrm>
              <a:off x="4387440" y="3783714"/>
              <a:ext cx="586325" cy="646900"/>
              <a:chOff x="6715777" y="3950739"/>
              <a:chExt cx="586325" cy="646900"/>
            </a:xfrm>
          </p:grpSpPr>
          <p:sp>
            <p:nvSpPr>
              <p:cNvPr id="5485" name="Google Shape;5485;p28"/>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486" name="Google Shape;5486;p28"/>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487" name="Google Shape;5487;p28"/>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8"/>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28"/>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8"/>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8"/>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92" name="Google Shape;5492;p28"/>
          <p:cNvGrpSpPr/>
          <p:nvPr/>
        </p:nvGrpSpPr>
        <p:grpSpPr>
          <a:xfrm>
            <a:off x="5862541" y="2001975"/>
            <a:ext cx="2931982" cy="3553130"/>
            <a:chOff x="4561886" y="57768"/>
            <a:chExt cx="3865500" cy="5029200"/>
          </a:xfrm>
        </p:grpSpPr>
        <p:grpSp>
          <p:nvGrpSpPr>
            <p:cNvPr id="5493" name="Google Shape;5493;p28"/>
            <p:cNvGrpSpPr/>
            <p:nvPr/>
          </p:nvGrpSpPr>
          <p:grpSpPr>
            <a:xfrm>
              <a:off x="4561886" y="57768"/>
              <a:ext cx="3865500" cy="5029200"/>
              <a:chOff x="4561886" y="57768"/>
              <a:chExt cx="3865500" cy="5029200"/>
            </a:xfrm>
          </p:grpSpPr>
          <p:sp>
            <p:nvSpPr>
              <p:cNvPr id="5494" name="Google Shape;5494;p28"/>
              <p:cNvSpPr/>
              <p:nvPr/>
            </p:nvSpPr>
            <p:spPr>
              <a:xfrm rot="1799971">
                <a:off x="5661523" y="149778"/>
                <a:ext cx="1666225" cy="484517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8"/>
              <p:cNvSpPr/>
              <p:nvPr/>
            </p:nvSpPr>
            <p:spPr>
              <a:xfrm rot="1799492">
                <a:off x="5733266" y="374227"/>
                <a:ext cx="1503985" cy="4373681"/>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6" name="Google Shape;5496;p28"/>
            <p:cNvGrpSpPr/>
            <p:nvPr/>
          </p:nvGrpSpPr>
          <p:grpSpPr>
            <a:xfrm>
              <a:off x="4897575" y="836693"/>
              <a:ext cx="3166500" cy="3166500"/>
              <a:chOff x="4973775" y="711725"/>
              <a:chExt cx="3166500" cy="3166500"/>
            </a:xfrm>
          </p:grpSpPr>
          <p:sp>
            <p:nvSpPr>
              <p:cNvPr id="5497" name="Google Shape;5497;p28"/>
              <p:cNvSpPr/>
              <p:nvPr/>
            </p:nvSpPr>
            <p:spPr>
              <a:xfrm>
                <a:off x="4973775" y="711725"/>
                <a:ext cx="3166500" cy="316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8"/>
              <p:cNvSpPr/>
              <p:nvPr/>
            </p:nvSpPr>
            <p:spPr>
              <a:xfrm>
                <a:off x="5068400" y="806225"/>
                <a:ext cx="2977500" cy="297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8"/>
              <p:cNvSpPr/>
              <p:nvPr/>
            </p:nvSpPr>
            <p:spPr>
              <a:xfrm>
                <a:off x="5144750" y="882576"/>
                <a:ext cx="2824800" cy="282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8"/>
              <p:cNvSpPr/>
              <p:nvPr/>
            </p:nvSpPr>
            <p:spPr>
              <a:xfrm>
                <a:off x="5232763" y="970575"/>
                <a:ext cx="2648700" cy="264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1" name="Google Shape;5501;p28"/>
              <p:cNvGrpSpPr/>
              <p:nvPr/>
            </p:nvGrpSpPr>
            <p:grpSpPr>
              <a:xfrm>
                <a:off x="5316730" y="1054535"/>
                <a:ext cx="2480778" cy="2480778"/>
                <a:chOff x="4053950" y="1851775"/>
                <a:chExt cx="447600" cy="447600"/>
              </a:xfrm>
            </p:grpSpPr>
            <p:sp>
              <p:nvSpPr>
                <p:cNvPr id="5502" name="Google Shape;5502;p28"/>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8"/>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8"/>
                <p:cNvSpPr/>
                <p:nvPr/>
              </p:nvSpPr>
              <p:spPr>
                <a:xfrm>
                  <a:off x="4319475" y="1881075"/>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8"/>
                <p:cNvSpPr/>
                <p:nvPr/>
              </p:nvSpPr>
              <p:spPr>
                <a:xfrm>
                  <a:off x="4143200" y="1875350"/>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8"/>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507" name="Google Shape;5507;p28"/>
          <p:cNvSpPr txBox="1">
            <a:spLocks noGrp="1"/>
          </p:cNvSpPr>
          <p:nvPr>
            <p:ph type="subTitle" idx="1"/>
          </p:nvPr>
        </p:nvSpPr>
        <p:spPr>
          <a:xfrm>
            <a:off x="667425" y="3173275"/>
            <a:ext cx="3971700" cy="4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i="1">
                <a:latin typeface="Times New Roman"/>
                <a:ea typeface="Times New Roman"/>
                <a:cs typeface="Times New Roman"/>
                <a:sym typeface="Times New Roman"/>
              </a:rPr>
              <a:t>Group 3: </a:t>
            </a:r>
            <a:r>
              <a:rPr lang="en" sz="2000">
                <a:latin typeface="Times New Roman"/>
                <a:ea typeface="Times New Roman"/>
                <a:cs typeface="Times New Roman"/>
                <a:sym typeface="Times New Roman"/>
              </a:rPr>
              <a:t>Rayna Liu, Zheyue Wang</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50"/>
        <p:cNvGrpSpPr/>
        <p:nvPr/>
      </p:nvGrpSpPr>
      <p:grpSpPr>
        <a:xfrm>
          <a:off x="0" y="0"/>
          <a:ext cx="0" cy="0"/>
          <a:chOff x="0" y="0"/>
          <a:chExt cx="0" cy="0"/>
        </a:xfrm>
      </p:grpSpPr>
      <p:cxnSp>
        <p:nvCxnSpPr>
          <p:cNvPr id="6051" name="Google Shape;6051;p37"/>
          <p:cNvCxnSpPr>
            <a:stCxn id="6052" idx="6"/>
            <a:endCxn id="6053" idx="2"/>
          </p:cNvCxnSpPr>
          <p:nvPr/>
        </p:nvCxnSpPr>
        <p:spPr>
          <a:xfrm>
            <a:off x="2704276" y="2846575"/>
            <a:ext cx="735600" cy="491700"/>
          </a:xfrm>
          <a:prstGeom prst="straightConnector1">
            <a:avLst/>
          </a:prstGeom>
          <a:noFill/>
          <a:ln w="9525" cap="flat" cmpd="sng">
            <a:solidFill>
              <a:schemeClr val="dk2"/>
            </a:solidFill>
            <a:prstDash val="solid"/>
            <a:round/>
            <a:headEnd type="none" w="med" len="med"/>
            <a:tailEnd type="none" w="med" len="med"/>
          </a:ln>
        </p:spPr>
      </p:cxnSp>
      <p:cxnSp>
        <p:nvCxnSpPr>
          <p:cNvPr id="6054" name="Google Shape;6054;p37"/>
          <p:cNvCxnSpPr>
            <a:stCxn id="6055" idx="6"/>
            <a:endCxn id="6056" idx="2"/>
          </p:cNvCxnSpPr>
          <p:nvPr/>
        </p:nvCxnSpPr>
        <p:spPr>
          <a:xfrm>
            <a:off x="2704276" y="1331550"/>
            <a:ext cx="769500" cy="29133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37"/>
          <p:cNvCxnSpPr>
            <a:stCxn id="6058" idx="6"/>
            <a:endCxn id="6059" idx="2"/>
          </p:cNvCxnSpPr>
          <p:nvPr/>
        </p:nvCxnSpPr>
        <p:spPr>
          <a:xfrm rot="10800000" flipH="1">
            <a:off x="2704275" y="2307350"/>
            <a:ext cx="735600" cy="1891200"/>
          </a:xfrm>
          <a:prstGeom prst="straightConnector1">
            <a:avLst/>
          </a:prstGeom>
          <a:noFill/>
          <a:ln w="9525" cap="flat" cmpd="sng">
            <a:solidFill>
              <a:schemeClr val="dk2"/>
            </a:solidFill>
            <a:prstDash val="solid"/>
            <a:round/>
            <a:headEnd type="none" w="med" len="med"/>
            <a:tailEnd type="none" w="med" len="med"/>
          </a:ln>
        </p:spPr>
      </p:cxnSp>
      <p:sp>
        <p:nvSpPr>
          <p:cNvPr id="6060" name="Google Shape;6060;p37"/>
          <p:cNvSpPr txBox="1"/>
          <p:nvPr/>
        </p:nvSpPr>
        <p:spPr>
          <a:xfrm>
            <a:off x="0" y="-99400"/>
            <a:ext cx="9144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BEST MODEL &amp; VISUALIZATION</a:t>
            </a:r>
            <a:endParaRPr sz="4000" b="1">
              <a:solidFill>
                <a:schemeClr val="dk1"/>
              </a:solidFill>
              <a:latin typeface="Times New Roman"/>
              <a:ea typeface="Times New Roman"/>
              <a:cs typeface="Times New Roman"/>
              <a:sym typeface="Times New Roman"/>
            </a:endParaRPr>
          </a:p>
        </p:txBody>
      </p:sp>
      <p:sp>
        <p:nvSpPr>
          <p:cNvPr id="6061" name="Google Shape;6061;p37"/>
          <p:cNvSpPr txBox="1"/>
          <p:nvPr/>
        </p:nvSpPr>
        <p:spPr>
          <a:xfrm>
            <a:off x="6605675" y="2065450"/>
            <a:ext cx="1126200" cy="2709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600">
                <a:solidFill>
                  <a:srgbClr val="134F5C"/>
                </a:solidFill>
                <a:latin typeface="Dosis"/>
                <a:ea typeface="Dosis"/>
                <a:cs typeface="Dosis"/>
                <a:sym typeface="Dosis"/>
              </a:rPr>
              <a:t>MLP</a:t>
            </a:r>
            <a:endParaRPr sz="1600">
              <a:solidFill>
                <a:srgbClr val="134F5C"/>
              </a:solidFill>
              <a:latin typeface="Dosis"/>
              <a:ea typeface="Dosis"/>
              <a:cs typeface="Dosis"/>
              <a:sym typeface="Dosis"/>
            </a:endParaRPr>
          </a:p>
        </p:txBody>
      </p:sp>
      <p:sp>
        <p:nvSpPr>
          <p:cNvPr id="6062" name="Google Shape;6062;p37"/>
          <p:cNvSpPr/>
          <p:nvPr/>
        </p:nvSpPr>
        <p:spPr>
          <a:xfrm>
            <a:off x="1310327" y="1404600"/>
            <a:ext cx="351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37"/>
          <p:cNvSpPr/>
          <p:nvPr/>
        </p:nvSpPr>
        <p:spPr>
          <a:xfrm>
            <a:off x="1310327" y="1803125"/>
            <a:ext cx="351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37"/>
          <p:cNvSpPr/>
          <p:nvPr/>
        </p:nvSpPr>
        <p:spPr>
          <a:xfrm>
            <a:off x="1310327" y="2219375"/>
            <a:ext cx="351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37"/>
          <p:cNvSpPr/>
          <p:nvPr/>
        </p:nvSpPr>
        <p:spPr>
          <a:xfrm>
            <a:off x="1310326" y="2646425"/>
            <a:ext cx="351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37"/>
          <p:cNvSpPr/>
          <p:nvPr/>
        </p:nvSpPr>
        <p:spPr>
          <a:xfrm>
            <a:off x="2352676" y="1177800"/>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37"/>
          <p:cNvSpPr/>
          <p:nvPr/>
        </p:nvSpPr>
        <p:spPr>
          <a:xfrm>
            <a:off x="2352676" y="1677575"/>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37"/>
          <p:cNvSpPr/>
          <p:nvPr/>
        </p:nvSpPr>
        <p:spPr>
          <a:xfrm>
            <a:off x="2352676" y="2177375"/>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37"/>
          <p:cNvSpPr/>
          <p:nvPr/>
        </p:nvSpPr>
        <p:spPr>
          <a:xfrm>
            <a:off x="2352676" y="2692825"/>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37"/>
          <p:cNvSpPr/>
          <p:nvPr/>
        </p:nvSpPr>
        <p:spPr>
          <a:xfrm>
            <a:off x="2352676" y="3208275"/>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37"/>
          <p:cNvSpPr/>
          <p:nvPr/>
        </p:nvSpPr>
        <p:spPr>
          <a:xfrm>
            <a:off x="2352675" y="4044800"/>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37"/>
          <p:cNvSpPr/>
          <p:nvPr/>
        </p:nvSpPr>
        <p:spPr>
          <a:xfrm>
            <a:off x="3445777" y="1168725"/>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37"/>
          <p:cNvSpPr/>
          <p:nvPr/>
        </p:nvSpPr>
        <p:spPr>
          <a:xfrm>
            <a:off x="3439726" y="1653900"/>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37"/>
          <p:cNvSpPr/>
          <p:nvPr/>
        </p:nvSpPr>
        <p:spPr>
          <a:xfrm>
            <a:off x="3439727" y="2153700"/>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37"/>
          <p:cNvSpPr/>
          <p:nvPr/>
        </p:nvSpPr>
        <p:spPr>
          <a:xfrm>
            <a:off x="3439727" y="2669150"/>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37"/>
          <p:cNvSpPr/>
          <p:nvPr/>
        </p:nvSpPr>
        <p:spPr>
          <a:xfrm>
            <a:off x="3439727" y="3184600"/>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37"/>
          <p:cNvSpPr/>
          <p:nvPr/>
        </p:nvSpPr>
        <p:spPr>
          <a:xfrm>
            <a:off x="3473626" y="4091025"/>
            <a:ext cx="351600" cy="307500"/>
          </a:xfrm>
          <a:prstGeom prst="ellipse">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72" name="Google Shape;6072;p37"/>
          <p:cNvCxnSpPr>
            <a:stCxn id="6059" idx="6"/>
            <a:endCxn id="6073" idx="2"/>
          </p:cNvCxnSpPr>
          <p:nvPr/>
        </p:nvCxnSpPr>
        <p:spPr>
          <a:xfrm>
            <a:off x="3791327" y="2307450"/>
            <a:ext cx="886200" cy="341400"/>
          </a:xfrm>
          <a:prstGeom prst="straightConnector1">
            <a:avLst/>
          </a:prstGeom>
          <a:noFill/>
          <a:ln w="9525" cap="flat" cmpd="sng">
            <a:solidFill>
              <a:schemeClr val="dk2"/>
            </a:solidFill>
            <a:prstDash val="solid"/>
            <a:round/>
            <a:headEnd type="none" w="med" len="med"/>
            <a:tailEnd type="none" w="med" len="med"/>
          </a:ln>
        </p:spPr>
      </p:cxnSp>
      <p:cxnSp>
        <p:nvCxnSpPr>
          <p:cNvPr id="6074" name="Google Shape;6074;p37"/>
          <p:cNvCxnSpPr>
            <a:stCxn id="6071" idx="6"/>
            <a:endCxn id="6073" idx="2"/>
          </p:cNvCxnSpPr>
          <p:nvPr/>
        </p:nvCxnSpPr>
        <p:spPr>
          <a:xfrm rot="10800000" flipH="1">
            <a:off x="3791327" y="2648900"/>
            <a:ext cx="886200" cy="174000"/>
          </a:xfrm>
          <a:prstGeom prst="straightConnector1">
            <a:avLst/>
          </a:prstGeom>
          <a:noFill/>
          <a:ln w="9525" cap="flat" cmpd="sng">
            <a:solidFill>
              <a:schemeClr val="dk2"/>
            </a:solidFill>
            <a:prstDash val="solid"/>
            <a:round/>
            <a:headEnd type="none" w="med" len="med"/>
            <a:tailEnd type="none" w="med" len="med"/>
          </a:ln>
        </p:spPr>
      </p:cxnSp>
      <p:cxnSp>
        <p:nvCxnSpPr>
          <p:cNvPr id="6075" name="Google Shape;6075;p37"/>
          <p:cNvCxnSpPr>
            <a:stCxn id="6070" idx="6"/>
            <a:endCxn id="6073" idx="2"/>
          </p:cNvCxnSpPr>
          <p:nvPr/>
        </p:nvCxnSpPr>
        <p:spPr>
          <a:xfrm>
            <a:off x="3791326" y="1807650"/>
            <a:ext cx="886200" cy="841200"/>
          </a:xfrm>
          <a:prstGeom prst="straightConnector1">
            <a:avLst/>
          </a:prstGeom>
          <a:noFill/>
          <a:ln w="9525" cap="flat" cmpd="sng">
            <a:solidFill>
              <a:schemeClr val="dk2"/>
            </a:solidFill>
            <a:prstDash val="solid"/>
            <a:round/>
            <a:headEnd type="none" w="med" len="med"/>
            <a:tailEnd type="none" w="med" len="med"/>
          </a:ln>
        </p:spPr>
      </p:cxnSp>
      <p:cxnSp>
        <p:nvCxnSpPr>
          <p:cNvPr id="6076" name="Google Shape;6076;p37"/>
          <p:cNvCxnSpPr>
            <a:stCxn id="6069" idx="6"/>
            <a:endCxn id="6073" idx="2"/>
          </p:cNvCxnSpPr>
          <p:nvPr/>
        </p:nvCxnSpPr>
        <p:spPr>
          <a:xfrm>
            <a:off x="3797377" y="1322475"/>
            <a:ext cx="880200" cy="1326300"/>
          </a:xfrm>
          <a:prstGeom prst="straightConnector1">
            <a:avLst/>
          </a:prstGeom>
          <a:noFill/>
          <a:ln w="9525" cap="flat" cmpd="sng">
            <a:solidFill>
              <a:schemeClr val="dk2"/>
            </a:solidFill>
            <a:prstDash val="solid"/>
            <a:round/>
            <a:headEnd type="none" w="med" len="med"/>
            <a:tailEnd type="none" w="med" len="med"/>
          </a:ln>
        </p:spPr>
      </p:cxnSp>
      <p:cxnSp>
        <p:nvCxnSpPr>
          <p:cNvPr id="6077" name="Google Shape;6077;p37"/>
          <p:cNvCxnSpPr>
            <a:stCxn id="6053" idx="6"/>
            <a:endCxn id="6073" idx="2"/>
          </p:cNvCxnSpPr>
          <p:nvPr/>
        </p:nvCxnSpPr>
        <p:spPr>
          <a:xfrm rot="10800000" flipH="1">
            <a:off x="3791327" y="2648650"/>
            <a:ext cx="886200" cy="689700"/>
          </a:xfrm>
          <a:prstGeom prst="straightConnector1">
            <a:avLst/>
          </a:prstGeom>
          <a:noFill/>
          <a:ln w="9525" cap="flat" cmpd="sng">
            <a:solidFill>
              <a:schemeClr val="dk2"/>
            </a:solidFill>
            <a:prstDash val="solid"/>
            <a:round/>
            <a:headEnd type="none" w="med" len="med"/>
            <a:tailEnd type="none" w="med" len="med"/>
          </a:ln>
        </p:spPr>
      </p:cxnSp>
      <p:cxnSp>
        <p:nvCxnSpPr>
          <p:cNvPr id="6078" name="Google Shape;6078;p37"/>
          <p:cNvCxnSpPr>
            <a:stCxn id="6055" idx="6"/>
            <a:endCxn id="6069" idx="2"/>
          </p:cNvCxnSpPr>
          <p:nvPr/>
        </p:nvCxnSpPr>
        <p:spPr>
          <a:xfrm rot="10800000" flipH="1">
            <a:off x="2704276" y="1322550"/>
            <a:ext cx="741600" cy="9000"/>
          </a:xfrm>
          <a:prstGeom prst="straightConnector1">
            <a:avLst/>
          </a:prstGeom>
          <a:noFill/>
          <a:ln w="9525" cap="flat" cmpd="sng">
            <a:solidFill>
              <a:schemeClr val="dk2"/>
            </a:solidFill>
            <a:prstDash val="solid"/>
            <a:round/>
            <a:headEnd type="none" w="med" len="med"/>
            <a:tailEnd type="none" w="med" len="med"/>
          </a:ln>
        </p:spPr>
      </p:cxnSp>
      <p:cxnSp>
        <p:nvCxnSpPr>
          <p:cNvPr id="6079" name="Google Shape;6079;p37"/>
          <p:cNvCxnSpPr>
            <a:stCxn id="6055" idx="6"/>
            <a:endCxn id="6070" idx="2"/>
          </p:cNvCxnSpPr>
          <p:nvPr/>
        </p:nvCxnSpPr>
        <p:spPr>
          <a:xfrm>
            <a:off x="2704276" y="1331550"/>
            <a:ext cx="735600" cy="47610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37"/>
          <p:cNvCxnSpPr>
            <a:stCxn id="6055" idx="6"/>
            <a:endCxn id="6059" idx="2"/>
          </p:cNvCxnSpPr>
          <p:nvPr/>
        </p:nvCxnSpPr>
        <p:spPr>
          <a:xfrm>
            <a:off x="2704276" y="1331550"/>
            <a:ext cx="735600" cy="975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37"/>
          <p:cNvCxnSpPr>
            <a:stCxn id="6055" idx="6"/>
            <a:endCxn id="6071" idx="2"/>
          </p:cNvCxnSpPr>
          <p:nvPr/>
        </p:nvCxnSpPr>
        <p:spPr>
          <a:xfrm>
            <a:off x="2704276" y="1331550"/>
            <a:ext cx="735600" cy="14913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37"/>
          <p:cNvCxnSpPr>
            <a:stCxn id="6055" idx="6"/>
            <a:endCxn id="6059" idx="2"/>
          </p:cNvCxnSpPr>
          <p:nvPr/>
        </p:nvCxnSpPr>
        <p:spPr>
          <a:xfrm>
            <a:off x="2704276" y="1331550"/>
            <a:ext cx="735600" cy="975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37"/>
          <p:cNvCxnSpPr>
            <a:stCxn id="6066" idx="6"/>
            <a:endCxn id="6069" idx="2"/>
          </p:cNvCxnSpPr>
          <p:nvPr/>
        </p:nvCxnSpPr>
        <p:spPr>
          <a:xfrm rot="10800000" flipH="1">
            <a:off x="2704276" y="1322525"/>
            <a:ext cx="741600" cy="508800"/>
          </a:xfrm>
          <a:prstGeom prst="straightConnector1">
            <a:avLst/>
          </a:prstGeom>
          <a:noFill/>
          <a:ln w="9525" cap="flat" cmpd="sng">
            <a:solidFill>
              <a:schemeClr val="dk2"/>
            </a:solidFill>
            <a:prstDash val="solid"/>
            <a:round/>
            <a:headEnd type="none" w="med" len="med"/>
            <a:tailEnd type="none" w="med" len="med"/>
          </a:ln>
        </p:spPr>
      </p:cxnSp>
      <p:cxnSp>
        <p:nvCxnSpPr>
          <p:cNvPr id="6084" name="Google Shape;6084;p37"/>
          <p:cNvCxnSpPr>
            <a:stCxn id="6066" idx="6"/>
            <a:endCxn id="6070" idx="2"/>
          </p:cNvCxnSpPr>
          <p:nvPr/>
        </p:nvCxnSpPr>
        <p:spPr>
          <a:xfrm rot="10800000" flipH="1">
            <a:off x="2704276" y="1807625"/>
            <a:ext cx="735600" cy="23700"/>
          </a:xfrm>
          <a:prstGeom prst="straightConnector1">
            <a:avLst/>
          </a:prstGeom>
          <a:noFill/>
          <a:ln w="9525" cap="flat" cmpd="sng">
            <a:solidFill>
              <a:schemeClr val="dk2"/>
            </a:solidFill>
            <a:prstDash val="solid"/>
            <a:round/>
            <a:headEnd type="none" w="med" len="med"/>
            <a:tailEnd type="none" w="med" len="med"/>
          </a:ln>
        </p:spPr>
      </p:cxnSp>
      <p:cxnSp>
        <p:nvCxnSpPr>
          <p:cNvPr id="6085" name="Google Shape;6085;p37"/>
          <p:cNvCxnSpPr>
            <a:stCxn id="6066" idx="6"/>
            <a:endCxn id="6059" idx="2"/>
          </p:cNvCxnSpPr>
          <p:nvPr/>
        </p:nvCxnSpPr>
        <p:spPr>
          <a:xfrm>
            <a:off x="2704276" y="1831325"/>
            <a:ext cx="735600" cy="4761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37"/>
          <p:cNvCxnSpPr>
            <a:stCxn id="6066" idx="6"/>
            <a:endCxn id="6071" idx="2"/>
          </p:cNvCxnSpPr>
          <p:nvPr/>
        </p:nvCxnSpPr>
        <p:spPr>
          <a:xfrm>
            <a:off x="2704276" y="1831325"/>
            <a:ext cx="735600" cy="9915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37"/>
          <p:cNvCxnSpPr>
            <a:stCxn id="6066" idx="6"/>
            <a:endCxn id="6053" idx="2"/>
          </p:cNvCxnSpPr>
          <p:nvPr/>
        </p:nvCxnSpPr>
        <p:spPr>
          <a:xfrm>
            <a:off x="2704276" y="1831325"/>
            <a:ext cx="735600" cy="1506900"/>
          </a:xfrm>
          <a:prstGeom prst="straightConnector1">
            <a:avLst/>
          </a:prstGeom>
          <a:noFill/>
          <a:ln w="9525" cap="flat" cmpd="sng">
            <a:solidFill>
              <a:schemeClr val="dk2"/>
            </a:solidFill>
            <a:prstDash val="solid"/>
            <a:round/>
            <a:headEnd type="none" w="med" len="med"/>
            <a:tailEnd type="none" w="med" len="med"/>
          </a:ln>
        </p:spPr>
      </p:cxnSp>
      <p:cxnSp>
        <p:nvCxnSpPr>
          <p:cNvPr id="6088" name="Google Shape;6088;p37"/>
          <p:cNvCxnSpPr>
            <a:stCxn id="6067" idx="6"/>
            <a:endCxn id="6069" idx="2"/>
          </p:cNvCxnSpPr>
          <p:nvPr/>
        </p:nvCxnSpPr>
        <p:spPr>
          <a:xfrm rot="10800000" flipH="1">
            <a:off x="2704276" y="1322525"/>
            <a:ext cx="741600" cy="1008600"/>
          </a:xfrm>
          <a:prstGeom prst="straightConnector1">
            <a:avLst/>
          </a:prstGeom>
          <a:noFill/>
          <a:ln w="9525" cap="flat" cmpd="sng">
            <a:solidFill>
              <a:schemeClr val="dk2"/>
            </a:solidFill>
            <a:prstDash val="solid"/>
            <a:round/>
            <a:headEnd type="none" w="med" len="med"/>
            <a:tailEnd type="none" w="med" len="med"/>
          </a:ln>
        </p:spPr>
      </p:cxnSp>
      <p:cxnSp>
        <p:nvCxnSpPr>
          <p:cNvPr id="6089" name="Google Shape;6089;p37"/>
          <p:cNvCxnSpPr>
            <a:endCxn id="6070" idx="2"/>
          </p:cNvCxnSpPr>
          <p:nvPr/>
        </p:nvCxnSpPr>
        <p:spPr>
          <a:xfrm rot="10800000" flipH="1">
            <a:off x="2921326" y="1807650"/>
            <a:ext cx="518400" cy="515700"/>
          </a:xfrm>
          <a:prstGeom prst="straightConnector1">
            <a:avLst/>
          </a:prstGeom>
          <a:noFill/>
          <a:ln w="9525" cap="flat" cmpd="sng">
            <a:solidFill>
              <a:schemeClr val="dk2"/>
            </a:solidFill>
            <a:prstDash val="solid"/>
            <a:round/>
            <a:headEnd type="none" w="med" len="med"/>
            <a:tailEnd type="none" w="med" len="med"/>
          </a:ln>
        </p:spPr>
      </p:cxnSp>
      <p:cxnSp>
        <p:nvCxnSpPr>
          <p:cNvPr id="6090" name="Google Shape;6090;p37"/>
          <p:cNvCxnSpPr>
            <a:stCxn id="6067" idx="6"/>
            <a:endCxn id="6059" idx="2"/>
          </p:cNvCxnSpPr>
          <p:nvPr/>
        </p:nvCxnSpPr>
        <p:spPr>
          <a:xfrm rot="10800000" flipH="1">
            <a:off x="2704276" y="2307425"/>
            <a:ext cx="735600" cy="23700"/>
          </a:xfrm>
          <a:prstGeom prst="straightConnector1">
            <a:avLst/>
          </a:prstGeom>
          <a:noFill/>
          <a:ln w="9525" cap="flat" cmpd="sng">
            <a:solidFill>
              <a:schemeClr val="dk2"/>
            </a:solidFill>
            <a:prstDash val="solid"/>
            <a:round/>
            <a:headEnd type="none" w="med" len="med"/>
            <a:tailEnd type="none" w="med" len="med"/>
          </a:ln>
        </p:spPr>
      </p:cxnSp>
      <p:cxnSp>
        <p:nvCxnSpPr>
          <p:cNvPr id="6091" name="Google Shape;6091;p37"/>
          <p:cNvCxnSpPr>
            <a:stCxn id="6055" idx="6"/>
            <a:endCxn id="6053" idx="2"/>
          </p:cNvCxnSpPr>
          <p:nvPr/>
        </p:nvCxnSpPr>
        <p:spPr>
          <a:xfrm>
            <a:off x="2704276" y="1331550"/>
            <a:ext cx="735600" cy="2006700"/>
          </a:xfrm>
          <a:prstGeom prst="straightConnector1">
            <a:avLst/>
          </a:prstGeom>
          <a:noFill/>
          <a:ln w="9525" cap="flat" cmpd="sng">
            <a:solidFill>
              <a:schemeClr val="dk2"/>
            </a:solidFill>
            <a:prstDash val="solid"/>
            <a:round/>
            <a:headEnd type="none" w="med" len="med"/>
            <a:tailEnd type="none" w="med" len="med"/>
          </a:ln>
        </p:spPr>
      </p:cxnSp>
      <p:cxnSp>
        <p:nvCxnSpPr>
          <p:cNvPr id="6092" name="Google Shape;6092;p37"/>
          <p:cNvCxnSpPr>
            <a:stCxn id="6066" idx="6"/>
            <a:endCxn id="6056" idx="2"/>
          </p:cNvCxnSpPr>
          <p:nvPr/>
        </p:nvCxnSpPr>
        <p:spPr>
          <a:xfrm>
            <a:off x="2704276" y="1831325"/>
            <a:ext cx="769500" cy="2413500"/>
          </a:xfrm>
          <a:prstGeom prst="straightConnector1">
            <a:avLst/>
          </a:prstGeom>
          <a:noFill/>
          <a:ln w="9525" cap="flat" cmpd="sng">
            <a:solidFill>
              <a:schemeClr val="dk2"/>
            </a:solidFill>
            <a:prstDash val="solid"/>
            <a:round/>
            <a:headEnd type="none" w="med" len="med"/>
            <a:tailEnd type="none" w="med" len="med"/>
          </a:ln>
        </p:spPr>
      </p:cxnSp>
      <p:cxnSp>
        <p:nvCxnSpPr>
          <p:cNvPr id="6093" name="Google Shape;6093;p37"/>
          <p:cNvCxnSpPr>
            <a:stCxn id="6052" idx="6"/>
            <a:endCxn id="6069" idx="2"/>
          </p:cNvCxnSpPr>
          <p:nvPr/>
        </p:nvCxnSpPr>
        <p:spPr>
          <a:xfrm rot="10800000" flipH="1">
            <a:off x="2704276" y="1322575"/>
            <a:ext cx="741600" cy="1524000"/>
          </a:xfrm>
          <a:prstGeom prst="straightConnector1">
            <a:avLst/>
          </a:prstGeom>
          <a:noFill/>
          <a:ln w="9525" cap="flat" cmpd="sng">
            <a:solidFill>
              <a:schemeClr val="dk2"/>
            </a:solidFill>
            <a:prstDash val="solid"/>
            <a:round/>
            <a:headEnd type="none" w="med" len="med"/>
            <a:tailEnd type="none" w="med" len="med"/>
          </a:ln>
        </p:spPr>
      </p:cxnSp>
      <p:cxnSp>
        <p:nvCxnSpPr>
          <p:cNvPr id="6094" name="Google Shape;6094;p37"/>
          <p:cNvCxnSpPr>
            <a:endCxn id="6070" idx="2"/>
          </p:cNvCxnSpPr>
          <p:nvPr/>
        </p:nvCxnSpPr>
        <p:spPr>
          <a:xfrm rot="10800000" flipH="1">
            <a:off x="2921326" y="1807650"/>
            <a:ext cx="518400" cy="1031400"/>
          </a:xfrm>
          <a:prstGeom prst="straightConnector1">
            <a:avLst/>
          </a:prstGeom>
          <a:noFill/>
          <a:ln w="9525" cap="flat" cmpd="sng">
            <a:solidFill>
              <a:schemeClr val="dk2"/>
            </a:solidFill>
            <a:prstDash val="solid"/>
            <a:round/>
            <a:headEnd type="none" w="med" len="med"/>
            <a:tailEnd type="none" w="med" len="med"/>
          </a:ln>
        </p:spPr>
      </p:cxnSp>
      <p:cxnSp>
        <p:nvCxnSpPr>
          <p:cNvPr id="6095" name="Google Shape;6095;p37"/>
          <p:cNvCxnSpPr>
            <a:stCxn id="6052" idx="6"/>
            <a:endCxn id="6059" idx="2"/>
          </p:cNvCxnSpPr>
          <p:nvPr/>
        </p:nvCxnSpPr>
        <p:spPr>
          <a:xfrm rot="10800000" flipH="1">
            <a:off x="2704276" y="2307475"/>
            <a:ext cx="735600" cy="539100"/>
          </a:xfrm>
          <a:prstGeom prst="straightConnector1">
            <a:avLst/>
          </a:prstGeom>
          <a:noFill/>
          <a:ln w="9525" cap="flat" cmpd="sng">
            <a:solidFill>
              <a:schemeClr val="dk2"/>
            </a:solidFill>
            <a:prstDash val="solid"/>
            <a:round/>
            <a:headEnd type="none" w="med" len="med"/>
            <a:tailEnd type="none" w="med" len="med"/>
          </a:ln>
        </p:spPr>
      </p:cxnSp>
      <p:cxnSp>
        <p:nvCxnSpPr>
          <p:cNvPr id="6096" name="Google Shape;6096;p37"/>
          <p:cNvCxnSpPr>
            <a:stCxn id="6052" idx="6"/>
            <a:endCxn id="6071" idx="2"/>
          </p:cNvCxnSpPr>
          <p:nvPr/>
        </p:nvCxnSpPr>
        <p:spPr>
          <a:xfrm rot="10800000" flipH="1">
            <a:off x="2704276" y="2822875"/>
            <a:ext cx="735600" cy="23700"/>
          </a:xfrm>
          <a:prstGeom prst="straightConnector1">
            <a:avLst/>
          </a:prstGeom>
          <a:noFill/>
          <a:ln w="9525" cap="flat" cmpd="sng">
            <a:solidFill>
              <a:schemeClr val="dk2"/>
            </a:solidFill>
            <a:prstDash val="solid"/>
            <a:round/>
            <a:headEnd type="none" w="med" len="med"/>
            <a:tailEnd type="none" w="med" len="med"/>
          </a:ln>
        </p:spPr>
      </p:cxnSp>
      <p:cxnSp>
        <p:nvCxnSpPr>
          <p:cNvPr id="6097" name="Google Shape;6097;p37"/>
          <p:cNvCxnSpPr>
            <a:stCxn id="6052" idx="6"/>
            <a:endCxn id="6056" idx="2"/>
          </p:cNvCxnSpPr>
          <p:nvPr/>
        </p:nvCxnSpPr>
        <p:spPr>
          <a:xfrm>
            <a:off x="2704276" y="2846575"/>
            <a:ext cx="769500" cy="1398300"/>
          </a:xfrm>
          <a:prstGeom prst="straightConnector1">
            <a:avLst/>
          </a:prstGeom>
          <a:noFill/>
          <a:ln w="9525" cap="flat" cmpd="sng">
            <a:solidFill>
              <a:schemeClr val="dk2"/>
            </a:solidFill>
            <a:prstDash val="solid"/>
            <a:round/>
            <a:headEnd type="none" w="med" len="med"/>
            <a:tailEnd type="none" w="med" len="med"/>
          </a:ln>
        </p:spPr>
      </p:cxnSp>
      <p:cxnSp>
        <p:nvCxnSpPr>
          <p:cNvPr id="6098" name="Google Shape;6098;p37"/>
          <p:cNvCxnSpPr>
            <a:stCxn id="6068" idx="6"/>
            <a:endCxn id="6069" idx="2"/>
          </p:cNvCxnSpPr>
          <p:nvPr/>
        </p:nvCxnSpPr>
        <p:spPr>
          <a:xfrm rot="10800000" flipH="1">
            <a:off x="2704276" y="1322325"/>
            <a:ext cx="741600" cy="2039700"/>
          </a:xfrm>
          <a:prstGeom prst="straightConnector1">
            <a:avLst/>
          </a:prstGeom>
          <a:noFill/>
          <a:ln w="9525" cap="flat" cmpd="sng">
            <a:solidFill>
              <a:schemeClr val="dk2"/>
            </a:solidFill>
            <a:prstDash val="solid"/>
            <a:round/>
            <a:headEnd type="none" w="med" len="med"/>
            <a:tailEnd type="none" w="med" len="med"/>
          </a:ln>
        </p:spPr>
      </p:cxnSp>
      <p:cxnSp>
        <p:nvCxnSpPr>
          <p:cNvPr id="6099" name="Google Shape;6099;p37"/>
          <p:cNvCxnSpPr>
            <a:stCxn id="6068" idx="6"/>
            <a:endCxn id="6070" idx="2"/>
          </p:cNvCxnSpPr>
          <p:nvPr/>
        </p:nvCxnSpPr>
        <p:spPr>
          <a:xfrm rot="10800000" flipH="1">
            <a:off x="2704276" y="1807725"/>
            <a:ext cx="735600" cy="1554300"/>
          </a:xfrm>
          <a:prstGeom prst="straightConnector1">
            <a:avLst/>
          </a:prstGeom>
          <a:noFill/>
          <a:ln w="9525" cap="flat" cmpd="sng">
            <a:solidFill>
              <a:schemeClr val="dk2"/>
            </a:solidFill>
            <a:prstDash val="solid"/>
            <a:round/>
            <a:headEnd type="none" w="med" len="med"/>
            <a:tailEnd type="none" w="med" len="med"/>
          </a:ln>
        </p:spPr>
      </p:cxnSp>
      <p:cxnSp>
        <p:nvCxnSpPr>
          <p:cNvPr id="6100" name="Google Shape;6100;p37"/>
          <p:cNvCxnSpPr>
            <a:stCxn id="6068" idx="6"/>
            <a:endCxn id="6059" idx="2"/>
          </p:cNvCxnSpPr>
          <p:nvPr/>
        </p:nvCxnSpPr>
        <p:spPr>
          <a:xfrm rot="10800000" flipH="1">
            <a:off x="2704276" y="2307525"/>
            <a:ext cx="735600" cy="1054500"/>
          </a:xfrm>
          <a:prstGeom prst="straightConnector1">
            <a:avLst/>
          </a:prstGeom>
          <a:noFill/>
          <a:ln w="9525" cap="flat" cmpd="sng">
            <a:solidFill>
              <a:schemeClr val="dk2"/>
            </a:solidFill>
            <a:prstDash val="solid"/>
            <a:round/>
            <a:headEnd type="none" w="med" len="med"/>
            <a:tailEnd type="none" w="med" len="med"/>
          </a:ln>
        </p:spPr>
      </p:cxnSp>
      <p:cxnSp>
        <p:nvCxnSpPr>
          <p:cNvPr id="6101" name="Google Shape;6101;p37"/>
          <p:cNvCxnSpPr>
            <a:stCxn id="6068" idx="6"/>
            <a:endCxn id="6071" idx="2"/>
          </p:cNvCxnSpPr>
          <p:nvPr/>
        </p:nvCxnSpPr>
        <p:spPr>
          <a:xfrm rot="10800000" flipH="1">
            <a:off x="2704276" y="2822925"/>
            <a:ext cx="735600" cy="539100"/>
          </a:xfrm>
          <a:prstGeom prst="straightConnector1">
            <a:avLst/>
          </a:prstGeom>
          <a:noFill/>
          <a:ln w="9525" cap="flat" cmpd="sng">
            <a:solidFill>
              <a:schemeClr val="dk2"/>
            </a:solidFill>
            <a:prstDash val="solid"/>
            <a:round/>
            <a:headEnd type="none" w="med" len="med"/>
            <a:tailEnd type="none" w="med" len="med"/>
          </a:ln>
        </p:spPr>
      </p:cxnSp>
      <p:cxnSp>
        <p:nvCxnSpPr>
          <p:cNvPr id="6102" name="Google Shape;6102;p37"/>
          <p:cNvCxnSpPr>
            <a:stCxn id="6068" idx="6"/>
            <a:endCxn id="6056" idx="2"/>
          </p:cNvCxnSpPr>
          <p:nvPr/>
        </p:nvCxnSpPr>
        <p:spPr>
          <a:xfrm>
            <a:off x="2704276" y="3362025"/>
            <a:ext cx="769500" cy="882900"/>
          </a:xfrm>
          <a:prstGeom prst="straightConnector1">
            <a:avLst/>
          </a:prstGeom>
          <a:noFill/>
          <a:ln w="9525" cap="flat" cmpd="sng">
            <a:solidFill>
              <a:schemeClr val="dk2"/>
            </a:solidFill>
            <a:prstDash val="solid"/>
            <a:round/>
            <a:headEnd type="none" w="med" len="med"/>
            <a:tailEnd type="none" w="med" len="med"/>
          </a:ln>
        </p:spPr>
      </p:cxnSp>
      <p:cxnSp>
        <p:nvCxnSpPr>
          <p:cNvPr id="6103" name="Google Shape;6103;p37"/>
          <p:cNvCxnSpPr>
            <a:stCxn id="6058" idx="6"/>
            <a:endCxn id="6053" idx="2"/>
          </p:cNvCxnSpPr>
          <p:nvPr/>
        </p:nvCxnSpPr>
        <p:spPr>
          <a:xfrm rot="10800000" flipH="1">
            <a:off x="2704275" y="3338450"/>
            <a:ext cx="735600" cy="860100"/>
          </a:xfrm>
          <a:prstGeom prst="straightConnector1">
            <a:avLst/>
          </a:prstGeom>
          <a:noFill/>
          <a:ln w="9525" cap="flat" cmpd="sng">
            <a:solidFill>
              <a:schemeClr val="dk2"/>
            </a:solidFill>
            <a:prstDash val="solid"/>
            <a:round/>
            <a:headEnd type="none" w="med" len="med"/>
            <a:tailEnd type="none" w="med" len="med"/>
          </a:ln>
        </p:spPr>
      </p:cxnSp>
      <p:cxnSp>
        <p:nvCxnSpPr>
          <p:cNvPr id="6104" name="Google Shape;6104;p37"/>
          <p:cNvCxnSpPr>
            <a:stCxn id="6058" idx="6"/>
            <a:endCxn id="6056" idx="2"/>
          </p:cNvCxnSpPr>
          <p:nvPr/>
        </p:nvCxnSpPr>
        <p:spPr>
          <a:xfrm>
            <a:off x="2704275" y="4198550"/>
            <a:ext cx="769500" cy="46200"/>
          </a:xfrm>
          <a:prstGeom prst="straightConnector1">
            <a:avLst/>
          </a:prstGeom>
          <a:noFill/>
          <a:ln w="9525" cap="flat" cmpd="sng">
            <a:solidFill>
              <a:schemeClr val="dk2"/>
            </a:solidFill>
            <a:prstDash val="solid"/>
            <a:round/>
            <a:headEnd type="none" w="med" len="med"/>
            <a:tailEnd type="none" w="med" len="med"/>
          </a:ln>
        </p:spPr>
      </p:cxnSp>
      <p:cxnSp>
        <p:nvCxnSpPr>
          <p:cNvPr id="6105" name="Google Shape;6105;p37"/>
          <p:cNvCxnSpPr>
            <a:stCxn id="6058" idx="6"/>
            <a:endCxn id="6071" idx="2"/>
          </p:cNvCxnSpPr>
          <p:nvPr/>
        </p:nvCxnSpPr>
        <p:spPr>
          <a:xfrm rot="10800000" flipH="1">
            <a:off x="2704275" y="2823050"/>
            <a:ext cx="735600" cy="1375500"/>
          </a:xfrm>
          <a:prstGeom prst="straightConnector1">
            <a:avLst/>
          </a:prstGeom>
          <a:noFill/>
          <a:ln w="9525" cap="flat" cmpd="sng">
            <a:solidFill>
              <a:schemeClr val="dk2"/>
            </a:solidFill>
            <a:prstDash val="solid"/>
            <a:round/>
            <a:headEnd type="none" w="med" len="med"/>
            <a:tailEnd type="none" w="med" len="med"/>
          </a:ln>
        </p:spPr>
      </p:cxnSp>
      <p:cxnSp>
        <p:nvCxnSpPr>
          <p:cNvPr id="6106" name="Google Shape;6106;p37"/>
          <p:cNvCxnSpPr/>
          <p:nvPr/>
        </p:nvCxnSpPr>
        <p:spPr>
          <a:xfrm rot="10800000" flipH="1">
            <a:off x="2704125" y="1787488"/>
            <a:ext cx="735600" cy="2391000"/>
          </a:xfrm>
          <a:prstGeom prst="straightConnector1">
            <a:avLst/>
          </a:prstGeom>
          <a:noFill/>
          <a:ln w="9525" cap="flat" cmpd="sng">
            <a:solidFill>
              <a:schemeClr val="dk2"/>
            </a:solidFill>
            <a:prstDash val="solid"/>
            <a:round/>
            <a:headEnd type="none" w="med" len="med"/>
            <a:tailEnd type="none" w="med" len="med"/>
          </a:ln>
        </p:spPr>
      </p:cxnSp>
      <p:cxnSp>
        <p:nvCxnSpPr>
          <p:cNvPr id="6107" name="Google Shape;6107;p37"/>
          <p:cNvCxnSpPr>
            <a:stCxn id="6058" idx="6"/>
            <a:endCxn id="6069" idx="2"/>
          </p:cNvCxnSpPr>
          <p:nvPr/>
        </p:nvCxnSpPr>
        <p:spPr>
          <a:xfrm rot="10800000" flipH="1">
            <a:off x="2704275" y="1322450"/>
            <a:ext cx="741600" cy="2876100"/>
          </a:xfrm>
          <a:prstGeom prst="straightConnector1">
            <a:avLst/>
          </a:prstGeom>
          <a:noFill/>
          <a:ln w="9525" cap="flat" cmpd="sng">
            <a:solidFill>
              <a:schemeClr val="dk2"/>
            </a:solidFill>
            <a:prstDash val="solid"/>
            <a:round/>
            <a:headEnd type="none" w="med" len="med"/>
            <a:tailEnd type="none" w="med" len="med"/>
          </a:ln>
        </p:spPr>
      </p:cxnSp>
      <p:sp>
        <p:nvSpPr>
          <p:cNvPr id="6108" name="Google Shape;6108;p37"/>
          <p:cNvSpPr txBox="1"/>
          <p:nvPr/>
        </p:nvSpPr>
        <p:spPr>
          <a:xfrm rot="5400000">
            <a:off x="1206220" y="3111895"/>
            <a:ext cx="640500" cy="35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dk1"/>
                </a:solidFill>
                <a:latin typeface="Nunito"/>
                <a:ea typeface="Nunito"/>
                <a:cs typeface="Nunito"/>
                <a:sym typeface="Nunito"/>
              </a:rPr>
              <a:t>. . . </a:t>
            </a:r>
            <a:endParaRPr sz="1600" b="1">
              <a:solidFill>
                <a:schemeClr val="dk1"/>
              </a:solidFill>
              <a:latin typeface="Nunito"/>
              <a:ea typeface="Nunito"/>
              <a:cs typeface="Nunito"/>
              <a:sym typeface="Nunito"/>
            </a:endParaRPr>
          </a:p>
        </p:txBody>
      </p:sp>
      <p:cxnSp>
        <p:nvCxnSpPr>
          <p:cNvPr id="6109" name="Google Shape;6109;p37"/>
          <p:cNvCxnSpPr>
            <a:stCxn id="6062" idx="6"/>
            <a:endCxn id="6055" idx="2"/>
          </p:cNvCxnSpPr>
          <p:nvPr/>
        </p:nvCxnSpPr>
        <p:spPr>
          <a:xfrm rot="10800000" flipH="1">
            <a:off x="1661927" y="1331550"/>
            <a:ext cx="690600" cy="226800"/>
          </a:xfrm>
          <a:prstGeom prst="straightConnector1">
            <a:avLst/>
          </a:prstGeom>
          <a:noFill/>
          <a:ln w="9525" cap="flat" cmpd="sng">
            <a:solidFill>
              <a:schemeClr val="dk2"/>
            </a:solidFill>
            <a:prstDash val="solid"/>
            <a:round/>
            <a:headEnd type="none" w="med" len="med"/>
            <a:tailEnd type="none" w="med" len="med"/>
          </a:ln>
        </p:spPr>
      </p:cxnSp>
      <p:cxnSp>
        <p:nvCxnSpPr>
          <p:cNvPr id="6110" name="Google Shape;6110;p37"/>
          <p:cNvCxnSpPr>
            <a:stCxn id="6062" idx="6"/>
            <a:endCxn id="6066" idx="2"/>
          </p:cNvCxnSpPr>
          <p:nvPr/>
        </p:nvCxnSpPr>
        <p:spPr>
          <a:xfrm>
            <a:off x="1661927" y="1558350"/>
            <a:ext cx="690600" cy="273000"/>
          </a:xfrm>
          <a:prstGeom prst="straightConnector1">
            <a:avLst/>
          </a:prstGeom>
          <a:noFill/>
          <a:ln w="9525" cap="flat" cmpd="sng">
            <a:solidFill>
              <a:schemeClr val="dk2"/>
            </a:solidFill>
            <a:prstDash val="solid"/>
            <a:round/>
            <a:headEnd type="none" w="med" len="med"/>
            <a:tailEnd type="none" w="med" len="med"/>
          </a:ln>
        </p:spPr>
      </p:cxnSp>
      <p:cxnSp>
        <p:nvCxnSpPr>
          <p:cNvPr id="6111" name="Google Shape;6111;p37"/>
          <p:cNvCxnSpPr>
            <a:stCxn id="6062" idx="6"/>
            <a:endCxn id="6067" idx="2"/>
          </p:cNvCxnSpPr>
          <p:nvPr/>
        </p:nvCxnSpPr>
        <p:spPr>
          <a:xfrm>
            <a:off x="1661927" y="1558350"/>
            <a:ext cx="690600" cy="772800"/>
          </a:xfrm>
          <a:prstGeom prst="straightConnector1">
            <a:avLst/>
          </a:prstGeom>
          <a:noFill/>
          <a:ln w="9525" cap="flat" cmpd="sng">
            <a:solidFill>
              <a:schemeClr val="dk2"/>
            </a:solidFill>
            <a:prstDash val="solid"/>
            <a:round/>
            <a:headEnd type="none" w="med" len="med"/>
            <a:tailEnd type="none" w="med" len="med"/>
          </a:ln>
        </p:spPr>
      </p:cxnSp>
      <p:cxnSp>
        <p:nvCxnSpPr>
          <p:cNvPr id="6112" name="Google Shape;6112;p37"/>
          <p:cNvCxnSpPr>
            <a:stCxn id="6062" idx="6"/>
            <a:endCxn id="6052" idx="2"/>
          </p:cNvCxnSpPr>
          <p:nvPr/>
        </p:nvCxnSpPr>
        <p:spPr>
          <a:xfrm>
            <a:off x="1661927" y="1558350"/>
            <a:ext cx="690600" cy="1288200"/>
          </a:xfrm>
          <a:prstGeom prst="straightConnector1">
            <a:avLst/>
          </a:prstGeom>
          <a:noFill/>
          <a:ln w="9525" cap="flat" cmpd="sng">
            <a:solidFill>
              <a:schemeClr val="dk2"/>
            </a:solidFill>
            <a:prstDash val="solid"/>
            <a:round/>
            <a:headEnd type="none" w="med" len="med"/>
            <a:tailEnd type="none" w="med" len="med"/>
          </a:ln>
        </p:spPr>
      </p:cxnSp>
      <p:cxnSp>
        <p:nvCxnSpPr>
          <p:cNvPr id="6113" name="Google Shape;6113;p37"/>
          <p:cNvCxnSpPr>
            <a:stCxn id="6062" idx="6"/>
            <a:endCxn id="6068" idx="2"/>
          </p:cNvCxnSpPr>
          <p:nvPr/>
        </p:nvCxnSpPr>
        <p:spPr>
          <a:xfrm>
            <a:off x="1661927" y="1558350"/>
            <a:ext cx="690600" cy="1803600"/>
          </a:xfrm>
          <a:prstGeom prst="straightConnector1">
            <a:avLst/>
          </a:prstGeom>
          <a:noFill/>
          <a:ln w="9525" cap="flat" cmpd="sng">
            <a:solidFill>
              <a:schemeClr val="dk2"/>
            </a:solidFill>
            <a:prstDash val="solid"/>
            <a:round/>
            <a:headEnd type="none" w="med" len="med"/>
            <a:tailEnd type="none" w="med" len="med"/>
          </a:ln>
        </p:spPr>
      </p:cxnSp>
      <p:cxnSp>
        <p:nvCxnSpPr>
          <p:cNvPr id="6114" name="Google Shape;6114;p37"/>
          <p:cNvCxnSpPr>
            <a:stCxn id="6062" idx="6"/>
            <a:endCxn id="6058" idx="2"/>
          </p:cNvCxnSpPr>
          <p:nvPr/>
        </p:nvCxnSpPr>
        <p:spPr>
          <a:xfrm>
            <a:off x="1661927" y="1558350"/>
            <a:ext cx="690600" cy="2640300"/>
          </a:xfrm>
          <a:prstGeom prst="straightConnector1">
            <a:avLst/>
          </a:prstGeom>
          <a:noFill/>
          <a:ln w="9525" cap="flat" cmpd="sng">
            <a:solidFill>
              <a:schemeClr val="dk2"/>
            </a:solidFill>
            <a:prstDash val="solid"/>
            <a:round/>
            <a:headEnd type="none" w="med" len="med"/>
            <a:tailEnd type="none" w="med" len="med"/>
          </a:ln>
        </p:spPr>
      </p:cxnSp>
      <p:cxnSp>
        <p:nvCxnSpPr>
          <p:cNvPr id="6115" name="Google Shape;6115;p37"/>
          <p:cNvCxnSpPr>
            <a:stCxn id="6063" idx="6"/>
            <a:endCxn id="6055" idx="2"/>
          </p:cNvCxnSpPr>
          <p:nvPr/>
        </p:nvCxnSpPr>
        <p:spPr>
          <a:xfrm rot="10800000" flipH="1">
            <a:off x="1661927" y="1331675"/>
            <a:ext cx="690600" cy="625200"/>
          </a:xfrm>
          <a:prstGeom prst="straightConnector1">
            <a:avLst/>
          </a:prstGeom>
          <a:noFill/>
          <a:ln w="9525" cap="flat" cmpd="sng">
            <a:solidFill>
              <a:schemeClr val="dk2"/>
            </a:solidFill>
            <a:prstDash val="solid"/>
            <a:round/>
            <a:headEnd type="none" w="med" len="med"/>
            <a:tailEnd type="none" w="med" len="med"/>
          </a:ln>
        </p:spPr>
      </p:cxnSp>
      <p:cxnSp>
        <p:nvCxnSpPr>
          <p:cNvPr id="6116" name="Google Shape;6116;p37"/>
          <p:cNvCxnSpPr>
            <a:stCxn id="6064" idx="6"/>
            <a:endCxn id="6055" idx="2"/>
          </p:cNvCxnSpPr>
          <p:nvPr/>
        </p:nvCxnSpPr>
        <p:spPr>
          <a:xfrm rot="10800000" flipH="1">
            <a:off x="1661927" y="1331525"/>
            <a:ext cx="690600" cy="1041600"/>
          </a:xfrm>
          <a:prstGeom prst="straightConnector1">
            <a:avLst/>
          </a:prstGeom>
          <a:noFill/>
          <a:ln w="9525" cap="flat" cmpd="sng">
            <a:solidFill>
              <a:schemeClr val="dk2"/>
            </a:solidFill>
            <a:prstDash val="solid"/>
            <a:round/>
            <a:headEnd type="none" w="med" len="med"/>
            <a:tailEnd type="none" w="med" len="med"/>
          </a:ln>
        </p:spPr>
      </p:cxnSp>
      <p:cxnSp>
        <p:nvCxnSpPr>
          <p:cNvPr id="6117" name="Google Shape;6117;p37"/>
          <p:cNvCxnSpPr>
            <a:stCxn id="6065" idx="6"/>
            <a:endCxn id="6055" idx="2"/>
          </p:cNvCxnSpPr>
          <p:nvPr/>
        </p:nvCxnSpPr>
        <p:spPr>
          <a:xfrm rot="10800000" flipH="1">
            <a:off x="1661926" y="1331675"/>
            <a:ext cx="690600" cy="1468500"/>
          </a:xfrm>
          <a:prstGeom prst="straightConnector1">
            <a:avLst/>
          </a:prstGeom>
          <a:noFill/>
          <a:ln w="9525" cap="flat" cmpd="sng">
            <a:solidFill>
              <a:schemeClr val="dk2"/>
            </a:solidFill>
            <a:prstDash val="solid"/>
            <a:round/>
            <a:headEnd type="none" w="med" len="med"/>
            <a:tailEnd type="none" w="med" len="med"/>
          </a:ln>
        </p:spPr>
      </p:cxnSp>
      <p:cxnSp>
        <p:nvCxnSpPr>
          <p:cNvPr id="6118" name="Google Shape;6118;p37"/>
          <p:cNvCxnSpPr>
            <a:stCxn id="6063" idx="6"/>
            <a:endCxn id="6066" idx="2"/>
          </p:cNvCxnSpPr>
          <p:nvPr/>
        </p:nvCxnSpPr>
        <p:spPr>
          <a:xfrm rot="10800000" flipH="1">
            <a:off x="1661927" y="1831175"/>
            <a:ext cx="690600" cy="125700"/>
          </a:xfrm>
          <a:prstGeom prst="straightConnector1">
            <a:avLst/>
          </a:prstGeom>
          <a:noFill/>
          <a:ln w="9525" cap="flat" cmpd="sng">
            <a:solidFill>
              <a:schemeClr val="dk2"/>
            </a:solidFill>
            <a:prstDash val="solid"/>
            <a:round/>
            <a:headEnd type="none" w="med" len="med"/>
            <a:tailEnd type="none" w="med" len="med"/>
          </a:ln>
        </p:spPr>
      </p:cxnSp>
      <p:cxnSp>
        <p:nvCxnSpPr>
          <p:cNvPr id="6119" name="Google Shape;6119;p37"/>
          <p:cNvCxnSpPr>
            <a:stCxn id="6063" idx="6"/>
            <a:endCxn id="6067" idx="2"/>
          </p:cNvCxnSpPr>
          <p:nvPr/>
        </p:nvCxnSpPr>
        <p:spPr>
          <a:xfrm>
            <a:off x="1661927" y="1956875"/>
            <a:ext cx="690600" cy="374400"/>
          </a:xfrm>
          <a:prstGeom prst="straightConnector1">
            <a:avLst/>
          </a:prstGeom>
          <a:noFill/>
          <a:ln w="9525" cap="flat" cmpd="sng">
            <a:solidFill>
              <a:schemeClr val="dk2"/>
            </a:solidFill>
            <a:prstDash val="solid"/>
            <a:round/>
            <a:headEnd type="none" w="med" len="med"/>
            <a:tailEnd type="none" w="med" len="med"/>
          </a:ln>
        </p:spPr>
      </p:cxnSp>
      <p:cxnSp>
        <p:nvCxnSpPr>
          <p:cNvPr id="6120" name="Google Shape;6120;p37"/>
          <p:cNvCxnSpPr>
            <a:stCxn id="6063" idx="6"/>
            <a:endCxn id="6052" idx="2"/>
          </p:cNvCxnSpPr>
          <p:nvPr/>
        </p:nvCxnSpPr>
        <p:spPr>
          <a:xfrm>
            <a:off x="1661927" y="1956875"/>
            <a:ext cx="690600" cy="889800"/>
          </a:xfrm>
          <a:prstGeom prst="straightConnector1">
            <a:avLst/>
          </a:prstGeom>
          <a:noFill/>
          <a:ln w="9525" cap="flat" cmpd="sng">
            <a:solidFill>
              <a:schemeClr val="dk2"/>
            </a:solidFill>
            <a:prstDash val="solid"/>
            <a:round/>
            <a:headEnd type="none" w="med" len="med"/>
            <a:tailEnd type="none" w="med" len="med"/>
          </a:ln>
        </p:spPr>
      </p:cxnSp>
      <p:cxnSp>
        <p:nvCxnSpPr>
          <p:cNvPr id="6121" name="Google Shape;6121;p37"/>
          <p:cNvCxnSpPr>
            <a:stCxn id="6063" idx="6"/>
            <a:endCxn id="6068" idx="2"/>
          </p:cNvCxnSpPr>
          <p:nvPr/>
        </p:nvCxnSpPr>
        <p:spPr>
          <a:xfrm>
            <a:off x="1661927" y="1956875"/>
            <a:ext cx="690600" cy="1405200"/>
          </a:xfrm>
          <a:prstGeom prst="straightConnector1">
            <a:avLst/>
          </a:prstGeom>
          <a:noFill/>
          <a:ln w="9525" cap="flat" cmpd="sng">
            <a:solidFill>
              <a:schemeClr val="dk2"/>
            </a:solidFill>
            <a:prstDash val="solid"/>
            <a:round/>
            <a:headEnd type="none" w="med" len="med"/>
            <a:tailEnd type="none" w="med" len="med"/>
          </a:ln>
        </p:spPr>
      </p:cxnSp>
      <p:cxnSp>
        <p:nvCxnSpPr>
          <p:cNvPr id="6122" name="Google Shape;6122;p37"/>
          <p:cNvCxnSpPr>
            <a:stCxn id="6063" idx="6"/>
            <a:endCxn id="6058" idx="2"/>
          </p:cNvCxnSpPr>
          <p:nvPr/>
        </p:nvCxnSpPr>
        <p:spPr>
          <a:xfrm>
            <a:off x="1661927" y="1956875"/>
            <a:ext cx="690600" cy="2241600"/>
          </a:xfrm>
          <a:prstGeom prst="straightConnector1">
            <a:avLst/>
          </a:prstGeom>
          <a:noFill/>
          <a:ln w="9525" cap="flat" cmpd="sng">
            <a:solidFill>
              <a:schemeClr val="dk2"/>
            </a:solidFill>
            <a:prstDash val="solid"/>
            <a:round/>
            <a:headEnd type="none" w="med" len="med"/>
            <a:tailEnd type="none" w="med" len="med"/>
          </a:ln>
        </p:spPr>
      </p:cxnSp>
      <p:cxnSp>
        <p:nvCxnSpPr>
          <p:cNvPr id="6123" name="Google Shape;6123;p37"/>
          <p:cNvCxnSpPr>
            <a:stCxn id="6064" idx="6"/>
            <a:endCxn id="6066" idx="2"/>
          </p:cNvCxnSpPr>
          <p:nvPr/>
        </p:nvCxnSpPr>
        <p:spPr>
          <a:xfrm rot="10800000" flipH="1">
            <a:off x="1661927" y="1831325"/>
            <a:ext cx="690600" cy="541800"/>
          </a:xfrm>
          <a:prstGeom prst="straightConnector1">
            <a:avLst/>
          </a:prstGeom>
          <a:noFill/>
          <a:ln w="9525" cap="flat" cmpd="sng">
            <a:solidFill>
              <a:schemeClr val="dk2"/>
            </a:solidFill>
            <a:prstDash val="solid"/>
            <a:round/>
            <a:headEnd type="none" w="med" len="med"/>
            <a:tailEnd type="none" w="med" len="med"/>
          </a:ln>
        </p:spPr>
      </p:cxnSp>
      <p:cxnSp>
        <p:nvCxnSpPr>
          <p:cNvPr id="6124" name="Google Shape;6124;p37"/>
          <p:cNvCxnSpPr>
            <a:stCxn id="6064" idx="6"/>
            <a:endCxn id="6067" idx="2"/>
          </p:cNvCxnSpPr>
          <p:nvPr/>
        </p:nvCxnSpPr>
        <p:spPr>
          <a:xfrm rot="10800000" flipH="1">
            <a:off x="1661927" y="2331125"/>
            <a:ext cx="690600" cy="42000"/>
          </a:xfrm>
          <a:prstGeom prst="straightConnector1">
            <a:avLst/>
          </a:prstGeom>
          <a:noFill/>
          <a:ln w="9525" cap="flat" cmpd="sng">
            <a:solidFill>
              <a:schemeClr val="dk2"/>
            </a:solidFill>
            <a:prstDash val="solid"/>
            <a:round/>
            <a:headEnd type="none" w="med" len="med"/>
            <a:tailEnd type="none" w="med" len="med"/>
          </a:ln>
        </p:spPr>
      </p:cxnSp>
      <p:cxnSp>
        <p:nvCxnSpPr>
          <p:cNvPr id="6125" name="Google Shape;6125;p37"/>
          <p:cNvCxnSpPr>
            <a:stCxn id="6064" idx="6"/>
            <a:endCxn id="6052" idx="2"/>
          </p:cNvCxnSpPr>
          <p:nvPr/>
        </p:nvCxnSpPr>
        <p:spPr>
          <a:xfrm>
            <a:off x="1661927" y="2373125"/>
            <a:ext cx="690600" cy="473400"/>
          </a:xfrm>
          <a:prstGeom prst="straightConnector1">
            <a:avLst/>
          </a:prstGeom>
          <a:noFill/>
          <a:ln w="9525" cap="flat" cmpd="sng">
            <a:solidFill>
              <a:schemeClr val="dk2"/>
            </a:solidFill>
            <a:prstDash val="solid"/>
            <a:round/>
            <a:headEnd type="none" w="med" len="med"/>
            <a:tailEnd type="none" w="med" len="med"/>
          </a:ln>
        </p:spPr>
      </p:cxnSp>
      <p:cxnSp>
        <p:nvCxnSpPr>
          <p:cNvPr id="6126" name="Google Shape;6126;p37"/>
          <p:cNvCxnSpPr>
            <a:stCxn id="6064" idx="6"/>
            <a:endCxn id="6068" idx="2"/>
          </p:cNvCxnSpPr>
          <p:nvPr/>
        </p:nvCxnSpPr>
        <p:spPr>
          <a:xfrm>
            <a:off x="1661927" y="2373125"/>
            <a:ext cx="690600" cy="988800"/>
          </a:xfrm>
          <a:prstGeom prst="straightConnector1">
            <a:avLst/>
          </a:prstGeom>
          <a:noFill/>
          <a:ln w="9525" cap="flat" cmpd="sng">
            <a:solidFill>
              <a:schemeClr val="dk2"/>
            </a:solidFill>
            <a:prstDash val="solid"/>
            <a:round/>
            <a:headEnd type="none" w="med" len="med"/>
            <a:tailEnd type="none" w="med" len="med"/>
          </a:ln>
        </p:spPr>
      </p:cxnSp>
      <p:cxnSp>
        <p:nvCxnSpPr>
          <p:cNvPr id="6127" name="Google Shape;6127;p37"/>
          <p:cNvCxnSpPr>
            <a:stCxn id="6064" idx="6"/>
            <a:endCxn id="6058" idx="2"/>
          </p:cNvCxnSpPr>
          <p:nvPr/>
        </p:nvCxnSpPr>
        <p:spPr>
          <a:xfrm>
            <a:off x="1661927" y="2373125"/>
            <a:ext cx="690600" cy="1825500"/>
          </a:xfrm>
          <a:prstGeom prst="straightConnector1">
            <a:avLst/>
          </a:prstGeom>
          <a:noFill/>
          <a:ln w="9525" cap="flat" cmpd="sng">
            <a:solidFill>
              <a:schemeClr val="dk2"/>
            </a:solidFill>
            <a:prstDash val="solid"/>
            <a:round/>
            <a:headEnd type="none" w="med" len="med"/>
            <a:tailEnd type="none" w="med" len="med"/>
          </a:ln>
        </p:spPr>
      </p:cxnSp>
      <p:cxnSp>
        <p:nvCxnSpPr>
          <p:cNvPr id="6128" name="Google Shape;6128;p37"/>
          <p:cNvCxnSpPr>
            <a:stCxn id="6065" idx="6"/>
            <a:endCxn id="6066" idx="2"/>
          </p:cNvCxnSpPr>
          <p:nvPr/>
        </p:nvCxnSpPr>
        <p:spPr>
          <a:xfrm rot="10800000" flipH="1">
            <a:off x="1661926" y="1831475"/>
            <a:ext cx="690600" cy="968700"/>
          </a:xfrm>
          <a:prstGeom prst="straightConnector1">
            <a:avLst/>
          </a:prstGeom>
          <a:noFill/>
          <a:ln w="9525" cap="flat" cmpd="sng">
            <a:solidFill>
              <a:schemeClr val="dk2"/>
            </a:solidFill>
            <a:prstDash val="solid"/>
            <a:round/>
            <a:headEnd type="none" w="med" len="med"/>
            <a:tailEnd type="none" w="med" len="med"/>
          </a:ln>
        </p:spPr>
      </p:cxnSp>
      <p:cxnSp>
        <p:nvCxnSpPr>
          <p:cNvPr id="6129" name="Google Shape;6129;p37"/>
          <p:cNvCxnSpPr>
            <a:stCxn id="6065" idx="6"/>
            <a:endCxn id="6067" idx="2"/>
          </p:cNvCxnSpPr>
          <p:nvPr/>
        </p:nvCxnSpPr>
        <p:spPr>
          <a:xfrm rot="10800000" flipH="1">
            <a:off x="1661926" y="2330975"/>
            <a:ext cx="690600" cy="469200"/>
          </a:xfrm>
          <a:prstGeom prst="straightConnector1">
            <a:avLst/>
          </a:prstGeom>
          <a:noFill/>
          <a:ln w="9525" cap="flat" cmpd="sng">
            <a:solidFill>
              <a:schemeClr val="dk2"/>
            </a:solidFill>
            <a:prstDash val="solid"/>
            <a:round/>
            <a:headEnd type="none" w="med" len="med"/>
            <a:tailEnd type="none" w="med" len="med"/>
          </a:ln>
        </p:spPr>
      </p:cxnSp>
      <p:cxnSp>
        <p:nvCxnSpPr>
          <p:cNvPr id="6130" name="Google Shape;6130;p37"/>
          <p:cNvCxnSpPr>
            <a:stCxn id="6065" idx="6"/>
            <a:endCxn id="6052" idx="2"/>
          </p:cNvCxnSpPr>
          <p:nvPr/>
        </p:nvCxnSpPr>
        <p:spPr>
          <a:xfrm>
            <a:off x="1661926" y="2800175"/>
            <a:ext cx="690600" cy="46500"/>
          </a:xfrm>
          <a:prstGeom prst="straightConnector1">
            <a:avLst/>
          </a:prstGeom>
          <a:noFill/>
          <a:ln w="9525" cap="flat" cmpd="sng">
            <a:solidFill>
              <a:schemeClr val="dk2"/>
            </a:solidFill>
            <a:prstDash val="solid"/>
            <a:round/>
            <a:headEnd type="none" w="med" len="med"/>
            <a:tailEnd type="none" w="med" len="med"/>
          </a:ln>
        </p:spPr>
      </p:cxnSp>
      <p:cxnSp>
        <p:nvCxnSpPr>
          <p:cNvPr id="6131" name="Google Shape;6131;p37"/>
          <p:cNvCxnSpPr>
            <a:stCxn id="6065" idx="6"/>
            <a:endCxn id="6068" idx="2"/>
          </p:cNvCxnSpPr>
          <p:nvPr/>
        </p:nvCxnSpPr>
        <p:spPr>
          <a:xfrm>
            <a:off x="1661926" y="2800175"/>
            <a:ext cx="690600" cy="561900"/>
          </a:xfrm>
          <a:prstGeom prst="straightConnector1">
            <a:avLst/>
          </a:prstGeom>
          <a:noFill/>
          <a:ln w="9525" cap="flat" cmpd="sng">
            <a:solidFill>
              <a:schemeClr val="dk2"/>
            </a:solidFill>
            <a:prstDash val="solid"/>
            <a:round/>
            <a:headEnd type="none" w="med" len="med"/>
            <a:tailEnd type="none" w="med" len="med"/>
          </a:ln>
        </p:spPr>
      </p:cxnSp>
      <p:cxnSp>
        <p:nvCxnSpPr>
          <p:cNvPr id="6132" name="Google Shape;6132;p37"/>
          <p:cNvCxnSpPr>
            <a:stCxn id="6065" idx="6"/>
            <a:endCxn id="6058" idx="2"/>
          </p:cNvCxnSpPr>
          <p:nvPr/>
        </p:nvCxnSpPr>
        <p:spPr>
          <a:xfrm>
            <a:off x="1661926" y="2800175"/>
            <a:ext cx="690600" cy="1398300"/>
          </a:xfrm>
          <a:prstGeom prst="straightConnector1">
            <a:avLst/>
          </a:prstGeom>
          <a:noFill/>
          <a:ln w="9525" cap="flat" cmpd="sng">
            <a:solidFill>
              <a:schemeClr val="dk2"/>
            </a:solidFill>
            <a:prstDash val="solid"/>
            <a:round/>
            <a:headEnd type="none" w="med" len="med"/>
            <a:tailEnd type="none" w="med" len="med"/>
          </a:ln>
        </p:spPr>
      </p:cxnSp>
      <p:sp>
        <p:nvSpPr>
          <p:cNvPr id="6133" name="Google Shape;6133;p37"/>
          <p:cNvSpPr txBox="1"/>
          <p:nvPr/>
        </p:nvSpPr>
        <p:spPr>
          <a:xfrm>
            <a:off x="398950" y="1355038"/>
            <a:ext cx="61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Nunito"/>
                <a:ea typeface="Nunito"/>
                <a:cs typeface="Nunito"/>
                <a:sym typeface="Nunito"/>
              </a:rPr>
              <a:t>X1</a:t>
            </a:r>
            <a:endParaRPr sz="1100">
              <a:solidFill>
                <a:schemeClr val="dk1"/>
              </a:solidFill>
              <a:latin typeface="Nunito"/>
              <a:ea typeface="Nunito"/>
              <a:cs typeface="Nunito"/>
              <a:sym typeface="Nunito"/>
            </a:endParaRPr>
          </a:p>
        </p:txBody>
      </p:sp>
      <p:cxnSp>
        <p:nvCxnSpPr>
          <p:cNvPr id="6134" name="Google Shape;6134;p37"/>
          <p:cNvCxnSpPr/>
          <p:nvPr/>
        </p:nvCxnSpPr>
        <p:spPr>
          <a:xfrm>
            <a:off x="863537" y="1558347"/>
            <a:ext cx="242700" cy="0"/>
          </a:xfrm>
          <a:prstGeom prst="straightConnector1">
            <a:avLst/>
          </a:prstGeom>
          <a:noFill/>
          <a:ln w="9525" cap="flat" cmpd="sng">
            <a:solidFill>
              <a:schemeClr val="dk2"/>
            </a:solidFill>
            <a:prstDash val="solid"/>
            <a:round/>
            <a:headEnd type="none" w="med" len="med"/>
            <a:tailEnd type="triangle" w="med" len="med"/>
          </a:ln>
        </p:spPr>
      </p:cxnSp>
      <p:sp>
        <p:nvSpPr>
          <p:cNvPr id="6135" name="Google Shape;6135;p37"/>
          <p:cNvSpPr txBox="1"/>
          <p:nvPr/>
        </p:nvSpPr>
        <p:spPr>
          <a:xfrm>
            <a:off x="1012651" y="667172"/>
            <a:ext cx="833400" cy="3912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b="1">
                <a:solidFill>
                  <a:srgbClr val="134F5C"/>
                </a:solidFill>
                <a:latin typeface="Dosis"/>
                <a:ea typeface="Dosis"/>
                <a:cs typeface="Dosis"/>
                <a:sym typeface="Dosis"/>
              </a:rPr>
              <a:t>Input </a:t>
            </a:r>
            <a:r>
              <a:rPr lang="en" sz="1200">
                <a:solidFill>
                  <a:srgbClr val="134F5C"/>
                </a:solidFill>
                <a:latin typeface="Dosis"/>
                <a:ea typeface="Dosis"/>
                <a:cs typeface="Dosis"/>
                <a:sym typeface="Dosis"/>
              </a:rPr>
              <a:t>Layer L1</a:t>
            </a:r>
            <a:endParaRPr sz="1200">
              <a:solidFill>
                <a:srgbClr val="134F5C"/>
              </a:solidFill>
              <a:latin typeface="Dosis"/>
              <a:ea typeface="Dosis"/>
              <a:cs typeface="Dosis"/>
              <a:sym typeface="Dosis"/>
            </a:endParaRPr>
          </a:p>
        </p:txBody>
      </p:sp>
      <p:sp>
        <p:nvSpPr>
          <p:cNvPr id="6136" name="Google Shape;6136;p37"/>
          <p:cNvSpPr txBox="1"/>
          <p:nvPr/>
        </p:nvSpPr>
        <p:spPr>
          <a:xfrm>
            <a:off x="1894287" y="666750"/>
            <a:ext cx="1151400" cy="3912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b="1">
                <a:solidFill>
                  <a:srgbClr val="134F5C"/>
                </a:solidFill>
                <a:latin typeface="Dosis"/>
                <a:ea typeface="Dosis"/>
                <a:cs typeface="Dosis"/>
                <a:sym typeface="Dosis"/>
              </a:rPr>
              <a:t>Hidden </a:t>
            </a:r>
            <a:endParaRPr sz="1200" b="1">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Layer L2-L4</a:t>
            </a:r>
            <a:endParaRPr sz="1200">
              <a:solidFill>
                <a:srgbClr val="134F5C"/>
              </a:solidFill>
              <a:latin typeface="Dosis"/>
              <a:ea typeface="Dosis"/>
              <a:cs typeface="Dosis"/>
              <a:sym typeface="Dosis"/>
            </a:endParaRPr>
          </a:p>
        </p:txBody>
      </p:sp>
      <p:sp>
        <p:nvSpPr>
          <p:cNvPr id="6137" name="Google Shape;6137;p37"/>
          <p:cNvSpPr txBox="1"/>
          <p:nvPr/>
        </p:nvSpPr>
        <p:spPr>
          <a:xfrm>
            <a:off x="3124796" y="667262"/>
            <a:ext cx="1151400" cy="3912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b="1">
                <a:solidFill>
                  <a:srgbClr val="134F5C"/>
                </a:solidFill>
                <a:latin typeface="Dosis"/>
                <a:ea typeface="Dosis"/>
                <a:cs typeface="Dosis"/>
                <a:sym typeface="Dosis"/>
              </a:rPr>
              <a:t>Hidden</a:t>
            </a:r>
            <a:r>
              <a:rPr lang="en" sz="1200">
                <a:solidFill>
                  <a:srgbClr val="134F5C"/>
                </a:solidFill>
                <a:latin typeface="Dosis"/>
                <a:ea typeface="Dosis"/>
                <a:cs typeface="Dosis"/>
                <a:sym typeface="Dosis"/>
              </a:rPr>
              <a:t> </a:t>
            </a: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Layer  L5-L6</a:t>
            </a:r>
            <a:endParaRPr sz="1200">
              <a:solidFill>
                <a:srgbClr val="134F5C"/>
              </a:solidFill>
              <a:latin typeface="Dosis"/>
              <a:ea typeface="Dosis"/>
              <a:cs typeface="Dosis"/>
              <a:sym typeface="Dosis"/>
            </a:endParaRPr>
          </a:p>
        </p:txBody>
      </p:sp>
      <p:sp>
        <p:nvSpPr>
          <p:cNvPr id="6138" name="Google Shape;6138;p37"/>
          <p:cNvSpPr txBox="1"/>
          <p:nvPr/>
        </p:nvSpPr>
        <p:spPr>
          <a:xfrm>
            <a:off x="4355306" y="678202"/>
            <a:ext cx="940500" cy="3912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b="1">
                <a:solidFill>
                  <a:srgbClr val="134F5C"/>
                </a:solidFill>
                <a:latin typeface="Dosis"/>
                <a:ea typeface="Dosis"/>
                <a:cs typeface="Dosis"/>
                <a:sym typeface="Dosis"/>
              </a:rPr>
              <a:t>Output</a:t>
            </a:r>
            <a:endParaRPr sz="1200" b="1">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Layer L7</a:t>
            </a:r>
            <a:endParaRPr sz="1200">
              <a:solidFill>
                <a:srgbClr val="134F5C"/>
              </a:solidFill>
              <a:latin typeface="Dosis"/>
              <a:ea typeface="Dosis"/>
              <a:cs typeface="Dosis"/>
              <a:sym typeface="Dosis"/>
            </a:endParaRPr>
          </a:p>
        </p:txBody>
      </p:sp>
      <p:sp>
        <p:nvSpPr>
          <p:cNvPr id="6139" name="Google Shape;6139;p37"/>
          <p:cNvSpPr txBox="1"/>
          <p:nvPr/>
        </p:nvSpPr>
        <p:spPr>
          <a:xfrm>
            <a:off x="744250" y="4471673"/>
            <a:ext cx="1151400" cy="6897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10 Neurons</a:t>
            </a: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a:t>
            </a: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Batch Normalization</a:t>
            </a:r>
            <a:endParaRPr sz="1200">
              <a:solidFill>
                <a:srgbClr val="134F5C"/>
              </a:solidFill>
              <a:latin typeface="Dosis"/>
              <a:ea typeface="Dosis"/>
              <a:cs typeface="Dosis"/>
              <a:sym typeface="Dosis"/>
            </a:endParaRPr>
          </a:p>
        </p:txBody>
      </p:sp>
      <p:cxnSp>
        <p:nvCxnSpPr>
          <p:cNvPr id="6140" name="Google Shape;6140;p37"/>
          <p:cNvCxnSpPr>
            <a:stCxn id="6068" idx="6"/>
            <a:endCxn id="6053" idx="2"/>
          </p:cNvCxnSpPr>
          <p:nvPr/>
        </p:nvCxnSpPr>
        <p:spPr>
          <a:xfrm rot="10800000" flipH="1">
            <a:off x="2704276" y="3338325"/>
            <a:ext cx="735600" cy="23700"/>
          </a:xfrm>
          <a:prstGeom prst="straightConnector1">
            <a:avLst/>
          </a:prstGeom>
          <a:noFill/>
          <a:ln w="9525" cap="flat" cmpd="sng">
            <a:solidFill>
              <a:schemeClr val="dk2"/>
            </a:solidFill>
            <a:prstDash val="solid"/>
            <a:round/>
            <a:headEnd type="none" w="med" len="med"/>
            <a:tailEnd type="none" w="med" len="med"/>
          </a:ln>
        </p:spPr>
      </p:cxnSp>
      <p:cxnSp>
        <p:nvCxnSpPr>
          <p:cNvPr id="6141" name="Google Shape;6141;p37"/>
          <p:cNvCxnSpPr>
            <a:stCxn id="6073" idx="2"/>
            <a:endCxn id="6142" idx="3"/>
          </p:cNvCxnSpPr>
          <p:nvPr/>
        </p:nvCxnSpPr>
        <p:spPr>
          <a:xfrm flipH="1">
            <a:off x="3663800" y="2648750"/>
            <a:ext cx="1013700" cy="1524300"/>
          </a:xfrm>
          <a:prstGeom prst="straightConnector1">
            <a:avLst/>
          </a:prstGeom>
          <a:noFill/>
          <a:ln w="9525" cap="flat" cmpd="sng">
            <a:solidFill>
              <a:schemeClr val="dk2"/>
            </a:solidFill>
            <a:prstDash val="solid"/>
            <a:round/>
            <a:headEnd type="none" w="med" len="med"/>
            <a:tailEnd type="none" w="med" len="med"/>
          </a:ln>
        </p:spPr>
      </p:cxnSp>
      <p:sp>
        <p:nvSpPr>
          <p:cNvPr id="6073" name="Google Shape;6073;p37"/>
          <p:cNvSpPr/>
          <p:nvPr/>
        </p:nvSpPr>
        <p:spPr>
          <a:xfrm>
            <a:off x="4677500" y="2495000"/>
            <a:ext cx="351600" cy="307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3" name="Google Shape;6143;p37"/>
          <p:cNvCxnSpPr/>
          <p:nvPr/>
        </p:nvCxnSpPr>
        <p:spPr>
          <a:xfrm>
            <a:off x="903660" y="1956885"/>
            <a:ext cx="242700" cy="0"/>
          </a:xfrm>
          <a:prstGeom prst="straightConnector1">
            <a:avLst/>
          </a:prstGeom>
          <a:noFill/>
          <a:ln w="9525" cap="flat" cmpd="sng">
            <a:solidFill>
              <a:schemeClr val="dk2"/>
            </a:solidFill>
            <a:prstDash val="solid"/>
            <a:round/>
            <a:headEnd type="none" w="med" len="med"/>
            <a:tailEnd type="triangle" w="med" len="med"/>
          </a:ln>
        </p:spPr>
      </p:cxnSp>
      <p:cxnSp>
        <p:nvCxnSpPr>
          <p:cNvPr id="6144" name="Google Shape;6144;p37"/>
          <p:cNvCxnSpPr/>
          <p:nvPr/>
        </p:nvCxnSpPr>
        <p:spPr>
          <a:xfrm>
            <a:off x="903660" y="2355423"/>
            <a:ext cx="242700" cy="0"/>
          </a:xfrm>
          <a:prstGeom prst="straightConnector1">
            <a:avLst/>
          </a:prstGeom>
          <a:noFill/>
          <a:ln w="9525" cap="flat" cmpd="sng">
            <a:solidFill>
              <a:schemeClr val="dk2"/>
            </a:solidFill>
            <a:prstDash val="solid"/>
            <a:round/>
            <a:headEnd type="none" w="med" len="med"/>
            <a:tailEnd type="triangle" w="med" len="med"/>
          </a:ln>
        </p:spPr>
      </p:cxnSp>
      <p:cxnSp>
        <p:nvCxnSpPr>
          <p:cNvPr id="6145" name="Google Shape;6145;p37"/>
          <p:cNvCxnSpPr/>
          <p:nvPr/>
        </p:nvCxnSpPr>
        <p:spPr>
          <a:xfrm>
            <a:off x="897928" y="2830654"/>
            <a:ext cx="242700" cy="0"/>
          </a:xfrm>
          <a:prstGeom prst="straightConnector1">
            <a:avLst/>
          </a:prstGeom>
          <a:noFill/>
          <a:ln w="9525" cap="flat" cmpd="sng">
            <a:solidFill>
              <a:schemeClr val="dk2"/>
            </a:solidFill>
            <a:prstDash val="solid"/>
            <a:round/>
            <a:headEnd type="none" w="med" len="med"/>
            <a:tailEnd type="triangle" w="med" len="med"/>
          </a:ln>
        </p:spPr>
      </p:cxnSp>
      <p:sp>
        <p:nvSpPr>
          <p:cNvPr id="6146" name="Google Shape;6146;p37"/>
          <p:cNvSpPr/>
          <p:nvPr/>
        </p:nvSpPr>
        <p:spPr>
          <a:xfrm>
            <a:off x="1310327" y="3473425"/>
            <a:ext cx="351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7" name="Google Shape;6147;p37"/>
          <p:cNvCxnSpPr/>
          <p:nvPr/>
        </p:nvCxnSpPr>
        <p:spPr>
          <a:xfrm>
            <a:off x="901735" y="3627158"/>
            <a:ext cx="242700" cy="0"/>
          </a:xfrm>
          <a:prstGeom prst="straightConnector1">
            <a:avLst/>
          </a:prstGeom>
          <a:noFill/>
          <a:ln w="9525" cap="flat" cmpd="sng">
            <a:solidFill>
              <a:schemeClr val="dk2"/>
            </a:solidFill>
            <a:prstDash val="solid"/>
            <a:round/>
            <a:headEnd type="none" w="med" len="med"/>
            <a:tailEnd type="triangle" w="med" len="med"/>
          </a:ln>
        </p:spPr>
      </p:cxnSp>
      <p:cxnSp>
        <p:nvCxnSpPr>
          <p:cNvPr id="6148" name="Google Shape;6148;p37"/>
          <p:cNvCxnSpPr>
            <a:stCxn id="6146" idx="6"/>
            <a:endCxn id="6055" idx="2"/>
          </p:cNvCxnSpPr>
          <p:nvPr/>
        </p:nvCxnSpPr>
        <p:spPr>
          <a:xfrm rot="10800000" flipH="1">
            <a:off x="1661927" y="1331575"/>
            <a:ext cx="690600" cy="2295600"/>
          </a:xfrm>
          <a:prstGeom prst="straightConnector1">
            <a:avLst/>
          </a:prstGeom>
          <a:noFill/>
          <a:ln w="9525" cap="flat" cmpd="sng">
            <a:solidFill>
              <a:schemeClr val="dk2"/>
            </a:solidFill>
            <a:prstDash val="solid"/>
            <a:round/>
            <a:headEnd type="none" w="med" len="med"/>
            <a:tailEnd type="none" w="med" len="med"/>
          </a:ln>
        </p:spPr>
      </p:cxnSp>
      <p:cxnSp>
        <p:nvCxnSpPr>
          <p:cNvPr id="6149" name="Google Shape;6149;p37"/>
          <p:cNvCxnSpPr>
            <a:stCxn id="6146" idx="6"/>
            <a:endCxn id="6066" idx="2"/>
          </p:cNvCxnSpPr>
          <p:nvPr/>
        </p:nvCxnSpPr>
        <p:spPr>
          <a:xfrm rot="10800000" flipH="1">
            <a:off x="1661927" y="1831375"/>
            <a:ext cx="690600" cy="1795800"/>
          </a:xfrm>
          <a:prstGeom prst="straightConnector1">
            <a:avLst/>
          </a:prstGeom>
          <a:noFill/>
          <a:ln w="9525" cap="flat" cmpd="sng">
            <a:solidFill>
              <a:schemeClr val="dk2"/>
            </a:solidFill>
            <a:prstDash val="solid"/>
            <a:round/>
            <a:headEnd type="none" w="med" len="med"/>
            <a:tailEnd type="none" w="med" len="med"/>
          </a:ln>
        </p:spPr>
      </p:cxnSp>
      <p:cxnSp>
        <p:nvCxnSpPr>
          <p:cNvPr id="6150" name="Google Shape;6150;p37"/>
          <p:cNvCxnSpPr>
            <a:stCxn id="6146" idx="6"/>
            <a:endCxn id="6067" idx="2"/>
          </p:cNvCxnSpPr>
          <p:nvPr/>
        </p:nvCxnSpPr>
        <p:spPr>
          <a:xfrm rot="10800000" flipH="1">
            <a:off x="1661927" y="2331175"/>
            <a:ext cx="690600" cy="1296000"/>
          </a:xfrm>
          <a:prstGeom prst="straightConnector1">
            <a:avLst/>
          </a:prstGeom>
          <a:noFill/>
          <a:ln w="9525" cap="flat" cmpd="sng">
            <a:solidFill>
              <a:schemeClr val="dk2"/>
            </a:solidFill>
            <a:prstDash val="solid"/>
            <a:round/>
            <a:headEnd type="none" w="med" len="med"/>
            <a:tailEnd type="none" w="med" len="med"/>
          </a:ln>
        </p:spPr>
      </p:cxnSp>
      <p:cxnSp>
        <p:nvCxnSpPr>
          <p:cNvPr id="6151" name="Google Shape;6151;p37"/>
          <p:cNvCxnSpPr>
            <a:stCxn id="6146" idx="6"/>
            <a:endCxn id="6052" idx="2"/>
          </p:cNvCxnSpPr>
          <p:nvPr/>
        </p:nvCxnSpPr>
        <p:spPr>
          <a:xfrm rot="10800000" flipH="1">
            <a:off x="1661927" y="2846575"/>
            <a:ext cx="690600" cy="780600"/>
          </a:xfrm>
          <a:prstGeom prst="straightConnector1">
            <a:avLst/>
          </a:prstGeom>
          <a:noFill/>
          <a:ln w="9525" cap="flat" cmpd="sng">
            <a:solidFill>
              <a:schemeClr val="dk2"/>
            </a:solidFill>
            <a:prstDash val="solid"/>
            <a:round/>
            <a:headEnd type="none" w="med" len="med"/>
            <a:tailEnd type="none" w="med" len="med"/>
          </a:ln>
        </p:spPr>
      </p:cxnSp>
      <p:cxnSp>
        <p:nvCxnSpPr>
          <p:cNvPr id="6152" name="Google Shape;6152;p37"/>
          <p:cNvCxnSpPr>
            <a:stCxn id="6146" idx="6"/>
            <a:endCxn id="6068" idx="2"/>
          </p:cNvCxnSpPr>
          <p:nvPr/>
        </p:nvCxnSpPr>
        <p:spPr>
          <a:xfrm rot="10800000" flipH="1">
            <a:off x="1661927" y="3361975"/>
            <a:ext cx="690600" cy="265200"/>
          </a:xfrm>
          <a:prstGeom prst="straightConnector1">
            <a:avLst/>
          </a:prstGeom>
          <a:noFill/>
          <a:ln w="9525" cap="flat" cmpd="sng">
            <a:solidFill>
              <a:schemeClr val="dk2"/>
            </a:solidFill>
            <a:prstDash val="solid"/>
            <a:round/>
            <a:headEnd type="none" w="med" len="med"/>
            <a:tailEnd type="none" w="med" len="med"/>
          </a:ln>
        </p:spPr>
      </p:cxnSp>
      <p:cxnSp>
        <p:nvCxnSpPr>
          <p:cNvPr id="6153" name="Google Shape;6153;p37"/>
          <p:cNvCxnSpPr>
            <a:stCxn id="6146" idx="6"/>
            <a:endCxn id="6058" idx="2"/>
          </p:cNvCxnSpPr>
          <p:nvPr/>
        </p:nvCxnSpPr>
        <p:spPr>
          <a:xfrm>
            <a:off x="1661927" y="3627175"/>
            <a:ext cx="690600" cy="571500"/>
          </a:xfrm>
          <a:prstGeom prst="straightConnector1">
            <a:avLst/>
          </a:prstGeom>
          <a:noFill/>
          <a:ln w="9525" cap="flat" cmpd="sng">
            <a:solidFill>
              <a:schemeClr val="dk2"/>
            </a:solidFill>
            <a:prstDash val="solid"/>
            <a:round/>
            <a:headEnd type="none" w="med" len="med"/>
            <a:tailEnd type="none" w="med" len="med"/>
          </a:ln>
        </p:spPr>
      </p:cxnSp>
      <p:sp>
        <p:nvSpPr>
          <p:cNvPr id="6154" name="Google Shape;6154;p37"/>
          <p:cNvSpPr txBox="1"/>
          <p:nvPr/>
        </p:nvSpPr>
        <p:spPr>
          <a:xfrm rot="5400000">
            <a:off x="2271590" y="3645579"/>
            <a:ext cx="647100" cy="35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dk1"/>
                </a:solidFill>
                <a:latin typeface="Nunito"/>
                <a:ea typeface="Nunito"/>
                <a:cs typeface="Nunito"/>
                <a:sym typeface="Nunito"/>
              </a:rPr>
              <a:t>. . . </a:t>
            </a:r>
            <a:endParaRPr sz="1600" b="1">
              <a:solidFill>
                <a:schemeClr val="dk1"/>
              </a:solidFill>
              <a:latin typeface="Nunito"/>
              <a:ea typeface="Nunito"/>
              <a:cs typeface="Nunito"/>
              <a:sym typeface="Nunito"/>
            </a:endParaRPr>
          </a:p>
        </p:txBody>
      </p:sp>
      <p:cxnSp>
        <p:nvCxnSpPr>
          <p:cNvPr id="6155" name="Google Shape;6155;p37"/>
          <p:cNvCxnSpPr>
            <a:stCxn id="6067" idx="6"/>
            <a:endCxn id="6070" idx="2"/>
          </p:cNvCxnSpPr>
          <p:nvPr/>
        </p:nvCxnSpPr>
        <p:spPr>
          <a:xfrm rot="10800000" flipH="1">
            <a:off x="2704276" y="1807625"/>
            <a:ext cx="735600" cy="523500"/>
          </a:xfrm>
          <a:prstGeom prst="straightConnector1">
            <a:avLst/>
          </a:prstGeom>
          <a:noFill/>
          <a:ln w="9525" cap="flat" cmpd="sng">
            <a:solidFill>
              <a:schemeClr val="dk2"/>
            </a:solidFill>
            <a:prstDash val="solid"/>
            <a:round/>
            <a:headEnd type="none" w="med" len="med"/>
            <a:tailEnd type="none" w="med" len="med"/>
          </a:ln>
        </p:spPr>
      </p:cxnSp>
      <p:cxnSp>
        <p:nvCxnSpPr>
          <p:cNvPr id="6156" name="Google Shape;6156;p37"/>
          <p:cNvCxnSpPr>
            <a:stCxn id="6067" idx="6"/>
            <a:endCxn id="6071" idx="2"/>
          </p:cNvCxnSpPr>
          <p:nvPr/>
        </p:nvCxnSpPr>
        <p:spPr>
          <a:xfrm>
            <a:off x="2704276" y="2331125"/>
            <a:ext cx="735600" cy="491700"/>
          </a:xfrm>
          <a:prstGeom prst="straightConnector1">
            <a:avLst/>
          </a:prstGeom>
          <a:noFill/>
          <a:ln w="9525" cap="flat" cmpd="sng">
            <a:solidFill>
              <a:schemeClr val="dk2"/>
            </a:solidFill>
            <a:prstDash val="solid"/>
            <a:round/>
            <a:headEnd type="none" w="med" len="med"/>
            <a:tailEnd type="none" w="med" len="med"/>
          </a:ln>
        </p:spPr>
      </p:cxnSp>
      <p:cxnSp>
        <p:nvCxnSpPr>
          <p:cNvPr id="6157" name="Google Shape;6157;p37"/>
          <p:cNvCxnSpPr/>
          <p:nvPr/>
        </p:nvCxnSpPr>
        <p:spPr>
          <a:xfrm>
            <a:off x="2704277" y="2327200"/>
            <a:ext cx="735300" cy="1007400"/>
          </a:xfrm>
          <a:prstGeom prst="straightConnector1">
            <a:avLst/>
          </a:prstGeom>
          <a:noFill/>
          <a:ln w="9525" cap="flat" cmpd="sng">
            <a:solidFill>
              <a:schemeClr val="dk2"/>
            </a:solidFill>
            <a:prstDash val="solid"/>
            <a:round/>
            <a:headEnd type="none" w="med" len="med"/>
            <a:tailEnd type="none" w="med" len="med"/>
          </a:ln>
        </p:spPr>
      </p:cxnSp>
      <p:cxnSp>
        <p:nvCxnSpPr>
          <p:cNvPr id="6158" name="Google Shape;6158;p37"/>
          <p:cNvCxnSpPr>
            <a:endCxn id="6056" idx="2"/>
          </p:cNvCxnSpPr>
          <p:nvPr/>
        </p:nvCxnSpPr>
        <p:spPr>
          <a:xfrm>
            <a:off x="2704126" y="2331375"/>
            <a:ext cx="769500" cy="1913400"/>
          </a:xfrm>
          <a:prstGeom prst="straightConnector1">
            <a:avLst/>
          </a:prstGeom>
          <a:noFill/>
          <a:ln w="9525" cap="flat" cmpd="sng">
            <a:solidFill>
              <a:schemeClr val="dk2"/>
            </a:solidFill>
            <a:prstDash val="solid"/>
            <a:round/>
            <a:headEnd type="none" w="med" len="med"/>
            <a:tailEnd type="none" w="med" len="med"/>
          </a:ln>
        </p:spPr>
      </p:cxnSp>
      <p:cxnSp>
        <p:nvCxnSpPr>
          <p:cNvPr id="6159" name="Google Shape;6159;p37"/>
          <p:cNvCxnSpPr>
            <a:stCxn id="6052" idx="6"/>
            <a:endCxn id="6070" idx="2"/>
          </p:cNvCxnSpPr>
          <p:nvPr/>
        </p:nvCxnSpPr>
        <p:spPr>
          <a:xfrm rot="10800000" flipH="1">
            <a:off x="2704276" y="1807675"/>
            <a:ext cx="735600" cy="1038900"/>
          </a:xfrm>
          <a:prstGeom prst="straightConnector1">
            <a:avLst/>
          </a:prstGeom>
          <a:noFill/>
          <a:ln w="9525" cap="flat" cmpd="sng">
            <a:solidFill>
              <a:schemeClr val="dk2"/>
            </a:solidFill>
            <a:prstDash val="solid"/>
            <a:round/>
            <a:headEnd type="none" w="med" len="med"/>
            <a:tailEnd type="none" w="med" len="med"/>
          </a:ln>
        </p:spPr>
      </p:cxnSp>
      <p:sp>
        <p:nvSpPr>
          <p:cNvPr id="6142" name="Google Shape;6142;p37"/>
          <p:cNvSpPr txBox="1"/>
          <p:nvPr/>
        </p:nvSpPr>
        <p:spPr>
          <a:xfrm rot="5400000">
            <a:off x="3340270" y="3673554"/>
            <a:ext cx="647100" cy="35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dk1"/>
                </a:solidFill>
                <a:latin typeface="Nunito"/>
                <a:ea typeface="Nunito"/>
                <a:cs typeface="Nunito"/>
                <a:sym typeface="Nunito"/>
              </a:rPr>
              <a:t>. . . </a:t>
            </a:r>
            <a:endParaRPr sz="1600" b="1">
              <a:solidFill>
                <a:schemeClr val="dk1"/>
              </a:solidFill>
              <a:latin typeface="Nunito"/>
              <a:ea typeface="Nunito"/>
              <a:cs typeface="Nunito"/>
              <a:sym typeface="Nunito"/>
            </a:endParaRPr>
          </a:p>
        </p:txBody>
      </p:sp>
      <p:sp>
        <p:nvSpPr>
          <p:cNvPr id="6160" name="Google Shape;6160;p37"/>
          <p:cNvSpPr txBox="1"/>
          <p:nvPr/>
        </p:nvSpPr>
        <p:spPr>
          <a:xfrm>
            <a:off x="398950" y="1722585"/>
            <a:ext cx="61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Nunito"/>
                <a:ea typeface="Nunito"/>
                <a:cs typeface="Nunito"/>
                <a:sym typeface="Nunito"/>
              </a:rPr>
              <a:t>X2</a:t>
            </a:r>
            <a:endParaRPr sz="1100">
              <a:solidFill>
                <a:schemeClr val="dk1"/>
              </a:solidFill>
              <a:latin typeface="Nunito"/>
              <a:ea typeface="Nunito"/>
              <a:cs typeface="Nunito"/>
              <a:sym typeface="Nunito"/>
            </a:endParaRPr>
          </a:p>
        </p:txBody>
      </p:sp>
      <p:sp>
        <p:nvSpPr>
          <p:cNvPr id="6161" name="Google Shape;6161;p37"/>
          <p:cNvSpPr txBox="1"/>
          <p:nvPr/>
        </p:nvSpPr>
        <p:spPr>
          <a:xfrm>
            <a:off x="398950" y="2141985"/>
            <a:ext cx="61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Nunito"/>
                <a:ea typeface="Nunito"/>
                <a:cs typeface="Nunito"/>
                <a:sym typeface="Nunito"/>
              </a:rPr>
              <a:t>X3</a:t>
            </a:r>
            <a:endParaRPr sz="1100">
              <a:solidFill>
                <a:schemeClr val="dk1"/>
              </a:solidFill>
              <a:latin typeface="Nunito"/>
              <a:ea typeface="Nunito"/>
              <a:cs typeface="Nunito"/>
              <a:sym typeface="Nunito"/>
            </a:endParaRPr>
          </a:p>
        </p:txBody>
      </p:sp>
      <p:sp>
        <p:nvSpPr>
          <p:cNvPr id="6162" name="Google Shape;6162;p37"/>
          <p:cNvSpPr txBox="1"/>
          <p:nvPr/>
        </p:nvSpPr>
        <p:spPr>
          <a:xfrm>
            <a:off x="398950" y="1355038"/>
            <a:ext cx="61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Nunito"/>
                <a:ea typeface="Nunito"/>
                <a:cs typeface="Nunito"/>
                <a:sym typeface="Nunito"/>
              </a:rPr>
              <a:t>X1</a:t>
            </a:r>
            <a:endParaRPr sz="1100">
              <a:solidFill>
                <a:schemeClr val="dk1"/>
              </a:solidFill>
              <a:latin typeface="Nunito"/>
              <a:ea typeface="Nunito"/>
              <a:cs typeface="Nunito"/>
              <a:sym typeface="Nunito"/>
            </a:endParaRPr>
          </a:p>
        </p:txBody>
      </p:sp>
      <p:sp>
        <p:nvSpPr>
          <p:cNvPr id="6163" name="Google Shape;6163;p37"/>
          <p:cNvSpPr txBox="1"/>
          <p:nvPr/>
        </p:nvSpPr>
        <p:spPr>
          <a:xfrm>
            <a:off x="398950" y="2621376"/>
            <a:ext cx="61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Nunito"/>
                <a:ea typeface="Nunito"/>
                <a:cs typeface="Nunito"/>
                <a:sym typeface="Nunito"/>
              </a:rPr>
              <a:t>X4</a:t>
            </a:r>
            <a:endParaRPr sz="1100">
              <a:solidFill>
                <a:schemeClr val="dk1"/>
              </a:solidFill>
              <a:latin typeface="Nunito"/>
              <a:ea typeface="Nunito"/>
              <a:cs typeface="Nunito"/>
              <a:sym typeface="Nunito"/>
            </a:endParaRPr>
          </a:p>
        </p:txBody>
      </p:sp>
      <p:sp>
        <p:nvSpPr>
          <p:cNvPr id="6164" name="Google Shape;6164;p37"/>
          <p:cNvSpPr txBox="1"/>
          <p:nvPr/>
        </p:nvSpPr>
        <p:spPr>
          <a:xfrm>
            <a:off x="398925" y="3413705"/>
            <a:ext cx="769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Nunito"/>
                <a:ea typeface="Nunito"/>
                <a:cs typeface="Nunito"/>
                <a:sym typeface="Nunito"/>
              </a:rPr>
              <a:t>X45</a:t>
            </a:r>
            <a:endParaRPr sz="1100">
              <a:solidFill>
                <a:schemeClr val="dk1"/>
              </a:solidFill>
              <a:latin typeface="Nunito"/>
              <a:ea typeface="Nunito"/>
              <a:cs typeface="Nunito"/>
              <a:sym typeface="Nunito"/>
            </a:endParaRPr>
          </a:p>
        </p:txBody>
      </p:sp>
      <p:sp>
        <p:nvSpPr>
          <p:cNvPr id="6165" name="Google Shape;6165;p37"/>
          <p:cNvSpPr txBox="1"/>
          <p:nvPr/>
        </p:nvSpPr>
        <p:spPr>
          <a:xfrm>
            <a:off x="2020100" y="4478575"/>
            <a:ext cx="1151400" cy="6897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900">
                <a:solidFill>
                  <a:srgbClr val="134F5C"/>
                </a:solidFill>
                <a:latin typeface="Dosis"/>
                <a:ea typeface="Dosis"/>
                <a:cs typeface="Dosis"/>
                <a:sym typeface="Dosis"/>
              </a:rPr>
              <a:t>200 Neurons</a:t>
            </a:r>
            <a:endParaRPr sz="9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900">
                <a:solidFill>
                  <a:srgbClr val="134F5C"/>
                </a:solidFill>
                <a:latin typeface="Dosis"/>
                <a:ea typeface="Dosis"/>
                <a:cs typeface="Dosis"/>
                <a:sym typeface="Dosis"/>
              </a:rPr>
              <a:t>+</a:t>
            </a:r>
            <a:endParaRPr sz="9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900">
                <a:solidFill>
                  <a:srgbClr val="134F5C"/>
                </a:solidFill>
                <a:latin typeface="Dosis"/>
                <a:ea typeface="Dosis"/>
                <a:cs typeface="Dosis"/>
                <a:sym typeface="Dosis"/>
              </a:rPr>
              <a:t>Batch Normalization</a:t>
            </a:r>
            <a:endParaRPr sz="9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900">
                <a:solidFill>
                  <a:srgbClr val="134F5C"/>
                </a:solidFill>
                <a:latin typeface="Dosis"/>
                <a:ea typeface="Dosis"/>
                <a:cs typeface="Dosis"/>
                <a:sym typeface="Dosis"/>
              </a:rPr>
              <a:t>+ </a:t>
            </a:r>
            <a:endParaRPr sz="9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900">
                <a:solidFill>
                  <a:srgbClr val="134F5C"/>
                </a:solidFill>
                <a:latin typeface="Dosis"/>
                <a:ea typeface="Dosis"/>
                <a:cs typeface="Dosis"/>
                <a:sym typeface="Dosis"/>
              </a:rPr>
              <a:t>Dropout</a:t>
            </a:r>
            <a:endParaRPr sz="900">
              <a:solidFill>
                <a:srgbClr val="134F5C"/>
              </a:solidFill>
              <a:latin typeface="Dosis"/>
              <a:ea typeface="Dosis"/>
              <a:cs typeface="Dosis"/>
              <a:sym typeface="Dosis"/>
            </a:endParaRPr>
          </a:p>
        </p:txBody>
      </p:sp>
      <p:sp>
        <p:nvSpPr>
          <p:cNvPr id="6166" name="Google Shape;6166;p37"/>
          <p:cNvSpPr txBox="1"/>
          <p:nvPr/>
        </p:nvSpPr>
        <p:spPr>
          <a:xfrm>
            <a:off x="3295950" y="4480675"/>
            <a:ext cx="1151400" cy="6897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Clr>
                <a:schemeClr val="lt1"/>
              </a:buClr>
              <a:buSzPts val="1100"/>
              <a:buFont typeface="Arial"/>
              <a:buNone/>
            </a:pPr>
            <a:r>
              <a:rPr lang="en" sz="1200">
                <a:solidFill>
                  <a:schemeClr val="accent2"/>
                </a:solidFill>
                <a:latin typeface="Dosis"/>
                <a:ea typeface="Dosis"/>
                <a:cs typeface="Dosis"/>
                <a:sym typeface="Dosis"/>
              </a:rPr>
              <a:t>200 Neurons</a:t>
            </a:r>
            <a:endParaRPr sz="1200">
              <a:solidFill>
                <a:schemeClr val="accent2"/>
              </a:solidFill>
              <a:latin typeface="Dosis"/>
              <a:ea typeface="Dosis"/>
              <a:cs typeface="Dosis"/>
              <a:sym typeface="Dosis"/>
            </a:endParaRPr>
          </a:p>
          <a:p>
            <a:pPr marL="0" lvl="0" indent="0" algn="ctr" rtl="0">
              <a:lnSpc>
                <a:spcPct val="80000"/>
              </a:lnSpc>
              <a:spcBef>
                <a:spcPts val="0"/>
              </a:spcBef>
              <a:spcAft>
                <a:spcPts val="0"/>
              </a:spcAft>
              <a:buClr>
                <a:schemeClr val="lt1"/>
              </a:buClr>
              <a:buSzPts val="1100"/>
              <a:buFont typeface="Arial"/>
              <a:buNone/>
            </a:pPr>
            <a:r>
              <a:rPr lang="en" sz="1200">
                <a:solidFill>
                  <a:schemeClr val="accent2"/>
                </a:solidFill>
                <a:latin typeface="Dosis"/>
                <a:ea typeface="Dosis"/>
                <a:cs typeface="Dosis"/>
                <a:sym typeface="Dosis"/>
              </a:rPr>
              <a:t>+</a:t>
            </a:r>
            <a:endParaRPr sz="1200">
              <a:solidFill>
                <a:schemeClr val="accent2"/>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chemeClr val="accent2"/>
                </a:solidFill>
                <a:latin typeface="Dosis"/>
                <a:ea typeface="Dosis"/>
                <a:cs typeface="Dosis"/>
                <a:sym typeface="Dosis"/>
              </a:rPr>
              <a:t>Batch Normalization</a:t>
            </a:r>
            <a:endParaRPr sz="1200">
              <a:solidFill>
                <a:srgbClr val="134F5C"/>
              </a:solidFill>
              <a:latin typeface="Dosis"/>
              <a:ea typeface="Dosis"/>
              <a:cs typeface="Dosis"/>
              <a:sym typeface="Dosis"/>
            </a:endParaRPr>
          </a:p>
        </p:txBody>
      </p:sp>
      <p:sp>
        <p:nvSpPr>
          <p:cNvPr id="6167" name="Google Shape;6167;p37"/>
          <p:cNvSpPr txBox="1"/>
          <p:nvPr/>
        </p:nvSpPr>
        <p:spPr>
          <a:xfrm>
            <a:off x="5467350" y="2468850"/>
            <a:ext cx="35052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i="1">
                <a:solidFill>
                  <a:schemeClr val="dk1"/>
                </a:solidFill>
                <a:latin typeface="Nunito"/>
                <a:ea typeface="Nunito"/>
                <a:cs typeface="Nunito"/>
                <a:sym typeface="Nunito"/>
              </a:rPr>
              <a:t>Activity Function: </a:t>
            </a:r>
            <a:r>
              <a:rPr lang="en">
                <a:solidFill>
                  <a:schemeClr val="dk1"/>
                </a:solidFill>
                <a:latin typeface="Nunito"/>
                <a:ea typeface="Nunito"/>
                <a:cs typeface="Nunito"/>
                <a:sym typeface="Nunito"/>
              </a:rPr>
              <a:t>   relu</a:t>
            </a:r>
            <a:endParaRPr>
              <a:solidFill>
                <a:schemeClr val="dk1"/>
              </a:solidFill>
              <a:latin typeface="Nunito"/>
              <a:ea typeface="Nunito"/>
              <a:cs typeface="Nunito"/>
              <a:sym typeface="Nunito"/>
            </a:endParaRPr>
          </a:p>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      </a:t>
            </a:r>
            <a:r>
              <a:rPr lang="en" i="1">
                <a:solidFill>
                  <a:schemeClr val="dk1"/>
                </a:solidFill>
                <a:latin typeface="Nunito"/>
                <a:ea typeface="Nunito"/>
                <a:cs typeface="Nunito"/>
                <a:sym typeface="Nunito"/>
              </a:rPr>
              <a:t>Optimizer:  </a:t>
            </a:r>
            <a:r>
              <a:rPr lang="en">
                <a:solidFill>
                  <a:schemeClr val="dk1"/>
                </a:solidFill>
                <a:latin typeface="Nunito"/>
                <a:ea typeface="Nunito"/>
                <a:cs typeface="Nunito"/>
                <a:sym typeface="Nunito"/>
              </a:rPr>
              <a:t>        Adam(lr=0.001)</a:t>
            </a:r>
            <a:endParaRPr>
              <a:solidFill>
                <a:schemeClr val="dk1"/>
              </a:solidFill>
              <a:latin typeface="Nunito"/>
              <a:ea typeface="Nunito"/>
              <a:cs typeface="Nunito"/>
              <a:sym typeface="Nunito"/>
            </a:endParaRPr>
          </a:p>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         </a:t>
            </a:r>
            <a:r>
              <a:rPr lang="en" i="1">
                <a:solidFill>
                  <a:schemeClr val="dk1"/>
                </a:solidFill>
                <a:latin typeface="Nunito"/>
                <a:ea typeface="Nunito"/>
                <a:cs typeface="Nunito"/>
                <a:sym typeface="Nunito"/>
              </a:rPr>
              <a:t> Loss:  </a:t>
            </a:r>
            <a:r>
              <a:rPr lang="en">
                <a:solidFill>
                  <a:schemeClr val="dk1"/>
                </a:solidFill>
                <a:latin typeface="Nunito"/>
                <a:ea typeface="Nunito"/>
                <a:cs typeface="Nunito"/>
                <a:sym typeface="Nunito"/>
              </a:rPr>
              <a:t>             binary_crossentropy</a:t>
            </a:r>
            <a:endParaRPr>
              <a:solidFill>
                <a:schemeClr val="dk1"/>
              </a:solidFill>
              <a:latin typeface="Nunito"/>
              <a:ea typeface="Nunito"/>
              <a:cs typeface="Nunito"/>
              <a:sym typeface="Nunito"/>
            </a:endParaRPr>
          </a:p>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        </a:t>
            </a:r>
            <a:r>
              <a:rPr lang="en" i="1">
                <a:solidFill>
                  <a:schemeClr val="dk1"/>
                </a:solidFill>
                <a:latin typeface="Nunito"/>
                <a:ea typeface="Nunito"/>
                <a:cs typeface="Nunito"/>
                <a:sym typeface="Nunito"/>
              </a:rPr>
              <a:t>Metrics: </a:t>
            </a:r>
            <a:r>
              <a:rPr lang="en" b="1">
                <a:solidFill>
                  <a:schemeClr val="dk1"/>
                </a:solidFill>
                <a:latin typeface="Nunito"/>
                <a:ea typeface="Nunito"/>
                <a:cs typeface="Nunito"/>
                <a:sym typeface="Nunito"/>
              </a:rPr>
              <a:t>           </a:t>
            </a:r>
            <a:r>
              <a:rPr lang="en">
                <a:solidFill>
                  <a:schemeClr val="dk1"/>
                </a:solidFill>
                <a:latin typeface="Nunito"/>
                <a:ea typeface="Nunito"/>
                <a:cs typeface="Nunito"/>
                <a:sym typeface="Nunito"/>
              </a:rPr>
              <a:t>accuracy</a:t>
            </a:r>
            <a:endParaRPr>
              <a:latin typeface="Nunito"/>
              <a:ea typeface="Nunito"/>
              <a:cs typeface="Nunito"/>
              <a:sym typeface="Nunito"/>
            </a:endParaRPr>
          </a:p>
        </p:txBody>
      </p:sp>
      <p:sp>
        <p:nvSpPr>
          <p:cNvPr id="6168" name="Google Shape;6168;p37"/>
          <p:cNvSpPr txBox="1"/>
          <p:nvPr/>
        </p:nvSpPr>
        <p:spPr>
          <a:xfrm>
            <a:off x="4699127" y="2802175"/>
            <a:ext cx="28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Y</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72"/>
        <p:cNvGrpSpPr/>
        <p:nvPr/>
      </p:nvGrpSpPr>
      <p:grpSpPr>
        <a:xfrm>
          <a:off x="0" y="0"/>
          <a:ext cx="0" cy="0"/>
          <a:chOff x="0" y="0"/>
          <a:chExt cx="0" cy="0"/>
        </a:xfrm>
      </p:grpSpPr>
      <p:sp>
        <p:nvSpPr>
          <p:cNvPr id="6173" name="Google Shape;6173;p38"/>
          <p:cNvSpPr txBox="1"/>
          <p:nvPr/>
        </p:nvSpPr>
        <p:spPr>
          <a:xfrm>
            <a:off x="0" y="-99400"/>
            <a:ext cx="9144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BEST MODEL &amp; VISUALIZATION</a:t>
            </a:r>
            <a:endParaRPr sz="4000" b="1">
              <a:solidFill>
                <a:schemeClr val="dk1"/>
              </a:solidFill>
              <a:latin typeface="Times New Roman"/>
              <a:ea typeface="Times New Roman"/>
              <a:cs typeface="Times New Roman"/>
              <a:sym typeface="Times New Roman"/>
            </a:endParaRPr>
          </a:p>
        </p:txBody>
      </p:sp>
      <p:sp>
        <p:nvSpPr>
          <p:cNvPr id="6174" name="Google Shape;6174;p38"/>
          <p:cNvSpPr txBox="1"/>
          <p:nvPr/>
        </p:nvSpPr>
        <p:spPr>
          <a:xfrm>
            <a:off x="693988" y="619125"/>
            <a:ext cx="2275800" cy="5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Training History</a:t>
            </a:r>
            <a:endParaRPr>
              <a:solidFill>
                <a:schemeClr val="dk1"/>
              </a:solidFill>
              <a:latin typeface="Nunito"/>
              <a:ea typeface="Nunito"/>
              <a:cs typeface="Nunito"/>
              <a:sym typeface="Nunito"/>
            </a:endParaRPr>
          </a:p>
        </p:txBody>
      </p:sp>
      <p:sp>
        <p:nvSpPr>
          <p:cNvPr id="6175" name="Google Shape;6175;p38"/>
          <p:cNvSpPr txBox="1"/>
          <p:nvPr/>
        </p:nvSpPr>
        <p:spPr>
          <a:xfrm>
            <a:off x="607257" y="2752725"/>
            <a:ext cx="23805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Loss History</a:t>
            </a:r>
            <a:endParaRPr>
              <a:solidFill>
                <a:schemeClr val="dk1"/>
              </a:solidFill>
              <a:latin typeface="Nunito"/>
              <a:ea typeface="Nunito"/>
              <a:cs typeface="Nunito"/>
              <a:sym typeface="Nunito"/>
            </a:endParaRPr>
          </a:p>
        </p:txBody>
      </p:sp>
      <p:sp>
        <p:nvSpPr>
          <p:cNvPr id="6176" name="Google Shape;6176;p38"/>
          <p:cNvSpPr txBox="1"/>
          <p:nvPr/>
        </p:nvSpPr>
        <p:spPr>
          <a:xfrm>
            <a:off x="5200546" y="2571750"/>
            <a:ext cx="2621700" cy="5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Confusion Matrix</a:t>
            </a:r>
            <a:endParaRPr>
              <a:solidFill>
                <a:schemeClr val="dk1"/>
              </a:solidFill>
              <a:latin typeface="Nunito"/>
              <a:ea typeface="Nunito"/>
              <a:cs typeface="Nunito"/>
              <a:sym typeface="Nunito"/>
            </a:endParaRPr>
          </a:p>
        </p:txBody>
      </p:sp>
      <p:sp>
        <p:nvSpPr>
          <p:cNvPr id="6177" name="Google Shape;6177;p38"/>
          <p:cNvSpPr txBox="1"/>
          <p:nvPr/>
        </p:nvSpPr>
        <p:spPr>
          <a:xfrm>
            <a:off x="5524368" y="587700"/>
            <a:ext cx="1992600" cy="44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Metrics on Test Set</a:t>
            </a:r>
            <a:endParaRPr>
              <a:solidFill>
                <a:schemeClr val="dk1"/>
              </a:solidFill>
              <a:latin typeface="Nunito"/>
              <a:ea typeface="Nunito"/>
              <a:cs typeface="Nunito"/>
              <a:sym typeface="Nunito"/>
            </a:endParaRPr>
          </a:p>
        </p:txBody>
      </p:sp>
      <p:pic>
        <p:nvPicPr>
          <p:cNvPr id="6178" name="Google Shape;6178;p38"/>
          <p:cNvPicPr preferRelativeResize="0"/>
          <p:nvPr/>
        </p:nvPicPr>
        <p:blipFill rotWithShape="1">
          <a:blip r:embed="rId3">
            <a:alphaModFix/>
          </a:blip>
          <a:srcRect t="32482"/>
          <a:stretch/>
        </p:blipFill>
        <p:spPr>
          <a:xfrm>
            <a:off x="251975" y="1020614"/>
            <a:ext cx="3034149" cy="1785585"/>
          </a:xfrm>
          <a:prstGeom prst="rect">
            <a:avLst/>
          </a:prstGeom>
          <a:noFill/>
          <a:ln>
            <a:noFill/>
          </a:ln>
        </p:spPr>
      </p:pic>
      <p:pic>
        <p:nvPicPr>
          <p:cNvPr id="6179" name="Google Shape;6179;p38"/>
          <p:cNvPicPr preferRelativeResize="0"/>
          <p:nvPr/>
        </p:nvPicPr>
        <p:blipFill rotWithShape="1">
          <a:blip r:embed="rId4">
            <a:alphaModFix/>
          </a:blip>
          <a:srcRect t="32750"/>
          <a:stretch/>
        </p:blipFill>
        <p:spPr>
          <a:xfrm>
            <a:off x="269799" y="3135518"/>
            <a:ext cx="3016325" cy="1817483"/>
          </a:xfrm>
          <a:prstGeom prst="rect">
            <a:avLst/>
          </a:prstGeom>
          <a:noFill/>
          <a:ln>
            <a:noFill/>
          </a:ln>
        </p:spPr>
      </p:pic>
      <p:pic>
        <p:nvPicPr>
          <p:cNvPr id="6180" name="Google Shape;6180;p38"/>
          <p:cNvPicPr preferRelativeResize="0"/>
          <p:nvPr/>
        </p:nvPicPr>
        <p:blipFill rotWithShape="1">
          <a:blip r:embed="rId5">
            <a:alphaModFix/>
          </a:blip>
          <a:srcRect r="8391"/>
          <a:stretch/>
        </p:blipFill>
        <p:spPr>
          <a:xfrm>
            <a:off x="4371100" y="929750"/>
            <a:ext cx="4098292" cy="1546750"/>
          </a:xfrm>
          <a:prstGeom prst="rect">
            <a:avLst/>
          </a:prstGeom>
          <a:noFill/>
          <a:ln>
            <a:noFill/>
          </a:ln>
        </p:spPr>
      </p:pic>
      <p:pic>
        <p:nvPicPr>
          <p:cNvPr id="6181" name="Google Shape;6181;p38"/>
          <p:cNvPicPr preferRelativeResize="0"/>
          <p:nvPr/>
        </p:nvPicPr>
        <p:blipFill>
          <a:blip r:embed="rId6">
            <a:alphaModFix/>
          </a:blip>
          <a:stretch>
            <a:fillRect/>
          </a:stretch>
        </p:blipFill>
        <p:spPr>
          <a:xfrm>
            <a:off x="4850324" y="2973770"/>
            <a:ext cx="3322125" cy="1941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85"/>
        <p:cNvGrpSpPr/>
        <p:nvPr/>
      </p:nvGrpSpPr>
      <p:grpSpPr>
        <a:xfrm>
          <a:off x="0" y="0"/>
          <a:ext cx="0" cy="0"/>
          <a:chOff x="0" y="0"/>
          <a:chExt cx="0" cy="0"/>
        </a:xfrm>
      </p:grpSpPr>
      <p:sp>
        <p:nvSpPr>
          <p:cNvPr id="6186" name="Google Shape;6186;p39"/>
          <p:cNvSpPr txBox="1">
            <a:spLocks noGrp="1"/>
          </p:cNvSpPr>
          <p:nvPr>
            <p:ph type="title"/>
          </p:nvPr>
        </p:nvSpPr>
        <p:spPr>
          <a:xfrm>
            <a:off x="294125" y="49650"/>
            <a:ext cx="528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a:latin typeface="Times New Roman"/>
                <a:ea typeface="Times New Roman"/>
                <a:cs typeface="Times New Roman"/>
                <a:sym typeface="Times New Roman"/>
              </a:rPr>
              <a:t>Conclusion</a:t>
            </a:r>
            <a:endParaRPr sz="4000" b="1">
              <a:latin typeface="Times New Roman"/>
              <a:ea typeface="Times New Roman"/>
              <a:cs typeface="Times New Roman"/>
              <a:sym typeface="Times New Roman"/>
            </a:endParaRPr>
          </a:p>
        </p:txBody>
      </p:sp>
      <p:sp>
        <p:nvSpPr>
          <p:cNvPr id="6187" name="Google Shape;6187;p39"/>
          <p:cNvSpPr txBox="1">
            <a:spLocks noGrp="1"/>
          </p:cNvSpPr>
          <p:nvPr>
            <p:ph type="body" idx="1"/>
          </p:nvPr>
        </p:nvSpPr>
        <p:spPr>
          <a:xfrm>
            <a:off x="143950" y="704850"/>
            <a:ext cx="5742600" cy="37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We designed, constructed, and trained a fairly simple neural network to classify asteroids with the potential to impact the Earth in the future. Our method takes the asteroid information (identify elements, size elements, and observed orbital elements) as input and provides a classifier for the expectation value for the object’s striking Earth. Machine learning models can save thousands of person-hours and make automatic processing pipelines in astronomy much more efficient. We found that neural network models have slightly more success than linear and other simple models and have significantly more improvement capacity. </a:t>
            </a:r>
            <a:endParaRPr sz="11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b="1">
                <a:latin typeface="Times New Roman"/>
                <a:ea typeface="Times New Roman"/>
                <a:cs typeface="Times New Roman"/>
                <a:sym typeface="Times New Roman"/>
              </a:rPr>
              <a:t>Project Limitation:</a:t>
            </a:r>
            <a:endParaRPr sz="1200" b="1">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Cost Constraint</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Data Limitation</a:t>
            </a:r>
            <a:endParaRPr sz="1200">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lt1"/>
              </a:buClr>
              <a:buSzPts val="1100"/>
              <a:buFont typeface="Arial"/>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b="1">
                <a:latin typeface="Times New Roman"/>
                <a:ea typeface="Times New Roman"/>
                <a:cs typeface="Times New Roman"/>
                <a:sym typeface="Times New Roman"/>
              </a:rPr>
              <a:t>Future Research：</a:t>
            </a:r>
            <a:r>
              <a:rPr lang="en" sz="1200">
                <a:latin typeface="Times New Roman"/>
                <a:ea typeface="Times New Roman"/>
                <a:cs typeface="Times New Roman"/>
                <a:sym typeface="Times New Roman"/>
              </a:rPr>
              <a:t>For future research, we will combine the other data source about the different features and continuously update the model according to the latest data to improve the prediction rate of dangerous asteroids.</a:t>
            </a:r>
            <a:endParaRPr>
              <a:latin typeface="Times New Roman"/>
              <a:ea typeface="Times New Roman"/>
              <a:cs typeface="Times New Roman"/>
              <a:sym typeface="Times New Roman"/>
            </a:endParaRPr>
          </a:p>
        </p:txBody>
      </p:sp>
      <p:grpSp>
        <p:nvGrpSpPr>
          <p:cNvPr id="6188" name="Google Shape;6188;p39"/>
          <p:cNvGrpSpPr/>
          <p:nvPr/>
        </p:nvGrpSpPr>
        <p:grpSpPr>
          <a:xfrm>
            <a:off x="5962593" y="964057"/>
            <a:ext cx="2849332" cy="3598475"/>
            <a:chOff x="4876922" y="583050"/>
            <a:chExt cx="3554113" cy="3975776"/>
          </a:xfrm>
        </p:grpSpPr>
        <p:grpSp>
          <p:nvGrpSpPr>
            <p:cNvPr id="6189" name="Google Shape;6189;p39"/>
            <p:cNvGrpSpPr/>
            <p:nvPr/>
          </p:nvGrpSpPr>
          <p:grpSpPr>
            <a:xfrm>
              <a:off x="5387475" y="1017725"/>
              <a:ext cx="2333501" cy="3541102"/>
              <a:chOff x="5387475" y="796025"/>
              <a:chExt cx="2333501" cy="3541102"/>
            </a:xfrm>
          </p:grpSpPr>
          <p:sp>
            <p:nvSpPr>
              <p:cNvPr id="6190" name="Google Shape;6190;p39"/>
              <p:cNvSpPr/>
              <p:nvPr/>
            </p:nvSpPr>
            <p:spPr>
              <a:xfrm>
                <a:off x="6990908" y="1141885"/>
                <a:ext cx="591608" cy="867951"/>
              </a:xfrm>
              <a:custGeom>
                <a:avLst/>
                <a:gdLst/>
                <a:ahLst/>
                <a:cxnLst/>
                <a:rect l="l" t="t" r="r" b="b"/>
                <a:pathLst>
                  <a:path w="3055" h="4482" extrusionOk="0">
                    <a:moveTo>
                      <a:pt x="2227" y="0"/>
                    </a:moveTo>
                    <a:cubicBezTo>
                      <a:pt x="2198" y="115"/>
                      <a:pt x="1828" y="1341"/>
                      <a:pt x="1599" y="1770"/>
                    </a:cubicBezTo>
                    <a:cubicBezTo>
                      <a:pt x="1513" y="1912"/>
                      <a:pt x="1398" y="2113"/>
                      <a:pt x="1113" y="2341"/>
                    </a:cubicBezTo>
                    <a:cubicBezTo>
                      <a:pt x="857" y="2513"/>
                      <a:pt x="0" y="3027"/>
                      <a:pt x="0" y="3027"/>
                    </a:cubicBezTo>
                    <a:lnTo>
                      <a:pt x="857" y="4482"/>
                    </a:lnTo>
                    <a:cubicBezTo>
                      <a:pt x="857" y="4482"/>
                      <a:pt x="1798" y="3598"/>
                      <a:pt x="1999" y="3397"/>
                    </a:cubicBezTo>
                    <a:cubicBezTo>
                      <a:pt x="2198" y="3168"/>
                      <a:pt x="2684" y="2483"/>
                      <a:pt x="2741" y="1885"/>
                    </a:cubicBezTo>
                    <a:cubicBezTo>
                      <a:pt x="2769" y="1485"/>
                      <a:pt x="2997" y="628"/>
                      <a:pt x="3054" y="57"/>
                    </a:cubicBezTo>
                    <a:cubicBezTo>
                      <a:pt x="2974" y="30"/>
                      <a:pt x="2885" y="23"/>
                      <a:pt x="2794" y="23"/>
                    </a:cubicBezTo>
                    <a:cubicBezTo>
                      <a:pt x="2684" y="23"/>
                      <a:pt x="2571" y="34"/>
                      <a:pt x="2465" y="34"/>
                    </a:cubicBezTo>
                    <a:cubicBezTo>
                      <a:pt x="2379" y="34"/>
                      <a:pt x="2298" y="26"/>
                      <a:pt x="2227"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39"/>
              <p:cNvSpPr/>
              <p:nvPr/>
            </p:nvSpPr>
            <p:spPr>
              <a:xfrm>
                <a:off x="7383246" y="1058615"/>
                <a:ext cx="204884" cy="217472"/>
              </a:xfrm>
              <a:custGeom>
                <a:avLst/>
                <a:gdLst/>
                <a:ahLst/>
                <a:cxnLst/>
                <a:rect l="l" t="t" r="r" b="b"/>
                <a:pathLst>
                  <a:path w="1058" h="1123" extrusionOk="0">
                    <a:moveTo>
                      <a:pt x="400" y="1"/>
                    </a:moveTo>
                    <a:cubicBezTo>
                      <a:pt x="400" y="1"/>
                      <a:pt x="316" y="202"/>
                      <a:pt x="201" y="430"/>
                    </a:cubicBezTo>
                    <a:cubicBezTo>
                      <a:pt x="115" y="629"/>
                      <a:pt x="58" y="773"/>
                      <a:pt x="30" y="800"/>
                    </a:cubicBezTo>
                    <a:cubicBezTo>
                      <a:pt x="0" y="857"/>
                      <a:pt x="172" y="944"/>
                      <a:pt x="259" y="1001"/>
                    </a:cubicBezTo>
                    <a:cubicBezTo>
                      <a:pt x="353" y="1071"/>
                      <a:pt x="545" y="1122"/>
                      <a:pt x="689" y="1122"/>
                    </a:cubicBezTo>
                    <a:cubicBezTo>
                      <a:pt x="720" y="1122"/>
                      <a:pt x="748" y="1120"/>
                      <a:pt x="772" y="1116"/>
                    </a:cubicBezTo>
                    <a:cubicBezTo>
                      <a:pt x="887" y="1086"/>
                      <a:pt x="971" y="1058"/>
                      <a:pt x="971" y="1029"/>
                    </a:cubicBezTo>
                    <a:cubicBezTo>
                      <a:pt x="1001" y="1001"/>
                      <a:pt x="1001" y="915"/>
                      <a:pt x="1001" y="773"/>
                    </a:cubicBezTo>
                    <a:cubicBezTo>
                      <a:pt x="1028" y="659"/>
                      <a:pt x="1001" y="602"/>
                      <a:pt x="1058" y="430"/>
                    </a:cubicBezTo>
                    <a:lnTo>
                      <a:pt x="400" y="1"/>
                    </a:ln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39"/>
              <p:cNvSpPr/>
              <p:nvPr/>
            </p:nvSpPr>
            <p:spPr>
              <a:xfrm>
                <a:off x="7095673" y="4044323"/>
                <a:ext cx="359806" cy="251555"/>
              </a:xfrm>
              <a:custGeom>
                <a:avLst/>
                <a:gdLst/>
                <a:ahLst/>
                <a:cxnLst/>
                <a:rect l="l" t="t" r="r" b="b"/>
                <a:pathLst>
                  <a:path w="1858" h="1299" extrusionOk="0">
                    <a:moveTo>
                      <a:pt x="30" y="0"/>
                    </a:moveTo>
                    <a:lnTo>
                      <a:pt x="1" y="343"/>
                    </a:lnTo>
                    <a:cubicBezTo>
                      <a:pt x="1" y="629"/>
                      <a:pt x="743" y="1172"/>
                      <a:pt x="1143" y="1257"/>
                    </a:cubicBezTo>
                    <a:cubicBezTo>
                      <a:pt x="1249" y="1286"/>
                      <a:pt x="1332" y="1299"/>
                      <a:pt x="1399" y="1299"/>
                    </a:cubicBezTo>
                    <a:cubicBezTo>
                      <a:pt x="1531" y="1299"/>
                      <a:pt x="1601" y="1248"/>
                      <a:pt x="1657" y="1172"/>
                    </a:cubicBezTo>
                    <a:cubicBezTo>
                      <a:pt x="1858" y="830"/>
                      <a:pt x="1485" y="457"/>
                      <a:pt x="1485" y="457"/>
                    </a:cubicBezTo>
                    <a:lnTo>
                      <a:pt x="458" y="87"/>
                    </a:lnTo>
                    <a:lnTo>
                      <a:pt x="30" y="0"/>
                    </a:lnTo>
                    <a:close/>
                  </a:path>
                </a:pathLst>
              </a:custGeom>
              <a:solidFill>
                <a:srgbClr val="09182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39"/>
              <p:cNvSpPr/>
              <p:nvPr/>
            </p:nvSpPr>
            <p:spPr>
              <a:xfrm>
                <a:off x="7095673" y="3801098"/>
                <a:ext cx="354190" cy="469414"/>
              </a:xfrm>
              <a:custGeom>
                <a:avLst/>
                <a:gdLst/>
                <a:ahLst/>
                <a:cxnLst/>
                <a:rect l="l" t="t" r="r" b="b"/>
                <a:pathLst>
                  <a:path w="1829" h="2424" extrusionOk="0">
                    <a:moveTo>
                      <a:pt x="30" y="0"/>
                    </a:moveTo>
                    <a:lnTo>
                      <a:pt x="30" y="829"/>
                    </a:lnTo>
                    <a:cubicBezTo>
                      <a:pt x="1" y="944"/>
                      <a:pt x="1" y="1085"/>
                      <a:pt x="30" y="1256"/>
                    </a:cubicBezTo>
                    <a:cubicBezTo>
                      <a:pt x="58" y="1656"/>
                      <a:pt x="544" y="1999"/>
                      <a:pt x="773" y="2170"/>
                    </a:cubicBezTo>
                    <a:cubicBezTo>
                      <a:pt x="1042" y="2358"/>
                      <a:pt x="1206" y="2423"/>
                      <a:pt x="1352" y="2423"/>
                    </a:cubicBezTo>
                    <a:cubicBezTo>
                      <a:pt x="1407" y="2423"/>
                      <a:pt x="1460" y="2414"/>
                      <a:pt x="1515" y="2398"/>
                    </a:cubicBezTo>
                    <a:cubicBezTo>
                      <a:pt x="1657" y="2341"/>
                      <a:pt x="1828" y="2200"/>
                      <a:pt x="1543" y="1713"/>
                    </a:cubicBezTo>
                    <a:cubicBezTo>
                      <a:pt x="1314" y="1314"/>
                      <a:pt x="1143" y="857"/>
                      <a:pt x="1143" y="857"/>
                    </a:cubicBezTo>
                    <a:lnTo>
                      <a:pt x="1115" y="30"/>
                    </a:lnTo>
                    <a:cubicBezTo>
                      <a:pt x="743" y="30"/>
                      <a:pt x="400" y="30"/>
                      <a:pt x="30"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39"/>
              <p:cNvSpPr/>
              <p:nvPr/>
            </p:nvSpPr>
            <p:spPr>
              <a:xfrm>
                <a:off x="7101483" y="3801098"/>
                <a:ext cx="215535" cy="124131"/>
              </a:xfrm>
              <a:custGeom>
                <a:avLst/>
                <a:gdLst/>
                <a:ahLst/>
                <a:cxnLst/>
                <a:rect l="l" t="t" r="r" b="b"/>
                <a:pathLst>
                  <a:path w="1113" h="641" extrusionOk="0">
                    <a:moveTo>
                      <a:pt x="0" y="0"/>
                    </a:moveTo>
                    <a:lnTo>
                      <a:pt x="0" y="571"/>
                    </a:lnTo>
                    <a:cubicBezTo>
                      <a:pt x="271" y="613"/>
                      <a:pt x="542" y="640"/>
                      <a:pt x="813" y="640"/>
                    </a:cubicBezTo>
                    <a:cubicBezTo>
                      <a:pt x="913" y="640"/>
                      <a:pt x="1013" y="636"/>
                      <a:pt x="1113" y="628"/>
                    </a:cubicBezTo>
                    <a:lnTo>
                      <a:pt x="1085" y="30"/>
                    </a:lnTo>
                    <a:cubicBezTo>
                      <a:pt x="713" y="30"/>
                      <a:pt x="370" y="30"/>
                      <a:pt x="0"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39"/>
              <p:cNvSpPr/>
              <p:nvPr/>
            </p:nvSpPr>
            <p:spPr>
              <a:xfrm>
                <a:off x="6896600" y="2577418"/>
                <a:ext cx="486842" cy="1262808"/>
              </a:xfrm>
              <a:custGeom>
                <a:avLst/>
                <a:gdLst/>
                <a:ahLst/>
                <a:cxnLst/>
                <a:rect l="l" t="t" r="r" b="b"/>
                <a:pathLst>
                  <a:path w="2514" h="6521" extrusionOk="0">
                    <a:moveTo>
                      <a:pt x="1390" y="0"/>
                    </a:moveTo>
                    <a:cubicBezTo>
                      <a:pt x="752" y="0"/>
                      <a:pt x="1" y="1294"/>
                      <a:pt x="1" y="1294"/>
                    </a:cubicBezTo>
                    <a:cubicBezTo>
                      <a:pt x="88" y="1609"/>
                      <a:pt x="229" y="2066"/>
                      <a:pt x="401" y="2493"/>
                    </a:cubicBezTo>
                    <a:cubicBezTo>
                      <a:pt x="458" y="2637"/>
                      <a:pt x="487" y="2751"/>
                      <a:pt x="545" y="2866"/>
                    </a:cubicBezTo>
                    <a:cubicBezTo>
                      <a:pt x="743" y="3407"/>
                      <a:pt x="915" y="3894"/>
                      <a:pt x="915" y="3894"/>
                    </a:cubicBezTo>
                    <a:cubicBezTo>
                      <a:pt x="887" y="4693"/>
                      <a:pt x="887" y="5063"/>
                      <a:pt x="800" y="5691"/>
                    </a:cubicBezTo>
                    <a:cubicBezTo>
                      <a:pt x="773" y="6091"/>
                      <a:pt x="800" y="6376"/>
                      <a:pt x="1058" y="6463"/>
                    </a:cubicBezTo>
                    <a:cubicBezTo>
                      <a:pt x="1428" y="6491"/>
                      <a:pt x="1828" y="6520"/>
                      <a:pt x="2201" y="6520"/>
                    </a:cubicBezTo>
                    <a:cubicBezTo>
                      <a:pt x="2486" y="6178"/>
                      <a:pt x="2456" y="4636"/>
                      <a:pt x="2399" y="3921"/>
                    </a:cubicBezTo>
                    <a:cubicBezTo>
                      <a:pt x="2513" y="3464"/>
                      <a:pt x="2201" y="2722"/>
                      <a:pt x="2143" y="2322"/>
                    </a:cubicBezTo>
                    <a:cubicBezTo>
                      <a:pt x="2114" y="2151"/>
                      <a:pt x="2114" y="2037"/>
                      <a:pt x="2086" y="1895"/>
                    </a:cubicBezTo>
                    <a:cubicBezTo>
                      <a:pt x="1858" y="753"/>
                      <a:pt x="1486" y="11"/>
                      <a:pt x="1486" y="11"/>
                    </a:cubicBezTo>
                    <a:cubicBezTo>
                      <a:pt x="1454" y="4"/>
                      <a:pt x="1422" y="0"/>
                      <a:pt x="1390"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39"/>
              <p:cNvSpPr/>
              <p:nvPr/>
            </p:nvSpPr>
            <p:spPr>
              <a:xfrm>
                <a:off x="7046099" y="3303415"/>
                <a:ext cx="332114" cy="536805"/>
              </a:xfrm>
              <a:custGeom>
                <a:avLst/>
                <a:gdLst/>
                <a:ahLst/>
                <a:cxnLst/>
                <a:rect l="l" t="t" r="r" b="b"/>
                <a:pathLst>
                  <a:path w="1715" h="2772" extrusionOk="0">
                    <a:moveTo>
                      <a:pt x="1684" y="1"/>
                    </a:moveTo>
                    <a:lnTo>
                      <a:pt x="1684" y="1"/>
                    </a:lnTo>
                    <a:cubicBezTo>
                      <a:pt x="1351" y="42"/>
                      <a:pt x="926" y="69"/>
                      <a:pt x="532" y="69"/>
                    </a:cubicBezTo>
                    <a:cubicBezTo>
                      <a:pt x="387" y="69"/>
                      <a:pt x="246" y="66"/>
                      <a:pt x="115" y="58"/>
                    </a:cubicBezTo>
                    <a:lnTo>
                      <a:pt x="115" y="58"/>
                    </a:lnTo>
                    <a:cubicBezTo>
                      <a:pt x="115" y="115"/>
                      <a:pt x="143" y="145"/>
                      <a:pt x="143" y="145"/>
                    </a:cubicBezTo>
                    <a:cubicBezTo>
                      <a:pt x="115" y="944"/>
                      <a:pt x="115" y="1314"/>
                      <a:pt x="28" y="1942"/>
                    </a:cubicBezTo>
                    <a:cubicBezTo>
                      <a:pt x="1" y="2342"/>
                      <a:pt x="28" y="2627"/>
                      <a:pt x="286" y="2714"/>
                    </a:cubicBezTo>
                    <a:cubicBezTo>
                      <a:pt x="656" y="2742"/>
                      <a:pt x="1056" y="2771"/>
                      <a:pt x="1429" y="2771"/>
                    </a:cubicBezTo>
                    <a:cubicBezTo>
                      <a:pt x="1714" y="2429"/>
                      <a:pt x="1684" y="887"/>
                      <a:pt x="1627" y="172"/>
                    </a:cubicBezTo>
                    <a:cubicBezTo>
                      <a:pt x="1657" y="115"/>
                      <a:pt x="1657" y="58"/>
                      <a:pt x="1684"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39"/>
              <p:cNvSpPr/>
              <p:nvPr/>
            </p:nvSpPr>
            <p:spPr>
              <a:xfrm>
                <a:off x="6974060" y="2960653"/>
                <a:ext cx="348768" cy="193846"/>
              </a:xfrm>
              <a:custGeom>
                <a:avLst/>
                <a:gdLst/>
                <a:ahLst/>
                <a:cxnLst/>
                <a:rect l="l" t="t" r="r" b="b"/>
                <a:pathLst>
                  <a:path w="1801" h="1001" extrusionOk="0">
                    <a:moveTo>
                      <a:pt x="1686" y="0"/>
                    </a:moveTo>
                    <a:cubicBezTo>
                      <a:pt x="1344" y="201"/>
                      <a:pt x="716" y="373"/>
                      <a:pt x="1" y="514"/>
                    </a:cubicBezTo>
                    <a:cubicBezTo>
                      <a:pt x="58" y="658"/>
                      <a:pt x="115" y="887"/>
                      <a:pt x="145" y="1001"/>
                    </a:cubicBezTo>
                    <a:cubicBezTo>
                      <a:pt x="145" y="1001"/>
                      <a:pt x="1115" y="944"/>
                      <a:pt x="1801" y="601"/>
                    </a:cubicBezTo>
                    <a:cubicBezTo>
                      <a:pt x="1771" y="457"/>
                      <a:pt x="1714" y="144"/>
                      <a:pt x="1686"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39"/>
              <p:cNvSpPr/>
              <p:nvPr/>
            </p:nvSpPr>
            <p:spPr>
              <a:xfrm>
                <a:off x="6659183" y="3972672"/>
                <a:ext cx="326111" cy="364454"/>
              </a:xfrm>
              <a:custGeom>
                <a:avLst/>
                <a:gdLst/>
                <a:ahLst/>
                <a:cxnLst/>
                <a:rect l="l" t="t" r="r" b="b"/>
                <a:pathLst>
                  <a:path w="1684" h="1882" extrusionOk="0">
                    <a:moveTo>
                      <a:pt x="1455" y="0"/>
                    </a:moveTo>
                    <a:lnTo>
                      <a:pt x="1028" y="313"/>
                    </a:lnTo>
                    <a:lnTo>
                      <a:pt x="199" y="1056"/>
                    </a:lnTo>
                    <a:cubicBezTo>
                      <a:pt x="199" y="1056"/>
                      <a:pt x="0" y="1570"/>
                      <a:pt x="313" y="1828"/>
                    </a:cubicBezTo>
                    <a:cubicBezTo>
                      <a:pt x="358" y="1861"/>
                      <a:pt x="439" y="1881"/>
                      <a:pt x="538" y="1881"/>
                    </a:cubicBezTo>
                    <a:cubicBezTo>
                      <a:pt x="689" y="1881"/>
                      <a:pt x="883" y="1834"/>
                      <a:pt x="1056" y="1713"/>
                    </a:cubicBezTo>
                    <a:cubicBezTo>
                      <a:pt x="1398" y="1485"/>
                      <a:pt x="1684" y="571"/>
                      <a:pt x="1599" y="313"/>
                    </a:cubicBezTo>
                    <a:lnTo>
                      <a:pt x="1455" y="0"/>
                    </a:lnTo>
                    <a:close/>
                  </a:path>
                </a:pathLst>
              </a:custGeom>
              <a:solidFill>
                <a:srgbClr val="09182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39"/>
              <p:cNvSpPr/>
              <p:nvPr/>
            </p:nvSpPr>
            <p:spPr>
              <a:xfrm>
                <a:off x="6642336" y="3762561"/>
                <a:ext cx="320882" cy="547262"/>
              </a:xfrm>
              <a:custGeom>
                <a:avLst/>
                <a:gdLst/>
                <a:ahLst/>
                <a:cxnLst/>
                <a:rect l="l" t="t" r="r" b="b"/>
                <a:pathLst>
                  <a:path w="1657" h="2826" extrusionOk="0">
                    <a:moveTo>
                      <a:pt x="1001" y="0"/>
                    </a:moveTo>
                    <a:cubicBezTo>
                      <a:pt x="658" y="172"/>
                      <a:pt x="343" y="313"/>
                      <a:pt x="1" y="457"/>
                    </a:cubicBezTo>
                    <a:lnTo>
                      <a:pt x="286" y="1227"/>
                    </a:lnTo>
                    <a:cubicBezTo>
                      <a:pt x="286" y="1227"/>
                      <a:pt x="316" y="1684"/>
                      <a:pt x="229" y="2170"/>
                    </a:cubicBezTo>
                    <a:cubicBezTo>
                      <a:pt x="172" y="2712"/>
                      <a:pt x="487" y="2826"/>
                      <a:pt x="629" y="2826"/>
                    </a:cubicBezTo>
                    <a:cubicBezTo>
                      <a:pt x="830" y="2798"/>
                      <a:pt x="1086" y="2655"/>
                      <a:pt x="1344" y="2255"/>
                    </a:cubicBezTo>
                    <a:cubicBezTo>
                      <a:pt x="1485" y="2056"/>
                      <a:pt x="1657" y="1485"/>
                      <a:pt x="1542" y="1085"/>
                    </a:cubicBezTo>
                    <a:cubicBezTo>
                      <a:pt x="1485" y="942"/>
                      <a:pt x="1371" y="884"/>
                      <a:pt x="1314" y="770"/>
                    </a:cubicBezTo>
                    <a:cubicBezTo>
                      <a:pt x="1257" y="629"/>
                      <a:pt x="1058" y="142"/>
                      <a:pt x="1001"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39"/>
              <p:cNvSpPr/>
              <p:nvPr/>
            </p:nvSpPr>
            <p:spPr>
              <a:xfrm>
                <a:off x="6642336" y="3762561"/>
                <a:ext cx="232383" cy="199268"/>
              </a:xfrm>
              <a:custGeom>
                <a:avLst/>
                <a:gdLst/>
                <a:ahLst/>
                <a:cxnLst/>
                <a:rect l="l" t="t" r="r" b="b"/>
                <a:pathLst>
                  <a:path w="1200" h="1029" extrusionOk="0">
                    <a:moveTo>
                      <a:pt x="1001" y="0"/>
                    </a:moveTo>
                    <a:cubicBezTo>
                      <a:pt x="658" y="172"/>
                      <a:pt x="343" y="313"/>
                      <a:pt x="1" y="457"/>
                    </a:cubicBezTo>
                    <a:lnTo>
                      <a:pt x="202" y="1028"/>
                    </a:lnTo>
                    <a:cubicBezTo>
                      <a:pt x="544" y="884"/>
                      <a:pt x="887" y="713"/>
                      <a:pt x="1200" y="542"/>
                    </a:cubicBezTo>
                    <a:cubicBezTo>
                      <a:pt x="1143" y="343"/>
                      <a:pt x="1028" y="85"/>
                      <a:pt x="1001"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39"/>
              <p:cNvSpPr/>
              <p:nvPr/>
            </p:nvSpPr>
            <p:spPr>
              <a:xfrm>
                <a:off x="6393687" y="2677342"/>
                <a:ext cx="492071" cy="1201226"/>
              </a:xfrm>
              <a:custGeom>
                <a:avLst/>
                <a:gdLst/>
                <a:ahLst/>
                <a:cxnLst/>
                <a:rect l="l" t="t" r="r" b="b"/>
                <a:pathLst>
                  <a:path w="2541" h="6203" extrusionOk="0">
                    <a:moveTo>
                      <a:pt x="886" y="0"/>
                    </a:moveTo>
                    <a:cubicBezTo>
                      <a:pt x="805" y="0"/>
                      <a:pt x="728" y="11"/>
                      <a:pt x="656" y="36"/>
                    </a:cubicBezTo>
                    <a:cubicBezTo>
                      <a:pt x="656" y="36"/>
                      <a:pt x="629" y="93"/>
                      <a:pt x="599" y="237"/>
                    </a:cubicBezTo>
                    <a:cubicBezTo>
                      <a:pt x="485" y="550"/>
                      <a:pt x="344" y="1151"/>
                      <a:pt x="257" y="1950"/>
                    </a:cubicBezTo>
                    <a:cubicBezTo>
                      <a:pt x="229" y="2092"/>
                      <a:pt x="229" y="2235"/>
                      <a:pt x="229" y="2377"/>
                    </a:cubicBezTo>
                    <a:cubicBezTo>
                      <a:pt x="200" y="2777"/>
                      <a:pt x="85" y="3062"/>
                      <a:pt x="143" y="3519"/>
                    </a:cubicBezTo>
                    <a:cubicBezTo>
                      <a:pt x="1" y="4234"/>
                      <a:pt x="915" y="6004"/>
                      <a:pt x="1285" y="6203"/>
                    </a:cubicBezTo>
                    <a:lnTo>
                      <a:pt x="1342" y="6203"/>
                    </a:lnTo>
                    <a:cubicBezTo>
                      <a:pt x="1684" y="6061"/>
                      <a:pt x="2000" y="5917"/>
                      <a:pt x="2312" y="5746"/>
                    </a:cubicBezTo>
                    <a:cubicBezTo>
                      <a:pt x="2541" y="5575"/>
                      <a:pt x="2541" y="5490"/>
                      <a:pt x="2342" y="5118"/>
                    </a:cubicBezTo>
                    <a:cubicBezTo>
                      <a:pt x="2057" y="4577"/>
                      <a:pt x="1513" y="4462"/>
                      <a:pt x="1570" y="3663"/>
                    </a:cubicBezTo>
                    <a:cubicBezTo>
                      <a:pt x="1570" y="3663"/>
                      <a:pt x="1741" y="3348"/>
                      <a:pt x="1885" y="2777"/>
                    </a:cubicBezTo>
                    <a:cubicBezTo>
                      <a:pt x="1913" y="2663"/>
                      <a:pt x="1942" y="2521"/>
                      <a:pt x="1970" y="2407"/>
                    </a:cubicBezTo>
                    <a:cubicBezTo>
                      <a:pt x="2084" y="1950"/>
                      <a:pt x="2456" y="1036"/>
                      <a:pt x="2513" y="751"/>
                    </a:cubicBezTo>
                    <a:cubicBezTo>
                      <a:pt x="2513" y="751"/>
                      <a:pt x="1559" y="0"/>
                      <a:pt x="886"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39"/>
              <p:cNvSpPr/>
              <p:nvPr/>
            </p:nvSpPr>
            <p:spPr>
              <a:xfrm>
                <a:off x="6393687" y="3325491"/>
                <a:ext cx="492071" cy="553072"/>
              </a:xfrm>
              <a:custGeom>
                <a:avLst/>
                <a:gdLst/>
                <a:ahLst/>
                <a:cxnLst/>
                <a:rect l="l" t="t" r="r" b="b"/>
                <a:pathLst>
                  <a:path w="2541" h="2856" extrusionOk="0">
                    <a:moveTo>
                      <a:pt x="115" y="1"/>
                    </a:moveTo>
                    <a:cubicBezTo>
                      <a:pt x="115" y="58"/>
                      <a:pt x="115" y="115"/>
                      <a:pt x="143" y="172"/>
                    </a:cubicBezTo>
                    <a:cubicBezTo>
                      <a:pt x="1" y="887"/>
                      <a:pt x="915" y="2657"/>
                      <a:pt x="1285" y="2856"/>
                    </a:cubicBezTo>
                    <a:cubicBezTo>
                      <a:pt x="1657" y="2742"/>
                      <a:pt x="2000" y="2570"/>
                      <a:pt x="2312" y="2399"/>
                    </a:cubicBezTo>
                    <a:cubicBezTo>
                      <a:pt x="2541" y="2228"/>
                      <a:pt x="2541" y="2143"/>
                      <a:pt x="2342" y="1771"/>
                    </a:cubicBezTo>
                    <a:cubicBezTo>
                      <a:pt x="2057" y="1230"/>
                      <a:pt x="1684" y="800"/>
                      <a:pt x="1570" y="316"/>
                    </a:cubicBezTo>
                    <a:cubicBezTo>
                      <a:pt x="1570" y="316"/>
                      <a:pt x="1600" y="286"/>
                      <a:pt x="1600" y="229"/>
                    </a:cubicBezTo>
                    <a:cubicBezTo>
                      <a:pt x="1143" y="202"/>
                      <a:pt x="572" y="115"/>
                      <a:pt x="115"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39"/>
              <p:cNvSpPr/>
              <p:nvPr/>
            </p:nvSpPr>
            <p:spPr>
              <a:xfrm>
                <a:off x="6432224" y="3077037"/>
                <a:ext cx="342959" cy="160344"/>
              </a:xfrm>
              <a:custGeom>
                <a:avLst/>
                <a:gdLst/>
                <a:ahLst/>
                <a:cxnLst/>
                <a:rect l="l" t="t" r="r" b="b"/>
                <a:pathLst>
                  <a:path w="1771" h="828" extrusionOk="0">
                    <a:moveTo>
                      <a:pt x="58" y="0"/>
                    </a:moveTo>
                    <a:cubicBezTo>
                      <a:pt x="30" y="114"/>
                      <a:pt x="1" y="427"/>
                      <a:pt x="1" y="571"/>
                    </a:cubicBezTo>
                    <a:cubicBezTo>
                      <a:pt x="592" y="808"/>
                      <a:pt x="1360" y="828"/>
                      <a:pt x="1606" y="828"/>
                    </a:cubicBezTo>
                    <a:cubicBezTo>
                      <a:pt x="1658" y="828"/>
                      <a:pt x="1686" y="827"/>
                      <a:pt x="1686" y="827"/>
                    </a:cubicBezTo>
                    <a:cubicBezTo>
                      <a:pt x="1714" y="685"/>
                      <a:pt x="1743" y="457"/>
                      <a:pt x="1771" y="343"/>
                    </a:cubicBezTo>
                    <a:cubicBezTo>
                      <a:pt x="1058" y="256"/>
                      <a:pt x="400" y="142"/>
                      <a:pt x="58"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39"/>
              <p:cNvSpPr/>
              <p:nvPr/>
            </p:nvSpPr>
            <p:spPr>
              <a:xfrm>
                <a:off x="7389055" y="796025"/>
                <a:ext cx="331920" cy="373943"/>
              </a:xfrm>
              <a:custGeom>
                <a:avLst/>
                <a:gdLst/>
                <a:ahLst/>
                <a:cxnLst/>
                <a:rect l="l" t="t" r="r" b="b"/>
                <a:pathLst>
                  <a:path w="1714" h="1931" extrusionOk="0">
                    <a:moveTo>
                      <a:pt x="1193" y="0"/>
                    </a:moveTo>
                    <a:cubicBezTo>
                      <a:pt x="1171" y="0"/>
                      <a:pt x="1151" y="7"/>
                      <a:pt x="1142" y="16"/>
                    </a:cubicBezTo>
                    <a:cubicBezTo>
                      <a:pt x="1085" y="73"/>
                      <a:pt x="998" y="329"/>
                      <a:pt x="971" y="443"/>
                    </a:cubicBezTo>
                    <a:cubicBezTo>
                      <a:pt x="914" y="557"/>
                      <a:pt x="742" y="957"/>
                      <a:pt x="713" y="1014"/>
                    </a:cubicBezTo>
                    <a:cubicBezTo>
                      <a:pt x="713" y="1044"/>
                      <a:pt x="685" y="1044"/>
                      <a:pt x="656" y="1071"/>
                    </a:cubicBezTo>
                    <a:cubicBezTo>
                      <a:pt x="685" y="1014"/>
                      <a:pt x="770" y="701"/>
                      <a:pt x="800" y="615"/>
                    </a:cubicBezTo>
                    <a:cubicBezTo>
                      <a:pt x="827" y="530"/>
                      <a:pt x="914" y="329"/>
                      <a:pt x="941" y="215"/>
                    </a:cubicBezTo>
                    <a:cubicBezTo>
                      <a:pt x="941" y="101"/>
                      <a:pt x="914" y="73"/>
                      <a:pt x="857" y="73"/>
                    </a:cubicBezTo>
                    <a:cubicBezTo>
                      <a:pt x="851" y="71"/>
                      <a:pt x="845" y="70"/>
                      <a:pt x="839" y="70"/>
                    </a:cubicBezTo>
                    <a:cubicBezTo>
                      <a:pt x="759" y="70"/>
                      <a:pt x="682" y="258"/>
                      <a:pt x="628" y="443"/>
                    </a:cubicBezTo>
                    <a:cubicBezTo>
                      <a:pt x="571" y="644"/>
                      <a:pt x="484" y="816"/>
                      <a:pt x="457" y="900"/>
                    </a:cubicBezTo>
                    <a:cubicBezTo>
                      <a:pt x="427" y="957"/>
                      <a:pt x="370" y="1044"/>
                      <a:pt x="370" y="1044"/>
                    </a:cubicBezTo>
                    <a:cubicBezTo>
                      <a:pt x="343" y="1071"/>
                      <a:pt x="343" y="1101"/>
                      <a:pt x="313" y="1128"/>
                    </a:cubicBezTo>
                    <a:lnTo>
                      <a:pt x="343" y="1128"/>
                    </a:lnTo>
                    <a:lnTo>
                      <a:pt x="343" y="1158"/>
                    </a:lnTo>
                    <a:lnTo>
                      <a:pt x="313" y="1128"/>
                    </a:lnTo>
                    <a:cubicBezTo>
                      <a:pt x="313" y="1128"/>
                      <a:pt x="313" y="900"/>
                      <a:pt x="256" y="816"/>
                    </a:cubicBezTo>
                    <a:lnTo>
                      <a:pt x="256" y="786"/>
                    </a:lnTo>
                    <a:cubicBezTo>
                      <a:pt x="225" y="755"/>
                      <a:pt x="185" y="732"/>
                      <a:pt x="147" y="732"/>
                    </a:cubicBezTo>
                    <a:cubicBezTo>
                      <a:pt x="115" y="732"/>
                      <a:pt x="83" y="748"/>
                      <a:pt x="57" y="786"/>
                    </a:cubicBezTo>
                    <a:cubicBezTo>
                      <a:pt x="28" y="900"/>
                      <a:pt x="28" y="957"/>
                      <a:pt x="28" y="1044"/>
                    </a:cubicBezTo>
                    <a:cubicBezTo>
                      <a:pt x="28" y="1101"/>
                      <a:pt x="0" y="1300"/>
                      <a:pt x="0" y="1329"/>
                    </a:cubicBezTo>
                    <a:cubicBezTo>
                      <a:pt x="57" y="1414"/>
                      <a:pt x="229" y="1757"/>
                      <a:pt x="229" y="1757"/>
                    </a:cubicBezTo>
                    <a:cubicBezTo>
                      <a:pt x="201" y="1757"/>
                      <a:pt x="720" y="1931"/>
                      <a:pt x="860" y="1931"/>
                    </a:cubicBezTo>
                    <a:cubicBezTo>
                      <a:pt x="870" y="1931"/>
                      <a:pt x="878" y="1930"/>
                      <a:pt x="884" y="1928"/>
                    </a:cubicBezTo>
                    <a:cubicBezTo>
                      <a:pt x="914" y="1928"/>
                      <a:pt x="998" y="1843"/>
                      <a:pt x="1055" y="1786"/>
                    </a:cubicBezTo>
                    <a:cubicBezTo>
                      <a:pt x="1170" y="1672"/>
                      <a:pt x="1284" y="1528"/>
                      <a:pt x="1371" y="1387"/>
                    </a:cubicBezTo>
                    <a:cubicBezTo>
                      <a:pt x="1398" y="1329"/>
                      <a:pt x="1542" y="1044"/>
                      <a:pt x="1569" y="1014"/>
                    </a:cubicBezTo>
                    <a:cubicBezTo>
                      <a:pt x="1713" y="729"/>
                      <a:pt x="1713" y="672"/>
                      <a:pt x="1656" y="615"/>
                    </a:cubicBezTo>
                    <a:cubicBezTo>
                      <a:pt x="1646" y="604"/>
                      <a:pt x="1634" y="599"/>
                      <a:pt x="1622" y="599"/>
                    </a:cubicBezTo>
                    <a:cubicBezTo>
                      <a:pt x="1568" y="599"/>
                      <a:pt x="1502" y="693"/>
                      <a:pt x="1455" y="786"/>
                    </a:cubicBezTo>
                    <a:cubicBezTo>
                      <a:pt x="1398" y="900"/>
                      <a:pt x="1284" y="1158"/>
                      <a:pt x="1199" y="1215"/>
                    </a:cubicBezTo>
                    <a:cubicBezTo>
                      <a:pt x="1256" y="1071"/>
                      <a:pt x="1313" y="873"/>
                      <a:pt x="1341" y="816"/>
                    </a:cubicBezTo>
                    <a:cubicBezTo>
                      <a:pt x="1398" y="701"/>
                      <a:pt x="1428" y="587"/>
                      <a:pt x="1485" y="473"/>
                    </a:cubicBezTo>
                    <a:cubicBezTo>
                      <a:pt x="1542" y="359"/>
                      <a:pt x="1542" y="272"/>
                      <a:pt x="1485" y="245"/>
                    </a:cubicBezTo>
                    <a:cubicBezTo>
                      <a:pt x="1476" y="236"/>
                      <a:pt x="1466" y="232"/>
                      <a:pt x="1456" y="232"/>
                    </a:cubicBezTo>
                    <a:cubicBezTo>
                      <a:pt x="1401" y="232"/>
                      <a:pt x="1332" y="351"/>
                      <a:pt x="1284" y="473"/>
                    </a:cubicBezTo>
                    <a:cubicBezTo>
                      <a:pt x="1227" y="587"/>
                      <a:pt x="1028" y="1044"/>
                      <a:pt x="971" y="1128"/>
                    </a:cubicBezTo>
                    <a:cubicBezTo>
                      <a:pt x="1028" y="957"/>
                      <a:pt x="1112" y="615"/>
                      <a:pt x="1142" y="557"/>
                    </a:cubicBezTo>
                    <a:cubicBezTo>
                      <a:pt x="1170" y="443"/>
                      <a:pt x="1256" y="215"/>
                      <a:pt x="1284" y="130"/>
                    </a:cubicBezTo>
                    <a:cubicBezTo>
                      <a:pt x="1304" y="31"/>
                      <a:pt x="1243" y="0"/>
                      <a:pt x="1193"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39"/>
              <p:cNvSpPr/>
              <p:nvPr/>
            </p:nvSpPr>
            <p:spPr>
              <a:xfrm>
                <a:off x="6471148" y="2407780"/>
                <a:ext cx="741108" cy="405315"/>
              </a:xfrm>
              <a:custGeom>
                <a:avLst/>
                <a:gdLst/>
                <a:ahLst/>
                <a:cxnLst/>
                <a:rect l="l" t="t" r="r" b="b"/>
                <a:pathLst>
                  <a:path w="3827" h="2093" extrusionOk="0">
                    <a:moveTo>
                      <a:pt x="3598" y="0"/>
                    </a:moveTo>
                    <a:lnTo>
                      <a:pt x="2084" y="316"/>
                    </a:lnTo>
                    <a:lnTo>
                      <a:pt x="1513" y="430"/>
                    </a:lnTo>
                    <a:lnTo>
                      <a:pt x="1" y="715"/>
                    </a:lnTo>
                    <a:lnTo>
                      <a:pt x="229" y="1828"/>
                    </a:lnTo>
                    <a:cubicBezTo>
                      <a:pt x="229" y="1828"/>
                      <a:pt x="1596" y="2093"/>
                      <a:pt x="1956" y="2093"/>
                    </a:cubicBezTo>
                    <a:cubicBezTo>
                      <a:pt x="1988" y="2093"/>
                      <a:pt x="2012" y="2090"/>
                      <a:pt x="2027" y="2086"/>
                    </a:cubicBezTo>
                    <a:cubicBezTo>
                      <a:pt x="2228" y="2086"/>
                      <a:pt x="3826" y="1142"/>
                      <a:pt x="3826" y="1142"/>
                    </a:cubicBezTo>
                    <a:lnTo>
                      <a:pt x="3598" y="0"/>
                    </a:ln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39"/>
              <p:cNvSpPr/>
              <p:nvPr/>
            </p:nvSpPr>
            <p:spPr>
              <a:xfrm>
                <a:off x="6200036" y="1549133"/>
                <a:ext cx="962259" cy="727940"/>
              </a:xfrm>
              <a:custGeom>
                <a:avLst/>
                <a:gdLst/>
                <a:ahLst/>
                <a:cxnLst/>
                <a:rect l="l" t="t" r="r" b="b"/>
                <a:pathLst>
                  <a:path w="4969" h="3759" extrusionOk="0">
                    <a:moveTo>
                      <a:pt x="3935" y="0"/>
                    </a:moveTo>
                    <a:cubicBezTo>
                      <a:pt x="3899" y="0"/>
                      <a:pt x="3863" y="3"/>
                      <a:pt x="3826" y="10"/>
                    </a:cubicBezTo>
                    <a:lnTo>
                      <a:pt x="514" y="666"/>
                    </a:lnTo>
                    <a:cubicBezTo>
                      <a:pt x="202" y="723"/>
                      <a:pt x="1" y="1038"/>
                      <a:pt x="58" y="1351"/>
                    </a:cubicBezTo>
                    <a:lnTo>
                      <a:pt x="457" y="3292"/>
                    </a:lnTo>
                    <a:cubicBezTo>
                      <a:pt x="508" y="3571"/>
                      <a:pt x="737" y="3759"/>
                      <a:pt x="1008" y="3759"/>
                    </a:cubicBezTo>
                    <a:cubicBezTo>
                      <a:pt x="1043" y="3759"/>
                      <a:pt x="1079" y="3756"/>
                      <a:pt x="1115" y="3749"/>
                    </a:cubicBezTo>
                    <a:lnTo>
                      <a:pt x="4427" y="3094"/>
                    </a:lnTo>
                    <a:cubicBezTo>
                      <a:pt x="4740" y="3036"/>
                      <a:pt x="4968" y="2721"/>
                      <a:pt x="4884" y="2408"/>
                    </a:cubicBezTo>
                    <a:lnTo>
                      <a:pt x="4512" y="467"/>
                    </a:lnTo>
                    <a:cubicBezTo>
                      <a:pt x="4461" y="188"/>
                      <a:pt x="4210" y="0"/>
                      <a:pt x="3935" y="0"/>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39"/>
              <p:cNvSpPr/>
              <p:nvPr/>
            </p:nvSpPr>
            <p:spPr>
              <a:xfrm>
                <a:off x="6294344" y="1627561"/>
                <a:ext cx="774223" cy="599161"/>
              </a:xfrm>
              <a:custGeom>
                <a:avLst/>
                <a:gdLst/>
                <a:ahLst/>
                <a:cxnLst/>
                <a:rect l="l" t="t" r="r" b="b"/>
                <a:pathLst>
                  <a:path w="3998" h="3094" extrusionOk="0">
                    <a:moveTo>
                      <a:pt x="3329" y="0"/>
                    </a:moveTo>
                    <a:cubicBezTo>
                      <a:pt x="3313" y="0"/>
                      <a:pt x="3298" y="2"/>
                      <a:pt x="3282" y="5"/>
                    </a:cubicBezTo>
                    <a:lnTo>
                      <a:pt x="228" y="603"/>
                    </a:lnTo>
                    <a:cubicBezTo>
                      <a:pt x="85" y="633"/>
                      <a:pt x="0" y="775"/>
                      <a:pt x="27" y="918"/>
                    </a:cubicBezTo>
                    <a:lnTo>
                      <a:pt x="427" y="2887"/>
                    </a:lnTo>
                    <a:cubicBezTo>
                      <a:pt x="453" y="3013"/>
                      <a:pt x="544" y="3093"/>
                      <a:pt x="660" y="3093"/>
                    </a:cubicBezTo>
                    <a:cubicBezTo>
                      <a:pt x="677" y="3093"/>
                      <a:pt x="695" y="3092"/>
                      <a:pt x="713" y="3088"/>
                    </a:cubicBezTo>
                    <a:lnTo>
                      <a:pt x="3769" y="2488"/>
                    </a:lnTo>
                    <a:cubicBezTo>
                      <a:pt x="3910" y="2460"/>
                      <a:pt x="3997" y="2316"/>
                      <a:pt x="3967" y="2175"/>
                    </a:cubicBezTo>
                    <a:lnTo>
                      <a:pt x="3597" y="233"/>
                    </a:lnTo>
                    <a:cubicBezTo>
                      <a:pt x="3571" y="105"/>
                      <a:pt x="3455" y="0"/>
                      <a:pt x="3329"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39"/>
              <p:cNvSpPr/>
              <p:nvPr/>
            </p:nvSpPr>
            <p:spPr>
              <a:xfrm>
                <a:off x="6045309" y="1904869"/>
                <a:ext cx="309650" cy="503109"/>
              </a:xfrm>
              <a:custGeom>
                <a:avLst/>
                <a:gdLst/>
                <a:ahLst/>
                <a:cxnLst/>
                <a:rect l="l" t="t" r="r" b="b"/>
                <a:pathLst>
                  <a:path w="1599" h="2598" extrusionOk="0">
                    <a:moveTo>
                      <a:pt x="1313" y="0"/>
                    </a:moveTo>
                    <a:lnTo>
                      <a:pt x="286" y="1341"/>
                    </a:lnTo>
                    <a:cubicBezTo>
                      <a:pt x="286" y="1341"/>
                      <a:pt x="0" y="1599"/>
                      <a:pt x="628" y="2597"/>
                    </a:cubicBezTo>
                    <a:lnTo>
                      <a:pt x="1599" y="1828"/>
                    </a:lnTo>
                    <a:lnTo>
                      <a:pt x="1400" y="256"/>
                    </a:lnTo>
                    <a:lnTo>
                      <a:pt x="1313" y="0"/>
                    </a:ln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39"/>
              <p:cNvSpPr/>
              <p:nvPr/>
            </p:nvSpPr>
            <p:spPr>
              <a:xfrm>
                <a:off x="6272074" y="1864784"/>
                <a:ext cx="144077" cy="422162"/>
              </a:xfrm>
              <a:custGeom>
                <a:avLst/>
                <a:gdLst/>
                <a:ahLst/>
                <a:cxnLst/>
                <a:rect l="l" t="t" r="r" b="b"/>
                <a:pathLst>
                  <a:path w="744" h="2180" extrusionOk="0">
                    <a:moveTo>
                      <a:pt x="430" y="1"/>
                    </a:moveTo>
                    <a:cubicBezTo>
                      <a:pt x="356" y="1"/>
                      <a:pt x="222" y="28"/>
                      <a:pt x="142" y="207"/>
                    </a:cubicBezTo>
                    <a:cubicBezTo>
                      <a:pt x="142" y="207"/>
                      <a:pt x="1" y="1034"/>
                      <a:pt x="428" y="2035"/>
                    </a:cubicBezTo>
                    <a:cubicBezTo>
                      <a:pt x="428" y="2035"/>
                      <a:pt x="573" y="2180"/>
                      <a:pt x="708" y="2180"/>
                    </a:cubicBezTo>
                    <a:cubicBezTo>
                      <a:pt x="720" y="2180"/>
                      <a:pt x="732" y="2179"/>
                      <a:pt x="743" y="2176"/>
                    </a:cubicBezTo>
                    <a:cubicBezTo>
                      <a:pt x="743" y="2176"/>
                      <a:pt x="257" y="863"/>
                      <a:pt x="485" y="6"/>
                    </a:cubicBezTo>
                    <a:cubicBezTo>
                      <a:pt x="485" y="6"/>
                      <a:pt x="464" y="1"/>
                      <a:pt x="430"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39"/>
              <p:cNvSpPr/>
              <p:nvPr/>
            </p:nvSpPr>
            <p:spPr>
              <a:xfrm>
                <a:off x="6985099" y="1734844"/>
                <a:ext cx="171770" cy="418677"/>
              </a:xfrm>
              <a:custGeom>
                <a:avLst/>
                <a:gdLst/>
                <a:ahLst/>
                <a:cxnLst/>
                <a:rect l="l" t="t" r="r" b="b"/>
                <a:pathLst>
                  <a:path w="887" h="2162" extrusionOk="0">
                    <a:moveTo>
                      <a:pt x="168" y="0"/>
                    </a:moveTo>
                    <a:cubicBezTo>
                      <a:pt x="70" y="0"/>
                      <a:pt x="1" y="49"/>
                      <a:pt x="1" y="49"/>
                    </a:cubicBezTo>
                    <a:cubicBezTo>
                      <a:pt x="572" y="734"/>
                      <a:pt x="659" y="2162"/>
                      <a:pt x="659" y="2162"/>
                    </a:cubicBezTo>
                    <a:cubicBezTo>
                      <a:pt x="800" y="2105"/>
                      <a:pt x="887" y="1876"/>
                      <a:pt x="887" y="1876"/>
                    </a:cubicBezTo>
                    <a:cubicBezTo>
                      <a:pt x="887" y="792"/>
                      <a:pt x="400" y="106"/>
                      <a:pt x="400" y="106"/>
                    </a:cubicBezTo>
                    <a:cubicBezTo>
                      <a:pt x="319" y="24"/>
                      <a:pt x="236" y="0"/>
                      <a:pt x="168"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39"/>
              <p:cNvSpPr/>
              <p:nvPr/>
            </p:nvSpPr>
            <p:spPr>
              <a:xfrm>
                <a:off x="5719200" y="2037520"/>
                <a:ext cx="403572" cy="392534"/>
              </a:xfrm>
              <a:custGeom>
                <a:avLst/>
                <a:gdLst/>
                <a:ahLst/>
                <a:cxnLst/>
                <a:rect l="l" t="t" r="r" b="b"/>
                <a:pathLst>
                  <a:path w="2084" h="2027" extrusionOk="0">
                    <a:moveTo>
                      <a:pt x="286" y="1"/>
                    </a:moveTo>
                    <a:lnTo>
                      <a:pt x="1" y="229"/>
                    </a:lnTo>
                    <a:lnTo>
                      <a:pt x="1" y="656"/>
                    </a:lnTo>
                    <a:cubicBezTo>
                      <a:pt x="1" y="656"/>
                      <a:pt x="1657" y="1828"/>
                      <a:pt x="2084" y="2027"/>
                    </a:cubicBezTo>
                    <a:lnTo>
                      <a:pt x="1885" y="971"/>
                    </a:lnTo>
                    <a:lnTo>
                      <a:pt x="1798" y="686"/>
                    </a:lnTo>
                    <a:cubicBezTo>
                      <a:pt x="1798" y="686"/>
                      <a:pt x="713" y="400"/>
                      <a:pt x="286" y="1"/>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39"/>
              <p:cNvSpPr/>
              <p:nvPr/>
            </p:nvSpPr>
            <p:spPr>
              <a:xfrm>
                <a:off x="5984696" y="2159133"/>
                <a:ext cx="182421" cy="287768"/>
              </a:xfrm>
              <a:custGeom>
                <a:avLst/>
                <a:gdLst/>
                <a:ahLst/>
                <a:cxnLst/>
                <a:rect l="l" t="t" r="r" b="b"/>
                <a:pathLst>
                  <a:path w="942" h="1486" extrusionOk="0">
                    <a:moveTo>
                      <a:pt x="541" y="1"/>
                    </a:moveTo>
                    <a:cubicBezTo>
                      <a:pt x="484" y="1"/>
                      <a:pt x="427" y="58"/>
                      <a:pt x="427" y="58"/>
                    </a:cubicBezTo>
                    <a:cubicBezTo>
                      <a:pt x="427" y="58"/>
                      <a:pt x="0" y="343"/>
                      <a:pt x="713" y="1399"/>
                    </a:cubicBezTo>
                    <a:cubicBezTo>
                      <a:pt x="713" y="1399"/>
                      <a:pt x="761" y="1486"/>
                      <a:pt x="819" y="1486"/>
                    </a:cubicBezTo>
                    <a:cubicBezTo>
                      <a:pt x="860" y="1486"/>
                      <a:pt x="906" y="1440"/>
                      <a:pt x="941" y="1284"/>
                    </a:cubicBezTo>
                    <a:cubicBezTo>
                      <a:pt x="941" y="1284"/>
                      <a:pt x="514" y="828"/>
                      <a:pt x="599" y="28"/>
                    </a:cubicBezTo>
                    <a:cubicBezTo>
                      <a:pt x="599" y="28"/>
                      <a:pt x="599" y="1"/>
                      <a:pt x="541"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39"/>
              <p:cNvSpPr/>
              <p:nvPr/>
            </p:nvSpPr>
            <p:spPr>
              <a:xfrm>
                <a:off x="7234134" y="1515244"/>
                <a:ext cx="236256" cy="223862"/>
              </a:xfrm>
              <a:custGeom>
                <a:avLst/>
                <a:gdLst/>
                <a:ahLst/>
                <a:cxnLst/>
                <a:rect l="l" t="t" r="r" b="b"/>
                <a:pathLst>
                  <a:path w="1220" h="1156" extrusionOk="0">
                    <a:moveTo>
                      <a:pt x="230" y="1"/>
                    </a:moveTo>
                    <a:cubicBezTo>
                      <a:pt x="174" y="1"/>
                      <a:pt x="142" y="14"/>
                      <a:pt x="142" y="14"/>
                    </a:cubicBezTo>
                    <a:cubicBezTo>
                      <a:pt x="142" y="14"/>
                      <a:pt x="85" y="41"/>
                      <a:pt x="58" y="71"/>
                    </a:cubicBezTo>
                    <a:cubicBezTo>
                      <a:pt x="1" y="128"/>
                      <a:pt x="58" y="155"/>
                      <a:pt x="58" y="155"/>
                    </a:cubicBezTo>
                    <a:cubicBezTo>
                      <a:pt x="743" y="528"/>
                      <a:pt x="885" y="1126"/>
                      <a:pt x="885" y="1126"/>
                    </a:cubicBezTo>
                    <a:cubicBezTo>
                      <a:pt x="953" y="1147"/>
                      <a:pt x="1004" y="1155"/>
                      <a:pt x="1044" y="1155"/>
                    </a:cubicBezTo>
                    <a:cubicBezTo>
                      <a:pt x="1219" y="1155"/>
                      <a:pt x="1143" y="985"/>
                      <a:pt x="1143" y="985"/>
                    </a:cubicBezTo>
                    <a:cubicBezTo>
                      <a:pt x="760" y="112"/>
                      <a:pt x="393" y="1"/>
                      <a:pt x="230"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39"/>
              <p:cNvSpPr/>
              <p:nvPr/>
            </p:nvSpPr>
            <p:spPr>
              <a:xfrm>
                <a:off x="6316420" y="1738911"/>
                <a:ext cx="867951" cy="917138"/>
              </a:xfrm>
              <a:custGeom>
                <a:avLst/>
                <a:gdLst/>
                <a:ahLst/>
                <a:cxnLst/>
                <a:rect l="l" t="t" r="r" b="b"/>
                <a:pathLst>
                  <a:path w="4482" h="4736" extrusionOk="0">
                    <a:moveTo>
                      <a:pt x="3426" y="1"/>
                    </a:moveTo>
                    <a:lnTo>
                      <a:pt x="256" y="629"/>
                    </a:lnTo>
                    <a:cubicBezTo>
                      <a:pt x="256" y="629"/>
                      <a:pt x="0" y="743"/>
                      <a:pt x="114" y="1684"/>
                    </a:cubicBezTo>
                    <a:cubicBezTo>
                      <a:pt x="142" y="2027"/>
                      <a:pt x="628" y="4197"/>
                      <a:pt x="770" y="4341"/>
                    </a:cubicBezTo>
                    <a:cubicBezTo>
                      <a:pt x="914" y="4455"/>
                      <a:pt x="1170" y="4626"/>
                      <a:pt x="1713" y="4711"/>
                    </a:cubicBezTo>
                    <a:cubicBezTo>
                      <a:pt x="1855" y="4728"/>
                      <a:pt x="1994" y="4735"/>
                      <a:pt x="2122" y="4735"/>
                    </a:cubicBezTo>
                    <a:cubicBezTo>
                      <a:pt x="2405" y="4735"/>
                      <a:pt x="2633" y="4702"/>
                      <a:pt x="2711" y="4683"/>
                    </a:cubicBezTo>
                    <a:cubicBezTo>
                      <a:pt x="2826" y="4653"/>
                      <a:pt x="3225" y="4569"/>
                      <a:pt x="3655" y="4311"/>
                    </a:cubicBezTo>
                    <a:cubicBezTo>
                      <a:pt x="4139" y="4055"/>
                      <a:pt x="4283" y="3797"/>
                      <a:pt x="4367" y="3626"/>
                    </a:cubicBezTo>
                    <a:cubicBezTo>
                      <a:pt x="4482" y="3427"/>
                      <a:pt x="4082" y="1257"/>
                      <a:pt x="3997" y="914"/>
                    </a:cubicBezTo>
                    <a:cubicBezTo>
                      <a:pt x="3739" y="1"/>
                      <a:pt x="3426" y="1"/>
                      <a:pt x="3426" y="1"/>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39"/>
              <p:cNvSpPr/>
              <p:nvPr/>
            </p:nvSpPr>
            <p:spPr>
              <a:xfrm>
                <a:off x="6388071" y="1738911"/>
                <a:ext cx="591996" cy="161893"/>
              </a:xfrm>
              <a:custGeom>
                <a:avLst/>
                <a:gdLst/>
                <a:ahLst/>
                <a:cxnLst/>
                <a:rect l="l" t="t" r="r" b="b"/>
                <a:pathLst>
                  <a:path w="3057" h="836" extrusionOk="0">
                    <a:moveTo>
                      <a:pt x="2714" y="1"/>
                    </a:moveTo>
                    <a:lnTo>
                      <a:pt x="2399" y="28"/>
                    </a:lnTo>
                    <a:lnTo>
                      <a:pt x="1229" y="257"/>
                    </a:lnTo>
                    <a:lnTo>
                      <a:pt x="229" y="485"/>
                    </a:lnTo>
                    <a:lnTo>
                      <a:pt x="0" y="599"/>
                    </a:lnTo>
                    <a:cubicBezTo>
                      <a:pt x="427" y="769"/>
                      <a:pt x="814" y="835"/>
                      <a:pt x="1157" y="835"/>
                    </a:cubicBezTo>
                    <a:cubicBezTo>
                      <a:pt x="2378" y="835"/>
                      <a:pt x="3056" y="1"/>
                      <a:pt x="3056"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39"/>
              <p:cNvSpPr/>
              <p:nvPr/>
            </p:nvSpPr>
            <p:spPr>
              <a:xfrm>
                <a:off x="6410148" y="1633758"/>
                <a:ext cx="503496" cy="215342"/>
              </a:xfrm>
              <a:custGeom>
                <a:avLst/>
                <a:gdLst/>
                <a:ahLst/>
                <a:cxnLst/>
                <a:rect l="l" t="t" r="r" b="b"/>
                <a:pathLst>
                  <a:path w="2600" h="1112" extrusionOk="0">
                    <a:moveTo>
                      <a:pt x="2371" y="0"/>
                    </a:moveTo>
                    <a:lnTo>
                      <a:pt x="0" y="430"/>
                    </a:lnTo>
                    <a:lnTo>
                      <a:pt x="115" y="1028"/>
                    </a:lnTo>
                    <a:cubicBezTo>
                      <a:pt x="369" y="1087"/>
                      <a:pt x="610" y="1111"/>
                      <a:pt x="834" y="1111"/>
                    </a:cubicBezTo>
                    <a:cubicBezTo>
                      <a:pt x="1913" y="1111"/>
                      <a:pt x="2600" y="544"/>
                      <a:pt x="2600" y="544"/>
                    </a:cubicBezTo>
                    <a:lnTo>
                      <a:pt x="2543" y="114"/>
                    </a:lnTo>
                    <a:lnTo>
                      <a:pt x="2371" y="0"/>
                    </a:ln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39"/>
              <p:cNvSpPr/>
              <p:nvPr/>
            </p:nvSpPr>
            <p:spPr>
              <a:xfrm>
                <a:off x="6261036" y="1174806"/>
                <a:ext cx="702184" cy="598386"/>
              </a:xfrm>
              <a:custGeom>
                <a:avLst/>
                <a:gdLst/>
                <a:ahLst/>
                <a:cxnLst/>
                <a:rect l="l" t="t" r="r" b="b"/>
                <a:pathLst>
                  <a:path w="3626" h="3090" extrusionOk="0">
                    <a:moveTo>
                      <a:pt x="1852" y="1"/>
                    </a:moveTo>
                    <a:cubicBezTo>
                      <a:pt x="1704" y="1"/>
                      <a:pt x="1551" y="19"/>
                      <a:pt x="1399" y="59"/>
                    </a:cubicBezTo>
                    <a:cubicBezTo>
                      <a:pt x="572" y="287"/>
                      <a:pt x="1" y="1114"/>
                      <a:pt x="142" y="2000"/>
                    </a:cubicBezTo>
                    <a:cubicBezTo>
                      <a:pt x="199" y="2343"/>
                      <a:pt x="343" y="2656"/>
                      <a:pt x="572" y="2914"/>
                    </a:cubicBezTo>
                    <a:cubicBezTo>
                      <a:pt x="686" y="2998"/>
                      <a:pt x="800" y="3055"/>
                      <a:pt x="942" y="3085"/>
                    </a:cubicBezTo>
                    <a:lnTo>
                      <a:pt x="1056" y="3085"/>
                    </a:lnTo>
                    <a:cubicBezTo>
                      <a:pt x="1124" y="3088"/>
                      <a:pt x="1191" y="3089"/>
                      <a:pt x="1259" y="3089"/>
                    </a:cubicBezTo>
                    <a:cubicBezTo>
                      <a:pt x="1901" y="3089"/>
                      <a:pt x="2516" y="2969"/>
                      <a:pt x="3084" y="2685"/>
                    </a:cubicBezTo>
                    <a:lnTo>
                      <a:pt x="3198" y="2628"/>
                    </a:lnTo>
                    <a:cubicBezTo>
                      <a:pt x="3340" y="2571"/>
                      <a:pt x="3427" y="2457"/>
                      <a:pt x="3484" y="2343"/>
                    </a:cubicBezTo>
                    <a:cubicBezTo>
                      <a:pt x="3598" y="2057"/>
                      <a:pt x="3626" y="1715"/>
                      <a:pt x="3541" y="1399"/>
                    </a:cubicBezTo>
                    <a:cubicBezTo>
                      <a:pt x="3396" y="577"/>
                      <a:pt x="2677" y="1"/>
                      <a:pt x="1852"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39"/>
              <p:cNvSpPr/>
              <p:nvPr/>
            </p:nvSpPr>
            <p:spPr>
              <a:xfrm>
                <a:off x="6310611" y="1219926"/>
                <a:ext cx="614072" cy="495557"/>
              </a:xfrm>
              <a:custGeom>
                <a:avLst/>
                <a:gdLst/>
                <a:ahLst/>
                <a:cxnLst/>
                <a:rect l="l" t="t" r="r" b="b"/>
                <a:pathLst>
                  <a:path w="3171" h="2559" extrusionOk="0">
                    <a:moveTo>
                      <a:pt x="1572" y="1"/>
                    </a:moveTo>
                    <a:cubicBezTo>
                      <a:pt x="1487" y="1"/>
                      <a:pt x="1400" y="9"/>
                      <a:pt x="1314" y="24"/>
                    </a:cubicBezTo>
                    <a:cubicBezTo>
                      <a:pt x="514" y="196"/>
                      <a:pt x="1" y="938"/>
                      <a:pt x="172" y="1737"/>
                    </a:cubicBezTo>
                    <a:cubicBezTo>
                      <a:pt x="284" y="2339"/>
                      <a:pt x="725" y="2558"/>
                      <a:pt x="1293" y="2558"/>
                    </a:cubicBezTo>
                    <a:cubicBezTo>
                      <a:pt x="1454" y="2558"/>
                      <a:pt x="1624" y="2541"/>
                      <a:pt x="1800" y="2510"/>
                    </a:cubicBezTo>
                    <a:cubicBezTo>
                      <a:pt x="2570" y="2366"/>
                      <a:pt x="3171" y="1966"/>
                      <a:pt x="3000" y="1166"/>
                    </a:cubicBezTo>
                    <a:cubicBezTo>
                      <a:pt x="2872" y="483"/>
                      <a:pt x="2250" y="1"/>
                      <a:pt x="1572"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39"/>
              <p:cNvSpPr/>
              <p:nvPr/>
            </p:nvSpPr>
            <p:spPr>
              <a:xfrm>
                <a:off x="6349535" y="1263885"/>
                <a:ext cx="536224" cy="438429"/>
              </a:xfrm>
              <a:custGeom>
                <a:avLst/>
                <a:gdLst/>
                <a:ahLst/>
                <a:cxnLst/>
                <a:rect l="l" t="t" r="r" b="b"/>
                <a:pathLst>
                  <a:path w="2769" h="2264" extrusionOk="0">
                    <a:moveTo>
                      <a:pt x="1394" y="0"/>
                    </a:moveTo>
                    <a:cubicBezTo>
                      <a:pt x="1311" y="0"/>
                      <a:pt x="1227" y="8"/>
                      <a:pt x="1143" y="26"/>
                    </a:cubicBezTo>
                    <a:cubicBezTo>
                      <a:pt x="457" y="170"/>
                      <a:pt x="1" y="825"/>
                      <a:pt x="142" y="1540"/>
                    </a:cubicBezTo>
                    <a:cubicBezTo>
                      <a:pt x="255" y="2078"/>
                      <a:pt x="648" y="2264"/>
                      <a:pt x="1143" y="2264"/>
                    </a:cubicBezTo>
                    <a:cubicBezTo>
                      <a:pt x="1279" y="2264"/>
                      <a:pt x="1422" y="2250"/>
                      <a:pt x="1570" y="2225"/>
                    </a:cubicBezTo>
                    <a:cubicBezTo>
                      <a:pt x="2255" y="2082"/>
                      <a:pt x="2769" y="1739"/>
                      <a:pt x="2655" y="1026"/>
                    </a:cubicBezTo>
                    <a:cubicBezTo>
                      <a:pt x="2530" y="425"/>
                      <a:pt x="1988" y="0"/>
                      <a:pt x="1394" y="0"/>
                    </a:cubicBez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39"/>
              <p:cNvSpPr/>
              <p:nvPr/>
            </p:nvSpPr>
            <p:spPr>
              <a:xfrm>
                <a:off x="6648145" y="1335149"/>
                <a:ext cx="99731" cy="94309"/>
              </a:xfrm>
              <a:custGeom>
                <a:avLst/>
                <a:gdLst/>
                <a:ahLst/>
                <a:cxnLst/>
                <a:rect l="l" t="t" r="r" b="b"/>
                <a:pathLst>
                  <a:path w="515" h="487" extrusionOk="0">
                    <a:moveTo>
                      <a:pt x="229" y="0"/>
                    </a:moveTo>
                    <a:cubicBezTo>
                      <a:pt x="199" y="0"/>
                      <a:pt x="142" y="0"/>
                      <a:pt x="114" y="30"/>
                    </a:cubicBezTo>
                    <a:cubicBezTo>
                      <a:pt x="28" y="115"/>
                      <a:pt x="0" y="259"/>
                      <a:pt x="85" y="373"/>
                    </a:cubicBezTo>
                    <a:cubicBezTo>
                      <a:pt x="142" y="430"/>
                      <a:pt x="229" y="487"/>
                      <a:pt x="286" y="487"/>
                    </a:cubicBezTo>
                    <a:cubicBezTo>
                      <a:pt x="343" y="487"/>
                      <a:pt x="370" y="457"/>
                      <a:pt x="427" y="430"/>
                    </a:cubicBezTo>
                    <a:cubicBezTo>
                      <a:pt x="514" y="343"/>
                      <a:pt x="514" y="201"/>
                      <a:pt x="427" y="87"/>
                    </a:cubicBezTo>
                    <a:cubicBezTo>
                      <a:pt x="400" y="30"/>
                      <a:pt x="313" y="0"/>
                      <a:pt x="229" y="0"/>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39"/>
              <p:cNvSpPr/>
              <p:nvPr/>
            </p:nvSpPr>
            <p:spPr>
              <a:xfrm>
                <a:off x="6741872" y="1418225"/>
                <a:ext cx="28080" cy="27692"/>
              </a:xfrm>
              <a:custGeom>
                <a:avLst/>
                <a:gdLst/>
                <a:ahLst/>
                <a:cxnLst/>
                <a:rect l="l" t="t" r="r" b="b"/>
                <a:pathLst>
                  <a:path w="145" h="143" extrusionOk="0">
                    <a:moveTo>
                      <a:pt x="30" y="1"/>
                    </a:moveTo>
                    <a:cubicBezTo>
                      <a:pt x="1" y="28"/>
                      <a:pt x="1" y="85"/>
                      <a:pt x="30" y="115"/>
                    </a:cubicBezTo>
                    <a:cubicBezTo>
                      <a:pt x="58" y="115"/>
                      <a:pt x="58" y="142"/>
                      <a:pt x="87" y="142"/>
                    </a:cubicBezTo>
                    <a:cubicBezTo>
                      <a:pt x="115" y="142"/>
                      <a:pt x="115" y="142"/>
                      <a:pt x="115" y="115"/>
                    </a:cubicBezTo>
                    <a:cubicBezTo>
                      <a:pt x="144" y="85"/>
                      <a:pt x="144" y="58"/>
                      <a:pt x="144" y="28"/>
                    </a:cubicBezTo>
                    <a:cubicBezTo>
                      <a:pt x="115" y="1"/>
                      <a:pt x="87" y="1"/>
                      <a:pt x="58"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39"/>
              <p:cNvSpPr/>
              <p:nvPr/>
            </p:nvSpPr>
            <p:spPr>
              <a:xfrm>
                <a:off x="6885562" y="1340958"/>
                <a:ext cx="61388" cy="184164"/>
              </a:xfrm>
              <a:custGeom>
                <a:avLst/>
                <a:gdLst/>
                <a:ahLst/>
                <a:cxnLst/>
                <a:rect l="l" t="t" r="r" b="b"/>
                <a:pathLst>
                  <a:path w="317" h="951" extrusionOk="0">
                    <a:moveTo>
                      <a:pt x="88" y="0"/>
                    </a:moveTo>
                    <a:cubicBezTo>
                      <a:pt x="1" y="0"/>
                      <a:pt x="1" y="229"/>
                      <a:pt x="58" y="514"/>
                    </a:cubicBezTo>
                    <a:cubicBezTo>
                      <a:pt x="108" y="766"/>
                      <a:pt x="182" y="951"/>
                      <a:pt x="238" y="951"/>
                    </a:cubicBezTo>
                    <a:cubicBezTo>
                      <a:pt x="245" y="951"/>
                      <a:pt x="252" y="948"/>
                      <a:pt x="259" y="941"/>
                    </a:cubicBezTo>
                    <a:cubicBezTo>
                      <a:pt x="316" y="914"/>
                      <a:pt x="316" y="713"/>
                      <a:pt x="259" y="457"/>
                    </a:cubicBezTo>
                    <a:cubicBezTo>
                      <a:pt x="229" y="229"/>
                      <a:pt x="145" y="0"/>
                      <a:pt x="88"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39"/>
              <p:cNvSpPr/>
              <p:nvPr/>
            </p:nvSpPr>
            <p:spPr>
              <a:xfrm>
                <a:off x="6902409" y="1340958"/>
                <a:ext cx="66616" cy="182421"/>
              </a:xfrm>
              <a:custGeom>
                <a:avLst/>
                <a:gdLst/>
                <a:ahLst/>
                <a:cxnLst/>
                <a:rect l="l" t="t" r="r" b="b"/>
                <a:pathLst>
                  <a:path w="344" h="942" extrusionOk="0">
                    <a:moveTo>
                      <a:pt x="1" y="0"/>
                    </a:moveTo>
                    <a:lnTo>
                      <a:pt x="172" y="941"/>
                    </a:lnTo>
                    <a:lnTo>
                      <a:pt x="343" y="827"/>
                    </a:lnTo>
                    <a:lnTo>
                      <a:pt x="199" y="57"/>
                    </a:lnTo>
                    <a:lnTo>
                      <a:pt x="1" y="0"/>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39"/>
              <p:cNvSpPr/>
              <p:nvPr/>
            </p:nvSpPr>
            <p:spPr>
              <a:xfrm>
                <a:off x="6929908" y="1351996"/>
                <a:ext cx="55385" cy="149112"/>
              </a:xfrm>
              <a:custGeom>
                <a:avLst/>
                <a:gdLst/>
                <a:ahLst/>
                <a:cxnLst/>
                <a:rect l="l" t="t" r="r" b="b"/>
                <a:pathLst>
                  <a:path w="286" h="770" extrusionOk="0">
                    <a:moveTo>
                      <a:pt x="87" y="0"/>
                    </a:moveTo>
                    <a:cubicBezTo>
                      <a:pt x="0" y="0"/>
                      <a:pt x="0" y="172"/>
                      <a:pt x="30" y="400"/>
                    </a:cubicBezTo>
                    <a:cubicBezTo>
                      <a:pt x="87" y="628"/>
                      <a:pt x="172" y="770"/>
                      <a:pt x="229" y="770"/>
                    </a:cubicBezTo>
                    <a:cubicBezTo>
                      <a:pt x="286" y="743"/>
                      <a:pt x="286" y="571"/>
                      <a:pt x="258" y="370"/>
                    </a:cubicBezTo>
                    <a:cubicBezTo>
                      <a:pt x="201" y="172"/>
                      <a:pt x="144" y="0"/>
                      <a:pt x="87"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39"/>
              <p:cNvSpPr/>
              <p:nvPr/>
            </p:nvSpPr>
            <p:spPr>
              <a:xfrm>
                <a:off x="6968832" y="1379301"/>
                <a:ext cx="49769" cy="83464"/>
              </a:xfrm>
              <a:custGeom>
                <a:avLst/>
                <a:gdLst/>
                <a:ahLst/>
                <a:cxnLst/>
                <a:rect l="l" t="t" r="r" b="b"/>
                <a:pathLst>
                  <a:path w="257" h="431" extrusionOk="0">
                    <a:moveTo>
                      <a:pt x="57" y="1"/>
                    </a:moveTo>
                    <a:cubicBezTo>
                      <a:pt x="0" y="1"/>
                      <a:pt x="0" y="88"/>
                      <a:pt x="28" y="229"/>
                    </a:cubicBezTo>
                    <a:cubicBezTo>
                      <a:pt x="57" y="343"/>
                      <a:pt x="85" y="430"/>
                      <a:pt x="142" y="430"/>
                    </a:cubicBezTo>
                    <a:cubicBezTo>
                      <a:pt x="229" y="401"/>
                      <a:pt x="256" y="286"/>
                      <a:pt x="229" y="172"/>
                    </a:cubicBezTo>
                    <a:cubicBezTo>
                      <a:pt x="229" y="88"/>
                      <a:pt x="142" y="1"/>
                      <a:pt x="57"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39"/>
              <p:cNvSpPr/>
              <p:nvPr/>
            </p:nvSpPr>
            <p:spPr>
              <a:xfrm>
                <a:off x="6277497" y="1461990"/>
                <a:ext cx="60613" cy="183389"/>
              </a:xfrm>
              <a:custGeom>
                <a:avLst/>
                <a:gdLst/>
                <a:ahLst/>
                <a:cxnLst/>
                <a:rect l="l" t="t" r="r" b="b"/>
                <a:pathLst>
                  <a:path w="313" h="947" extrusionOk="0">
                    <a:moveTo>
                      <a:pt x="42" y="0"/>
                    </a:moveTo>
                    <a:cubicBezTo>
                      <a:pt x="38" y="0"/>
                      <a:pt x="34" y="1"/>
                      <a:pt x="30" y="3"/>
                    </a:cubicBezTo>
                    <a:cubicBezTo>
                      <a:pt x="0" y="31"/>
                      <a:pt x="0" y="259"/>
                      <a:pt x="30" y="487"/>
                    </a:cubicBezTo>
                    <a:cubicBezTo>
                      <a:pt x="87" y="746"/>
                      <a:pt x="172" y="944"/>
                      <a:pt x="229" y="944"/>
                    </a:cubicBezTo>
                    <a:cubicBezTo>
                      <a:pt x="232" y="946"/>
                      <a:pt x="235" y="947"/>
                      <a:pt x="238" y="947"/>
                    </a:cubicBezTo>
                    <a:cubicBezTo>
                      <a:pt x="289" y="947"/>
                      <a:pt x="312" y="729"/>
                      <a:pt x="258" y="460"/>
                    </a:cubicBezTo>
                    <a:cubicBezTo>
                      <a:pt x="205" y="193"/>
                      <a:pt x="102" y="0"/>
                      <a:pt x="42"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39"/>
              <p:cNvSpPr/>
              <p:nvPr/>
            </p:nvSpPr>
            <p:spPr>
              <a:xfrm>
                <a:off x="6249998" y="1462571"/>
                <a:ext cx="71845" cy="182421"/>
              </a:xfrm>
              <a:custGeom>
                <a:avLst/>
                <a:gdLst/>
                <a:ahLst/>
                <a:cxnLst/>
                <a:rect l="l" t="t" r="r" b="b"/>
                <a:pathLst>
                  <a:path w="371" h="942" extrusionOk="0">
                    <a:moveTo>
                      <a:pt x="172" y="0"/>
                    </a:moveTo>
                    <a:lnTo>
                      <a:pt x="1" y="142"/>
                    </a:lnTo>
                    <a:lnTo>
                      <a:pt x="142" y="884"/>
                    </a:lnTo>
                    <a:lnTo>
                      <a:pt x="371" y="941"/>
                    </a:lnTo>
                    <a:lnTo>
                      <a:pt x="172" y="0"/>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39"/>
              <p:cNvSpPr/>
              <p:nvPr/>
            </p:nvSpPr>
            <p:spPr>
              <a:xfrm>
                <a:off x="6238960" y="1489295"/>
                <a:ext cx="55578" cy="144658"/>
              </a:xfrm>
              <a:custGeom>
                <a:avLst/>
                <a:gdLst/>
                <a:ahLst/>
                <a:cxnLst/>
                <a:rect l="l" t="t" r="r" b="b"/>
                <a:pathLst>
                  <a:path w="287" h="747" extrusionOk="0">
                    <a:moveTo>
                      <a:pt x="72" y="0"/>
                    </a:moveTo>
                    <a:cubicBezTo>
                      <a:pt x="67" y="0"/>
                      <a:pt x="62" y="2"/>
                      <a:pt x="58" y="4"/>
                    </a:cubicBezTo>
                    <a:cubicBezTo>
                      <a:pt x="1" y="34"/>
                      <a:pt x="1" y="205"/>
                      <a:pt x="28" y="404"/>
                    </a:cubicBezTo>
                    <a:cubicBezTo>
                      <a:pt x="58" y="605"/>
                      <a:pt x="142" y="746"/>
                      <a:pt x="199" y="746"/>
                    </a:cubicBezTo>
                    <a:cubicBezTo>
                      <a:pt x="256" y="746"/>
                      <a:pt x="286" y="575"/>
                      <a:pt x="256" y="346"/>
                    </a:cubicBezTo>
                    <a:cubicBezTo>
                      <a:pt x="204" y="137"/>
                      <a:pt x="129" y="0"/>
                      <a:pt x="72"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39"/>
              <p:cNvSpPr/>
              <p:nvPr/>
            </p:nvSpPr>
            <p:spPr>
              <a:xfrm>
                <a:off x="6216884" y="1523184"/>
                <a:ext cx="49769" cy="83271"/>
              </a:xfrm>
              <a:custGeom>
                <a:avLst/>
                <a:gdLst/>
                <a:ahLst/>
                <a:cxnLst/>
                <a:rect l="l" t="t" r="r" b="b"/>
                <a:pathLst>
                  <a:path w="257" h="430" extrusionOk="0">
                    <a:moveTo>
                      <a:pt x="85" y="0"/>
                    </a:moveTo>
                    <a:cubicBezTo>
                      <a:pt x="28" y="30"/>
                      <a:pt x="0" y="144"/>
                      <a:pt x="0" y="258"/>
                    </a:cubicBezTo>
                    <a:cubicBezTo>
                      <a:pt x="28" y="343"/>
                      <a:pt x="115" y="430"/>
                      <a:pt x="172" y="430"/>
                    </a:cubicBezTo>
                    <a:cubicBezTo>
                      <a:pt x="256" y="430"/>
                      <a:pt x="256" y="315"/>
                      <a:pt x="229" y="201"/>
                    </a:cubicBezTo>
                    <a:cubicBezTo>
                      <a:pt x="229" y="87"/>
                      <a:pt x="172" y="0"/>
                      <a:pt x="85"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39"/>
              <p:cNvSpPr/>
              <p:nvPr/>
            </p:nvSpPr>
            <p:spPr>
              <a:xfrm>
                <a:off x="6460110" y="1979812"/>
                <a:ext cx="497881" cy="290866"/>
              </a:xfrm>
              <a:custGeom>
                <a:avLst/>
                <a:gdLst/>
                <a:ahLst/>
                <a:cxnLst/>
                <a:rect l="l" t="t" r="r" b="b"/>
                <a:pathLst>
                  <a:path w="2571" h="1502" extrusionOk="0">
                    <a:moveTo>
                      <a:pt x="2044" y="0"/>
                    </a:moveTo>
                    <a:cubicBezTo>
                      <a:pt x="2011" y="0"/>
                      <a:pt x="1976" y="4"/>
                      <a:pt x="1942" y="13"/>
                    </a:cubicBezTo>
                    <a:lnTo>
                      <a:pt x="371" y="326"/>
                    </a:lnTo>
                    <a:cubicBezTo>
                      <a:pt x="142" y="356"/>
                      <a:pt x="1" y="584"/>
                      <a:pt x="58" y="812"/>
                    </a:cubicBezTo>
                    <a:lnTo>
                      <a:pt x="115" y="1155"/>
                    </a:lnTo>
                    <a:cubicBezTo>
                      <a:pt x="167" y="1365"/>
                      <a:pt x="364" y="1501"/>
                      <a:pt x="549" y="1501"/>
                    </a:cubicBezTo>
                    <a:cubicBezTo>
                      <a:pt x="566" y="1501"/>
                      <a:pt x="583" y="1500"/>
                      <a:pt x="599" y="1498"/>
                    </a:cubicBezTo>
                    <a:lnTo>
                      <a:pt x="2198" y="1183"/>
                    </a:lnTo>
                    <a:cubicBezTo>
                      <a:pt x="2399" y="1125"/>
                      <a:pt x="2570" y="927"/>
                      <a:pt x="2513" y="698"/>
                    </a:cubicBezTo>
                    <a:lnTo>
                      <a:pt x="2456" y="326"/>
                    </a:lnTo>
                    <a:cubicBezTo>
                      <a:pt x="2407" y="132"/>
                      <a:pt x="2235" y="0"/>
                      <a:pt x="2044" y="0"/>
                    </a:cubicBezTo>
                    <a:close/>
                  </a:path>
                </a:pathLst>
              </a:custGeom>
              <a:solidFill>
                <a:schemeClr val="accent4"/>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39"/>
              <p:cNvSpPr/>
              <p:nvPr/>
            </p:nvSpPr>
            <p:spPr>
              <a:xfrm>
                <a:off x="6487608" y="2014282"/>
                <a:ext cx="459344" cy="273244"/>
              </a:xfrm>
              <a:custGeom>
                <a:avLst/>
                <a:gdLst/>
                <a:ahLst/>
                <a:cxnLst/>
                <a:rect l="l" t="t" r="r" b="b"/>
                <a:pathLst>
                  <a:path w="2372" h="1411" extrusionOk="0">
                    <a:moveTo>
                      <a:pt x="1970" y="1"/>
                    </a:moveTo>
                    <a:cubicBezTo>
                      <a:pt x="1952" y="1"/>
                      <a:pt x="1933" y="2"/>
                      <a:pt x="1914" y="6"/>
                    </a:cubicBezTo>
                    <a:lnTo>
                      <a:pt x="229" y="319"/>
                    </a:lnTo>
                    <a:cubicBezTo>
                      <a:pt x="87" y="349"/>
                      <a:pt x="0" y="491"/>
                      <a:pt x="30" y="634"/>
                    </a:cubicBezTo>
                    <a:lnTo>
                      <a:pt x="144" y="1206"/>
                    </a:lnTo>
                    <a:cubicBezTo>
                      <a:pt x="168" y="1328"/>
                      <a:pt x="257" y="1410"/>
                      <a:pt x="374" y="1410"/>
                    </a:cubicBezTo>
                    <a:cubicBezTo>
                      <a:pt x="392" y="1410"/>
                      <a:pt x="411" y="1408"/>
                      <a:pt x="430" y="1404"/>
                    </a:cubicBezTo>
                    <a:lnTo>
                      <a:pt x="2143" y="1062"/>
                    </a:lnTo>
                    <a:cubicBezTo>
                      <a:pt x="2257" y="1062"/>
                      <a:pt x="2371" y="920"/>
                      <a:pt x="2341" y="776"/>
                    </a:cubicBezTo>
                    <a:lnTo>
                      <a:pt x="2227" y="205"/>
                    </a:lnTo>
                    <a:cubicBezTo>
                      <a:pt x="2203" y="82"/>
                      <a:pt x="2092" y="1"/>
                      <a:pt x="1970"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39"/>
              <p:cNvSpPr/>
              <p:nvPr/>
            </p:nvSpPr>
            <p:spPr>
              <a:xfrm>
                <a:off x="6609221" y="2096003"/>
                <a:ext cx="193846" cy="115223"/>
              </a:xfrm>
              <a:custGeom>
                <a:avLst/>
                <a:gdLst/>
                <a:ahLst/>
                <a:cxnLst/>
                <a:rect l="l" t="t" r="r" b="b"/>
                <a:pathLst>
                  <a:path w="1001" h="595" extrusionOk="0">
                    <a:moveTo>
                      <a:pt x="874" y="1"/>
                    </a:moveTo>
                    <a:cubicBezTo>
                      <a:pt x="860" y="1"/>
                      <a:pt x="845" y="4"/>
                      <a:pt x="829" y="11"/>
                    </a:cubicBezTo>
                    <a:lnTo>
                      <a:pt x="114" y="126"/>
                    </a:lnTo>
                    <a:cubicBezTo>
                      <a:pt x="57" y="155"/>
                      <a:pt x="0" y="212"/>
                      <a:pt x="30" y="270"/>
                    </a:cubicBezTo>
                    <a:lnTo>
                      <a:pt x="57" y="525"/>
                    </a:lnTo>
                    <a:cubicBezTo>
                      <a:pt x="79" y="567"/>
                      <a:pt x="115" y="594"/>
                      <a:pt x="156" y="594"/>
                    </a:cubicBezTo>
                    <a:cubicBezTo>
                      <a:pt x="171" y="594"/>
                      <a:pt x="186" y="591"/>
                      <a:pt x="201" y="583"/>
                    </a:cubicBezTo>
                    <a:lnTo>
                      <a:pt x="914" y="468"/>
                    </a:lnTo>
                    <a:cubicBezTo>
                      <a:pt x="971" y="441"/>
                      <a:pt x="1001" y="384"/>
                      <a:pt x="1001" y="327"/>
                    </a:cubicBezTo>
                    <a:lnTo>
                      <a:pt x="944" y="69"/>
                    </a:lnTo>
                    <a:cubicBezTo>
                      <a:pt x="944" y="27"/>
                      <a:pt x="913" y="1"/>
                      <a:pt x="874"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39"/>
              <p:cNvSpPr/>
              <p:nvPr/>
            </p:nvSpPr>
            <p:spPr>
              <a:xfrm>
                <a:off x="6432224" y="2700774"/>
                <a:ext cx="492458" cy="160538"/>
              </a:xfrm>
              <a:custGeom>
                <a:avLst/>
                <a:gdLst/>
                <a:ahLst/>
                <a:cxnLst/>
                <a:rect l="l" t="t" r="r" b="b"/>
                <a:pathLst>
                  <a:path w="2543" h="829" extrusionOk="0">
                    <a:moveTo>
                      <a:pt x="362" y="1"/>
                    </a:moveTo>
                    <a:cubicBezTo>
                      <a:pt x="313" y="1"/>
                      <a:pt x="286" y="2"/>
                      <a:pt x="286" y="2"/>
                    </a:cubicBezTo>
                    <a:cubicBezTo>
                      <a:pt x="1" y="59"/>
                      <a:pt x="286" y="344"/>
                      <a:pt x="286" y="344"/>
                    </a:cubicBezTo>
                    <a:cubicBezTo>
                      <a:pt x="351" y="330"/>
                      <a:pt x="423" y="323"/>
                      <a:pt x="501" y="323"/>
                    </a:cubicBezTo>
                    <a:cubicBezTo>
                      <a:pt x="1182" y="323"/>
                      <a:pt x="2288" y="829"/>
                      <a:pt x="2314" y="829"/>
                    </a:cubicBezTo>
                    <a:cubicBezTo>
                      <a:pt x="2543" y="771"/>
                      <a:pt x="2399" y="657"/>
                      <a:pt x="2399" y="657"/>
                    </a:cubicBezTo>
                    <a:cubicBezTo>
                      <a:pt x="1808" y="43"/>
                      <a:pt x="666" y="1"/>
                      <a:pt x="362"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39"/>
              <p:cNvSpPr/>
              <p:nvPr/>
            </p:nvSpPr>
            <p:spPr>
              <a:xfrm>
                <a:off x="6849930" y="2561345"/>
                <a:ext cx="390984" cy="295320"/>
              </a:xfrm>
              <a:custGeom>
                <a:avLst/>
                <a:gdLst/>
                <a:ahLst/>
                <a:cxnLst/>
                <a:rect l="l" t="t" r="r" b="b"/>
                <a:pathLst>
                  <a:path w="2019" h="1525" extrusionOk="0">
                    <a:moveTo>
                      <a:pt x="1811" y="1"/>
                    </a:moveTo>
                    <a:cubicBezTo>
                      <a:pt x="1795" y="1"/>
                      <a:pt x="1777" y="3"/>
                      <a:pt x="1756" y="7"/>
                    </a:cubicBezTo>
                    <a:cubicBezTo>
                      <a:pt x="1756" y="7"/>
                      <a:pt x="413" y="493"/>
                      <a:pt x="71" y="1407"/>
                    </a:cubicBezTo>
                    <a:cubicBezTo>
                      <a:pt x="71" y="1407"/>
                      <a:pt x="0" y="1525"/>
                      <a:pt x="139" y="1525"/>
                    </a:cubicBezTo>
                    <a:cubicBezTo>
                      <a:pt x="152" y="1525"/>
                      <a:pt x="167" y="1524"/>
                      <a:pt x="185" y="1521"/>
                    </a:cubicBezTo>
                    <a:cubicBezTo>
                      <a:pt x="242" y="1521"/>
                      <a:pt x="1270" y="436"/>
                      <a:pt x="1870" y="322"/>
                    </a:cubicBezTo>
                    <a:cubicBezTo>
                      <a:pt x="1870" y="322"/>
                      <a:pt x="2018" y="1"/>
                      <a:pt x="1811"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39"/>
              <p:cNvSpPr/>
              <p:nvPr/>
            </p:nvSpPr>
            <p:spPr>
              <a:xfrm>
                <a:off x="5630701" y="1976520"/>
                <a:ext cx="193653" cy="210307"/>
              </a:xfrm>
              <a:custGeom>
                <a:avLst/>
                <a:gdLst/>
                <a:ahLst/>
                <a:cxnLst/>
                <a:rect l="l" t="t" r="r" b="b"/>
                <a:pathLst>
                  <a:path w="1000" h="1086" extrusionOk="0">
                    <a:moveTo>
                      <a:pt x="229" y="0"/>
                    </a:moveTo>
                    <a:lnTo>
                      <a:pt x="1" y="686"/>
                    </a:lnTo>
                    <a:cubicBezTo>
                      <a:pt x="143" y="800"/>
                      <a:pt x="172" y="857"/>
                      <a:pt x="257" y="914"/>
                    </a:cubicBezTo>
                    <a:cubicBezTo>
                      <a:pt x="344" y="1001"/>
                      <a:pt x="371" y="1085"/>
                      <a:pt x="401" y="1085"/>
                    </a:cubicBezTo>
                    <a:cubicBezTo>
                      <a:pt x="458" y="1085"/>
                      <a:pt x="515" y="1085"/>
                      <a:pt x="629" y="1028"/>
                    </a:cubicBezTo>
                    <a:cubicBezTo>
                      <a:pt x="714" y="971"/>
                      <a:pt x="885" y="772"/>
                      <a:pt x="915" y="658"/>
                    </a:cubicBezTo>
                    <a:cubicBezTo>
                      <a:pt x="942" y="544"/>
                      <a:pt x="999" y="400"/>
                      <a:pt x="972" y="373"/>
                    </a:cubicBezTo>
                    <a:cubicBezTo>
                      <a:pt x="915" y="343"/>
                      <a:pt x="800" y="286"/>
                      <a:pt x="599" y="201"/>
                    </a:cubicBezTo>
                    <a:cubicBezTo>
                      <a:pt x="401" y="115"/>
                      <a:pt x="229" y="0"/>
                      <a:pt x="229"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39"/>
              <p:cNvSpPr/>
              <p:nvPr/>
            </p:nvSpPr>
            <p:spPr>
              <a:xfrm>
                <a:off x="5387475" y="1848130"/>
                <a:ext cx="353997" cy="272275"/>
              </a:xfrm>
              <a:custGeom>
                <a:avLst/>
                <a:gdLst/>
                <a:ahLst/>
                <a:cxnLst/>
                <a:rect l="l" t="t" r="r" b="b"/>
                <a:pathLst>
                  <a:path w="1828" h="1406" extrusionOk="0">
                    <a:moveTo>
                      <a:pt x="432" y="1"/>
                    </a:moveTo>
                    <a:cubicBezTo>
                      <a:pt x="401" y="1"/>
                      <a:pt x="379" y="11"/>
                      <a:pt x="371" y="35"/>
                    </a:cubicBezTo>
                    <a:cubicBezTo>
                      <a:pt x="343" y="65"/>
                      <a:pt x="343" y="122"/>
                      <a:pt x="400" y="179"/>
                    </a:cubicBezTo>
                    <a:cubicBezTo>
                      <a:pt x="485" y="236"/>
                      <a:pt x="686" y="321"/>
                      <a:pt x="743" y="378"/>
                    </a:cubicBezTo>
                    <a:cubicBezTo>
                      <a:pt x="800" y="435"/>
                      <a:pt x="1056" y="606"/>
                      <a:pt x="1086" y="636"/>
                    </a:cubicBezTo>
                    <a:lnTo>
                      <a:pt x="1028" y="636"/>
                    </a:lnTo>
                    <a:cubicBezTo>
                      <a:pt x="971" y="606"/>
                      <a:pt x="599" y="408"/>
                      <a:pt x="515" y="350"/>
                    </a:cubicBezTo>
                    <a:cubicBezTo>
                      <a:pt x="428" y="293"/>
                      <a:pt x="199" y="149"/>
                      <a:pt x="142" y="149"/>
                    </a:cubicBezTo>
                    <a:cubicBezTo>
                      <a:pt x="85" y="149"/>
                      <a:pt x="1" y="236"/>
                      <a:pt x="115" y="321"/>
                    </a:cubicBezTo>
                    <a:cubicBezTo>
                      <a:pt x="172" y="378"/>
                      <a:pt x="343" y="492"/>
                      <a:pt x="457" y="549"/>
                    </a:cubicBezTo>
                    <a:cubicBezTo>
                      <a:pt x="515" y="579"/>
                      <a:pt x="770" y="778"/>
                      <a:pt x="914" y="864"/>
                    </a:cubicBezTo>
                    <a:cubicBezTo>
                      <a:pt x="827" y="835"/>
                      <a:pt x="400" y="636"/>
                      <a:pt x="286" y="549"/>
                    </a:cubicBezTo>
                    <a:cubicBezTo>
                      <a:pt x="216" y="514"/>
                      <a:pt x="135" y="490"/>
                      <a:pt x="82" y="490"/>
                    </a:cubicBezTo>
                    <a:cubicBezTo>
                      <a:pt x="50" y="490"/>
                      <a:pt x="28" y="500"/>
                      <a:pt x="28" y="522"/>
                    </a:cubicBezTo>
                    <a:cubicBezTo>
                      <a:pt x="1" y="579"/>
                      <a:pt x="58" y="636"/>
                      <a:pt x="172" y="693"/>
                    </a:cubicBezTo>
                    <a:cubicBezTo>
                      <a:pt x="256" y="720"/>
                      <a:pt x="343" y="807"/>
                      <a:pt x="457" y="864"/>
                    </a:cubicBezTo>
                    <a:cubicBezTo>
                      <a:pt x="515" y="892"/>
                      <a:pt x="686" y="979"/>
                      <a:pt x="800" y="1063"/>
                    </a:cubicBezTo>
                    <a:cubicBezTo>
                      <a:pt x="713" y="1063"/>
                      <a:pt x="457" y="949"/>
                      <a:pt x="371" y="892"/>
                    </a:cubicBezTo>
                    <a:cubicBezTo>
                      <a:pt x="284" y="875"/>
                      <a:pt x="208" y="847"/>
                      <a:pt x="162" y="847"/>
                    </a:cubicBezTo>
                    <a:cubicBezTo>
                      <a:pt x="132" y="847"/>
                      <a:pt x="115" y="859"/>
                      <a:pt x="115" y="892"/>
                    </a:cubicBezTo>
                    <a:cubicBezTo>
                      <a:pt x="115" y="949"/>
                      <a:pt x="142" y="1006"/>
                      <a:pt x="400" y="1120"/>
                    </a:cubicBezTo>
                    <a:cubicBezTo>
                      <a:pt x="457" y="1150"/>
                      <a:pt x="713" y="1264"/>
                      <a:pt x="800" y="1291"/>
                    </a:cubicBezTo>
                    <a:cubicBezTo>
                      <a:pt x="914" y="1321"/>
                      <a:pt x="1086" y="1378"/>
                      <a:pt x="1227" y="1378"/>
                    </a:cubicBezTo>
                    <a:cubicBezTo>
                      <a:pt x="1314" y="1378"/>
                      <a:pt x="1428" y="1406"/>
                      <a:pt x="1456" y="1406"/>
                    </a:cubicBezTo>
                    <a:cubicBezTo>
                      <a:pt x="1513" y="1378"/>
                      <a:pt x="1828" y="864"/>
                      <a:pt x="1828" y="864"/>
                    </a:cubicBezTo>
                    <a:cubicBezTo>
                      <a:pt x="1828" y="864"/>
                      <a:pt x="1741" y="522"/>
                      <a:pt x="1714" y="435"/>
                    </a:cubicBezTo>
                    <a:cubicBezTo>
                      <a:pt x="1714" y="408"/>
                      <a:pt x="1570" y="293"/>
                      <a:pt x="1542" y="236"/>
                    </a:cubicBezTo>
                    <a:cubicBezTo>
                      <a:pt x="1513" y="179"/>
                      <a:pt x="1456" y="149"/>
                      <a:pt x="1371" y="92"/>
                    </a:cubicBezTo>
                    <a:cubicBezTo>
                      <a:pt x="1347" y="76"/>
                      <a:pt x="1325" y="69"/>
                      <a:pt x="1306" y="69"/>
                    </a:cubicBezTo>
                    <a:cubicBezTo>
                      <a:pt x="1257" y="69"/>
                      <a:pt x="1227" y="117"/>
                      <a:pt x="1227" y="179"/>
                    </a:cubicBezTo>
                    <a:lnTo>
                      <a:pt x="1227" y="207"/>
                    </a:lnTo>
                    <a:cubicBezTo>
                      <a:pt x="1257" y="293"/>
                      <a:pt x="1371" y="465"/>
                      <a:pt x="1371" y="465"/>
                    </a:cubicBezTo>
                    <a:cubicBezTo>
                      <a:pt x="1341" y="465"/>
                      <a:pt x="1314" y="465"/>
                      <a:pt x="1284" y="435"/>
                    </a:cubicBezTo>
                    <a:cubicBezTo>
                      <a:pt x="1284" y="435"/>
                      <a:pt x="1227" y="435"/>
                      <a:pt x="1143" y="378"/>
                    </a:cubicBezTo>
                    <a:cubicBezTo>
                      <a:pt x="1086" y="350"/>
                      <a:pt x="942" y="264"/>
                      <a:pt x="770" y="149"/>
                    </a:cubicBezTo>
                    <a:cubicBezTo>
                      <a:pt x="648" y="68"/>
                      <a:pt x="511" y="1"/>
                      <a:pt x="432"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7" name="Google Shape;6237;p39"/>
            <p:cNvGrpSpPr/>
            <p:nvPr/>
          </p:nvGrpSpPr>
          <p:grpSpPr>
            <a:xfrm>
              <a:off x="5018574" y="3731069"/>
              <a:ext cx="1013328" cy="466732"/>
              <a:chOff x="5408049" y="2969919"/>
              <a:chExt cx="1013328" cy="466732"/>
            </a:xfrm>
          </p:grpSpPr>
          <p:sp>
            <p:nvSpPr>
              <p:cNvPr id="6238" name="Google Shape;6238;p39"/>
              <p:cNvSpPr/>
              <p:nvPr/>
            </p:nvSpPr>
            <p:spPr>
              <a:xfrm>
                <a:off x="5611381" y="2969919"/>
                <a:ext cx="533582" cy="466732"/>
              </a:xfrm>
              <a:custGeom>
                <a:avLst/>
                <a:gdLst/>
                <a:ahLst/>
                <a:cxnLst/>
                <a:rect l="l" t="t" r="r" b="b"/>
                <a:pathLst>
                  <a:path w="4797" h="4196" extrusionOk="0">
                    <a:moveTo>
                      <a:pt x="2381" y="0"/>
                    </a:moveTo>
                    <a:cubicBezTo>
                      <a:pt x="1998" y="0"/>
                      <a:pt x="1610" y="102"/>
                      <a:pt x="1256" y="314"/>
                    </a:cubicBezTo>
                    <a:cubicBezTo>
                      <a:pt x="286" y="942"/>
                      <a:pt x="0" y="2255"/>
                      <a:pt x="628" y="3226"/>
                    </a:cubicBezTo>
                    <a:cubicBezTo>
                      <a:pt x="1035" y="3854"/>
                      <a:pt x="1716" y="4195"/>
                      <a:pt x="2417" y="4195"/>
                    </a:cubicBezTo>
                    <a:cubicBezTo>
                      <a:pt x="2800" y="4195"/>
                      <a:pt x="3188" y="4094"/>
                      <a:pt x="3540" y="3882"/>
                    </a:cubicBezTo>
                    <a:cubicBezTo>
                      <a:pt x="4511" y="3253"/>
                      <a:pt x="4797" y="1940"/>
                      <a:pt x="4169" y="969"/>
                    </a:cubicBezTo>
                    <a:cubicBezTo>
                      <a:pt x="3762" y="341"/>
                      <a:pt x="3081" y="0"/>
                      <a:pt x="2381" y="0"/>
                    </a:cubicBezTo>
                    <a:close/>
                  </a:path>
                </a:pathLst>
              </a:custGeom>
              <a:solidFill>
                <a:schemeClr val="accent4"/>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39"/>
              <p:cNvSpPr/>
              <p:nvPr/>
            </p:nvSpPr>
            <p:spPr>
              <a:xfrm>
                <a:off x="6052862" y="3049228"/>
                <a:ext cx="15906" cy="19132"/>
              </a:xfrm>
              <a:custGeom>
                <a:avLst/>
                <a:gdLst/>
                <a:ahLst/>
                <a:cxnLst/>
                <a:rect l="l" t="t" r="r" b="b"/>
                <a:pathLst>
                  <a:path w="143" h="172" extrusionOk="0">
                    <a:moveTo>
                      <a:pt x="1" y="1"/>
                    </a:moveTo>
                    <a:lnTo>
                      <a:pt x="1" y="1"/>
                    </a:lnTo>
                    <a:cubicBezTo>
                      <a:pt x="58" y="58"/>
                      <a:pt x="85" y="115"/>
                      <a:pt x="142" y="172"/>
                    </a:cubicBezTo>
                    <a:lnTo>
                      <a:pt x="142" y="172"/>
                    </a:lnTo>
                    <a:cubicBezTo>
                      <a:pt x="85" y="115"/>
                      <a:pt x="58" y="58"/>
                      <a:pt x="1" y="1"/>
                    </a:cubicBezTo>
                    <a:close/>
                  </a:path>
                </a:pathLst>
              </a:custGeom>
              <a:solidFill>
                <a:srgbClr val="C2ABD0"/>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39"/>
              <p:cNvSpPr/>
              <p:nvPr/>
            </p:nvSpPr>
            <p:spPr>
              <a:xfrm>
                <a:off x="5668555" y="3049228"/>
                <a:ext cx="400215" cy="244489"/>
              </a:xfrm>
              <a:custGeom>
                <a:avLst/>
                <a:gdLst/>
                <a:ahLst/>
                <a:cxnLst/>
                <a:rect l="l" t="t" r="r" b="b"/>
                <a:pathLst>
                  <a:path w="3598" h="2198" extrusionOk="0">
                    <a:moveTo>
                      <a:pt x="3456" y="1"/>
                    </a:moveTo>
                    <a:cubicBezTo>
                      <a:pt x="3255" y="199"/>
                      <a:pt x="2999" y="400"/>
                      <a:pt x="2599" y="629"/>
                    </a:cubicBezTo>
                    <a:cubicBezTo>
                      <a:pt x="1656" y="1113"/>
                      <a:pt x="1115" y="1113"/>
                      <a:pt x="571" y="1485"/>
                    </a:cubicBezTo>
                    <a:cubicBezTo>
                      <a:pt x="343" y="1627"/>
                      <a:pt x="144" y="1771"/>
                      <a:pt x="0" y="1855"/>
                    </a:cubicBezTo>
                    <a:cubicBezTo>
                      <a:pt x="30" y="1969"/>
                      <a:pt x="87" y="2084"/>
                      <a:pt x="144" y="2198"/>
                    </a:cubicBezTo>
                    <a:cubicBezTo>
                      <a:pt x="487" y="2056"/>
                      <a:pt x="1142" y="1798"/>
                      <a:pt x="1656" y="1627"/>
                    </a:cubicBezTo>
                    <a:cubicBezTo>
                      <a:pt x="2371" y="1371"/>
                      <a:pt x="2627" y="857"/>
                      <a:pt x="3255" y="371"/>
                    </a:cubicBezTo>
                    <a:cubicBezTo>
                      <a:pt x="3369" y="286"/>
                      <a:pt x="3483" y="229"/>
                      <a:pt x="3597" y="172"/>
                    </a:cubicBezTo>
                    <a:cubicBezTo>
                      <a:pt x="3540" y="115"/>
                      <a:pt x="3513" y="58"/>
                      <a:pt x="3456"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39"/>
              <p:cNvSpPr/>
              <p:nvPr/>
            </p:nvSpPr>
            <p:spPr>
              <a:xfrm>
                <a:off x="5700256" y="3096724"/>
                <a:ext cx="403552" cy="273298"/>
              </a:xfrm>
              <a:custGeom>
                <a:avLst/>
                <a:gdLst/>
                <a:ahLst/>
                <a:cxnLst/>
                <a:rect l="l" t="t" r="r" b="b"/>
                <a:pathLst>
                  <a:path w="3628" h="2457" extrusionOk="0">
                    <a:moveTo>
                      <a:pt x="3484" y="1"/>
                    </a:moveTo>
                    <a:cubicBezTo>
                      <a:pt x="3057" y="316"/>
                      <a:pt x="2885" y="716"/>
                      <a:pt x="2086" y="1115"/>
                    </a:cubicBezTo>
                    <a:cubicBezTo>
                      <a:pt x="1143" y="1600"/>
                      <a:pt x="601" y="1600"/>
                      <a:pt x="58" y="1972"/>
                    </a:cubicBezTo>
                    <a:lnTo>
                      <a:pt x="1" y="2029"/>
                    </a:lnTo>
                    <a:cubicBezTo>
                      <a:pt x="115" y="2200"/>
                      <a:pt x="259" y="2342"/>
                      <a:pt x="400" y="2456"/>
                    </a:cubicBezTo>
                    <a:cubicBezTo>
                      <a:pt x="629" y="2399"/>
                      <a:pt x="857" y="2314"/>
                      <a:pt x="1058" y="2257"/>
                    </a:cubicBezTo>
                    <a:cubicBezTo>
                      <a:pt x="1771" y="1999"/>
                      <a:pt x="2113" y="1371"/>
                      <a:pt x="2741" y="887"/>
                    </a:cubicBezTo>
                    <a:cubicBezTo>
                      <a:pt x="3000" y="686"/>
                      <a:pt x="3312" y="515"/>
                      <a:pt x="3628" y="400"/>
                    </a:cubicBezTo>
                    <a:cubicBezTo>
                      <a:pt x="3571" y="259"/>
                      <a:pt x="3541" y="145"/>
                      <a:pt x="3484"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39"/>
              <p:cNvSpPr/>
              <p:nvPr/>
            </p:nvSpPr>
            <p:spPr>
              <a:xfrm>
                <a:off x="5925835" y="3299945"/>
                <a:ext cx="158951" cy="117795"/>
              </a:xfrm>
              <a:custGeom>
                <a:avLst/>
                <a:gdLst/>
                <a:ahLst/>
                <a:cxnLst/>
                <a:rect l="l" t="t" r="r" b="b"/>
                <a:pathLst>
                  <a:path w="1429" h="1059" extrusionOk="0">
                    <a:moveTo>
                      <a:pt x="1428" y="1"/>
                    </a:moveTo>
                    <a:cubicBezTo>
                      <a:pt x="1342" y="88"/>
                      <a:pt x="1257" y="172"/>
                      <a:pt x="1143" y="259"/>
                    </a:cubicBezTo>
                    <a:cubicBezTo>
                      <a:pt x="713" y="686"/>
                      <a:pt x="343" y="915"/>
                      <a:pt x="1" y="1058"/>
                    </a:cubicBezTo>
                    <a:cubicBezTo>
                      <a:pt x="629" y="944"/>
                      <a:pt x="1143" y="545"/>
                      <a:pt x="1428"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39"/>
              <p:cNvSpPr/>
              <p:nvPr/>
            </p:nvSpPr>
            <p:spPr>
              <a:xfrm>
                <a:off x="5824280" y="2995169"/>
                <a:ext cx="184312" cy="124024"/>
              </a:xfrm>
              <a:custGeom>
                <a:avLst/>
                <a:gdLst/>
                <a:ahLst/>
                <a:cxnLst/>
                <a:rect l="l" t="t" r="r" b="b"/>
                <a:pathLst>
                  <a:path w="1657" h="1115" extrusionOk="0">
                    <a:moveTo>
                      <a:pt x="1455" y="0"/>
                    </a:moveTo>
                    <a:cubicBezTo>
                      <a:pt x="1314" y="171"/>
                      <a:pt x="1085" y="400"/>
                      <a:pt x="827" y="601"/>
                    </a:cubicBezTo>
                    <a:cubicBezTo>
                      <a:pt x="713" y="685"/>
                      <a:pt x="599" y="742"/>
                      <a:pt x="484" y="829"/>
                    </a:cubicBezTo>
                    <a:cubicBezTo>
                      <a:pt x="427" y="857"/>
                      <a:pt x="0" y="1028"/>
                      <a:pt x="199" y="1115"/>
                    </a:cubicBezTo>
                    <a:lnTo>
                      <a:pt x="313" y="1115"/>
                    </a:lnTo>
                    <a:cubicBezTo>
                      <a:pt x="427" y="1085"/>
                      <a:pt x="541" y="1000"/>
                      <a:pt x="656" y="914"/>
                    </a:cubicBezTo>
                    <a:cubicBezTo>
                      <a:pt x="800" y="829"/>
                      <a:pt x="941" y="742"/>
                      <a:pt x="1055" y="628"/>
                    </a:cubicBezTo>
                    <a:cubicBezTo>
                      <a:pt x="1256" y="457"/>
                      <a:pt x="1428" y="258"/>
                      <a:pt x="1656" y="114"/>
                    </a:cubicBezTo>
                    <a:cubicBezTo>
                      <a:pt x="1569" y="87"/>
                      <a:pt x="1512" y="30"/>
                      <a:pt x="1455"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39"/>
              <p:cNvSpPr/>
              <p:nvPr/>
            </p:nvSpPr>
            <p:spPr>
              <a:xfrm>
                <a:off x="5662103" y="3131762"/>
                <a:ext cx="127139" cy="95437"/>
              </a:xfrm>
              <a:custGeom>
                <a:avLst/>
                <a:gdLst/>
                <a:ahLst/>
                <a:cxnLst/>
                <a:rect l="l" t="t" r="r" b="b"/>
                <a:pathLst>
                  <a:path w="1143" h="858" extrusionOk="0">
                    <a:moveTo>
                      <a:pt x="1001" y="1"/>
                    </a:moveTo>
                    <a:cubicBezTo>
                      <a:pt x="944" y="1"/>
                      <a:pt x="887" y="28"/>
                      <a:pt x="857" y="28"/>
                    </a:cubicBezTo>
                    <a:cubicBezTo>
                      <a:pt x="659" y="58"/>
                      <a:pt x="458" y="143"/>
                      <a:pt x="286" y="229"/>
                    </a:cubicBezTo>
                    <a:cubicBezTo>
                      <a:pt x="259" y="229"/>
                      <a:pt x="145" y="314"/>
                      <a:pt x="1" y="371"/>
                    </a:cubicBezTo>
                    <a:lnTo>
                      <a:pt x="1" y="599"/>
                    </a:lnTo>
                    <a:lnTo>
                      <a:pt x="1" y="857"/>
                    </a:lnTo>
                    <a:cubicBezTo>
                      <a:pt x="115" y="771"/>
                      <a:pt x="259" y="686"/>
                      <a:pt x="259" y="686"/>
                    </a:cubicBezTo>
                    <a:cubicBezTo>
                      <a:pt x="344" y="599"/>
                      <a:pt x="1143" y="172"/>
                      <a:pt x="1116" y="58"/>
                    </a:cubicBezTo>
                    <a:cubicBezTo>
                      <a:pt x="1116" y="28"/>
                      <a:pt x="1116" y="28"/>
                      <a:pt x="1086" y="28"/>
                    </a:cubicBezTo>
                    <a:cubicBezTo>
                      <a:pt x="1086" y="1"/>
                      <a:pt x="1058" y="1"/>
                      <a:pt x="1001"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39"/>
              <p:cNvSpPr/>
              <p:nvPr/>
            </p:nvSpPr>
            <p:spPr>
              <a:xfrm>
                <a:off x="5668555" y="2973034"/>
                <a:ext cx="276524" cy="168295"/>
              </a:xfrm>
              <a:custGeom>
                <a:avLst/>
                <a:gdLst/>
                <a:ahLst/>
                <a:cxnLst/>
                <a:rect l="l" t="t" r="r" b="b"/>
                <a:pathLst>
                  <a:path w="2486" h="1513" extrusionOk="0">
                    <a:moveTo>
                      <a:pt x="1686" y="0"/>
                    </a:moveTo>
                    <a:cubicBezTo>
                      <a:pt x="1542" y="172"/>
                      <a:pt x="1370" y="286"/>
                      <a:pt x="1115" y="370"/>
                    </a:cubicBezTo>
                    <a:cubicBezTo>
                      <a:pt x="857" y="457"/>
                      <a:pt x="658" y="542"/>
                      <a:pt x="487" y="628"/>
                    </a:cubicBezTo>
                    <a:cubicBezTo>
                      <a:pt x="258" y="884"/>
                      <a:pt x="87" y="1170"/>
                      <a:pt x="0" y="1512"/>
                    </a:cubicBezTo>
                    <a:cubicBezTo>
                      <a:pt x="315" y="1314"/>
                      <a:pt x="715" y="1142"/>
                      <a:pt x="1199" y="998"/>
                    </a:cubicBezTo>
                    <a:cubicBezTo>
                      <a:pt x="1914" y="770"/>
                      <a:pt x="2284" y="400"/>
                      <a:pt x="2485" y="57"/>
                    </a:cubicBezTo>
                    <a:cubicBezTo>
                      <a:pt x="2314" y="28"/>
                      <a:pt x="2142" y="0"/>
                      <a:pt x="1941"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39"/>
              <p:cNvSpPr/>
              <p:nvPr/>
            </p:nvSpPr>
            <p:spPr>
              <a:xfrm>
                <a:off x="5947970" y="3192050"/>
                <a:ext cx="162177" cy="98663"/>
              </a:xfrm>
              <a:custGeom>
                <a:avLst/>
                <a:gdLst/>
                <a:ahLst/>
                <a:cxnLst/>
                <a:rect l="l" t="t" r="r" b="b"/>
                <a:pathLst>
                  <a:path w="1458" h="887" extrusionOk="0">
                    <a:moveTo>
                      <a:pt x="1458" y="0"/>
                    </a:moveTo>
                    <a:lnTo>
                      <a:pt x="1458" y="0"/>
                    </a:lnTo>
                    <a:cubicBezTo>
                      <a:pt x="971" y="144"/>
                      <a:pt x="487" y="343"/>
                      <a:pt x="115" y="658"/>
                    </a:cubicBezTo>
                    <a:lnTo>
                      <a:pt x="30" y="743"/>
                    </a:lnTo>
                    <a:cubicBezTo>
                      <a:pt x="1" y="829"/>
                      <a:pt x="1" y="886"/>
                      <a:pt x="87" y="886"/>
                    </a:cubicBezTo>
                    <a:lnTo>
                      <a:pt x="202" y="886"/>
                    </a:lnTo>
                    <a:cubicBezTo>
                      <a:pt x="572" y="715"/>
                      <a:pt x="971" y="658"/>
                      <a:pt x="1371" y="658"/>
                    </a:cubicBezTo>
                    <a:cubicBezTo>
                      <a:pt x="1428" y="457"/>
                      <a:pt x="1458" y="229"/>
                      <a:pt x="1458"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39"/>
              <p:cNvSpPr/>
              <p:nvPr/>
            </p:nvSpPr>
            <p:spPr>
              <a:xfrm>
                <a:off x="5760766" y="3328755"/>
                <a:ext cx="203333" cy="85649"/>
              </a:xfrm>
              <a:custGeom>
                <a:avLst/>
                <a:gdLst/>
                <a:ahLst/>
                <a:cxnLst/>
                <a:rect l="l" t="t" r="r" b="b"/>
                <a:pathLst>
                  <a:path w="1828" h="770" extrusionOk="0">
                    <a:moveTo>
                      <a:pt x="1713" y="0"/>
                    </a:moveTo>
                    <a:cubicBezTo>
                      <a:pt x="1626" y="0"/>
                      <a:pt x="1485" y="57"/>
                      <a:pt x="1428" y="57"/>
                    </a:cubicBezTo>
                    <a:cubicBezTo>
                      <a:pt x="1313" y="114"/>
                      <a:pt x="1170" y="171"/>
                      <a:pt x="1055" y="228"/>
                    </a:cubicBezTo>
                    <a:cubicBezTo>
                      <a:pt x="742" y="313"/>
                      <a:pt x="457" y="400"/>
                      <a:pt x="171" y="457"/>
                    </a:cubicBezTo>
                    <a:cubicBezTo>
                      <a:pt x="114" y="484"/>
                      <a:pt x="57" y="484"/>
                      <a:pt x="0" y="484"/>
                    </a:cubicBezTo>
                    <a:cubicBezTo>
                      <a:pt x="199" y="598"/>
                      <a:pt x="400" y="713"/>
                      <a:pt x="599" y="770"/>
                    </a:cubicBezTo>
                    <a:cubicBezTo>
                      <a:pt x="884" y="628"/>
                      <a:pt x="1170" y="484"/>
                      <a:pt x="1428" y="343"/>
                    </a:cubicBezTo>
                    <a:cubicBezTo>
                      <a:pt x="1542" y="286"/>
                      <a:pt x="1713" y="228"/>
                      <a:pt x="1798" y="142"/>
                    </a:cubicBezTo>
                    <a:cubicBezTo>
                      <a:pt x="1827" y="85"/>
                      <a:pt x="1827" y="57"/>
                      <a:pt x="1798" y="27"/>
                    </a:cubicBezTo>
                    <a:cubicBezTo>
                      <a:pt x="1798" y="0"/>
                      <a:pt x="1770" y="0"/>
                      <a:pt x="1713"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39"/>
              <p:cNvSpPr/>
              <p:nvPr/>
            </p:nvSpPr>
            <p:spPr>
              <a:xfrm>
                <a:off x="5408049" y="3125644"/>
                <a:ext cx="1013328" cy="257058"/>
              </a:xfrm>
              <a:custGeom>
                <a:avLst/>
                <a:gdLst/>
                <a:ahLst/>
                <a:cxnLst/>
                <a:rect l="l" t="t" r="r" b="b"/>
                <a:pathLst>
                  <a:path w="9110" h="2311" extrusionOk="0">
                    <a:moveTo>
                      <a:pt x="8064" y="1"/>
                    </a:moveTo>
                    <a:cubicBezTo>
                      <a:pt x="7585" y="1"/>
                      <a:pt x="6952" y="50"/>
                      <a:pt x="6225" y="140"/>
                    </a:cubicBezTo>
                    <a:cubicBezTo>
                      <a:pt x="6255" y="198"/>
                      <a:pt x="6255" y="284"/>
                      <a:pt x="6282" y="341"/>
                    </a:cubicBezTo>
                    <a:cubicBezTo>
                      <a:pt x="6669" y="297"/>
                      <a:pt x="7008" y="274"/>
                      <a:pt x="7282" y="274"/>
                    </a:cubicBezTo>
                    <a:cubicBezTo>
                      <a:pt x="7718" y="274"/>
                      <a:pt x="7990" y="332"/>
                      <a:pt x="8025" y="456"/>
                    </a:cubicBezTo>
                    <a:cubicBezTo>
                      <a:pt x="8082" y="741"/>
                      <a:pt x="6568" y="1282"/>
                      <a:pt x="4656" y="1682"/>
                    </a:cubicBezTo>
                    <a:cubicBezTo>
                      <a:pt x="3528" y="1918"/>
                      <a:pt x="2509" y="2045"/>
                      <a:pt x="1851" y="2045"/>
                    </a:cubicBezTo>
                    <a:cubicBezTo>
                      <a:pt x="1393" y="2045"/>
                      <a:pt x="1109" y="1983"/>
                      <a:pt x="1086" y="1853"/>
                    </a:cubicBezTo>
                    <a:cubicBezTo>
                      <a:pt x="1029" y="1712"/>
                      <a:pt x="1543" y="1426"/>
                      <a:pt x="2342" y="1168"/>
                    </a:cubicBezTo>
                    <a:cubicBezTo>
                      <a:pt x="2315" y="1111"/>
                      <a:pt x="2315" y="1027"/>
                      <a:pt x="2315" y="970"/>
                    </a:cubicBezTo>
                    <a:cubicBezTo>
                      <a:pt x="914" y="1369"/>
                      <a:pt x="1" y="1796"/>
                      <a:pt x="58" y="2082"/>
                    </a:cubicBezTo>
                    <a:cubicBezTo>
                      <a:pt x="94" y="2235"/>
                      <a:pt x="463" y="2310"/>
                      <a:pt x="1057" y="2310"/>
                    </a:cubicBezTo>
                    <a:cubicBezTo>
                      <a:pt x="1908" y="2310"/>
                      <a:pt x="3222" y="2156"/>
                      <a:pt x="4683" y="1853"/>
                    </a:cubicBezTo>
                    <a:cubicBezTo>
                      <a:pt x="7168" y="1340"/>
                      <a:pt x="9110" y="627"/>
                      <a:pt x="9023" y="227"/>
                    </a:cubicBezTo>
                    <a:cubicBezTo>
                      <a:pt x="8992" y="72"/>
                      <a:pt x="8638" y="1"/>
                      <a:pt x="8064" y="1"/>
                    </a:cubicBezTo>
                    <a:close/>
                  </a:path>
                </a:pathLst>
              </a:custGeom>
              <a:solidFill>
                <a:schemeClr val="lt2"/>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9" name="Google Shape;6249;p39"/>
            <p:cNvGrpSpPr/>
            <p:nvPr/>
          </p:nvGrpSpPr>
          <p:grpSpPr>
            <a:xfrm>
              <a:off x="5400799" y="1239413"/>
              <a:ext cx="457499" cy="410448"/>
              <a:chOff x="5712936" y="1057613"/>
              <a:chExt cx="457499" cy="410448"/>
            </a:xfrm>
          </p:grpSpPr>
          <p:sp>
            <p:nvSpPr>
              <p:cNvPr id="6250" name="Google Shape;6250;p39"/>
              <p:cNvSpPr/>
              <p:nvPr/>
            </p:nvSpPr>
            <p:spPr>
              <a:xfrm>
                <a:off x="5712936" y="1057613"/>
                <a:ext cx="457499" cy="410448"/>
              </a:xfrm>
              <a:custGeom>
                <a:avLst/>
                <a:gdLst/>
                <a:ahLst/>
                <a:cxnLst/>
                <a:rect l="l" t="t" r="r" b="b"/>
                <a:pathLst>
                  <a:path w="4113" h="3690" extrusionOk="0">
                    <a:moveTo>
                      <a:pt x="2066" y="0"/>
                    </a:moveTo>
                    <a:cubicBezTo>
                      <a:pt x="1882" y="0"/>
                      <a:pt x="1697" y="29"/>
                      <a:pt x="1515" y="90"/>
                    </a:cubicBezTo>
                    <a:cubicBezTo>
                      <a:pt x="544" y="403"/>
                      <a:pt x="1" y="1430"/>
                      <a:pt x="316" y="2401"/>
                    </a:cubicBezTo>
                    <a:cubicBezTo>
                      <a:pt x="569" y="3185"/>
                      <a:pt x="1287" y="3690"/>
                      <a:pt x="2065" y="3690"/>
                    </a:cubicBezTo>
                    <a:cubicBezTo>
                      <a:pt x="2251" y="3690"/>
                      <a:pt x="2440" y="3661"/>
                      <a:pt x="2627" y="3600"/>
                    </a:cubicBezTo>
                    <a:cubicBezTo>
                      <a:pt x="3598" y="3287"/>
                      <a:pt x="4112" y="2260"/>
                      <a:pt x="3827" y="1289"/>
                    </a:cubicBezTo>
                    <a:cubicBezTo>
                      <a:pt x="3574" y="505"/>
                      <a:pt x="2836" y="0"/>
                      <a:pt x="2066" y="0"/>
                    </a:cubicBezTo>
                    <a:close/>
                  </a:path>
                </a:pathLst>
              </a:custGeom>
              <a:solidFill>
                <a:schemeClr val="accent1"/>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39"/>
              <p:cNvSpPr/>
              <p:nvPr/>
            </p:nvSpPr>
            <p:spPr>
              <a:xfrm>
                <a:off x="5738409" y="1112006"/>
                <a:ext cx="362062" cy="168295"/>
              </a:xfrm>
              <a:custGeom>
                <a:avLst/>
                <a:gdLst/>
                <a:ahLst/>
                <a:cxnLst/>
                <a:rect l="l" t="t" r="r" b="b"/>
                <a:pathLst>
                  <a:path w="3255" h="1513" extrusionOk="0">
                    <a:moveTo>
                      <a:pt x="3084" y="0"/>
                    </a:moveTo>
                    <a:cubicBezTo>
                      <a:pt x="3084" y="28"/>
                      <a:pt x="3056" y="28"/>
                      <a:pt x="3056" y="28"/>
                    </a:cubicBezTo>
                    <a:cubicBezTo>
                      <a:pt x="2485" y="199"/>
                      <a:pt x="2200" y="542"/>
                      <a:pt x="1343" y="914"/>
                    </a:cubicBezTo>
                    <a:cubicBezTo>
                      <a:pt x="715" y="1170"/>
                      <a:pt x="372" y="1113"/>
                      <a:pt x="0" y="1170"/>
                    </a:cubicBezTo>
                    <a:lnTo>
                      <a:pt x="0" y="1371"/>
                    </a:lnTo>
                    <a:lnTo>
                      <a:pt x="0" y="1513"/>
                    </a:lnTo>
                    <a:cubicBezTo>
                      <a:pt x="229" y="1398"/>
                      <a:pt x="514" y="1284"/>
                      <a:pt x="800" y="1227"/>
                    </a:cubicBezTo>
                    <a:cubicBezTo>
                      <a:pt x="1485" y="1056"/>
                      <a:pt x="1999" y="857"/>
                      <a:pt x="2570" y="514"/>
                    </a:cubicBezTo>
                    <a:cubicBezTo>
                      <a:pt x="2798" y="400"/>
                      <a:pt x="3027" y="286"/>
                      <a:pt x="3255" y="199"/>
                    </a:cubicBezTo>
                    <a:cubicBezTo>
                      <a:pt x="3228" y="142"/>
                      <a:pt x="3141" y="85"/>
                      <a:pt x="3084" y="0"/>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39"/>
              <p:cNvSpPr/>
              <p:nvPr/>
            </p:nvSpPr>
            <p:spPr>
              <a:xfrm>
                <a:off x="5744749" y="1197655"/>
                <a:ext cx="403552" cy="196993"/>
              </a:xfrm>
              <a:custGeom>
                <a:avLst/>
                <a:gdLst/>
                <a:ahLst/>
                <a:cxnLst/>
                <a:rect l="l" t="t" r="r" b="b"/>
                <a:pathLst>
                  <a:path w="3628" h="1771" extrusionOk="0">
                    <a:moveTo>
                      <a:pt x="3513" y="0"/>
                    </a:moveTo>
                    <a:cubicBezTo>
                      <a:pt x="3513" y="30"/>
                      <a:pt x="3483" y="30"/>
                      <a:pt x="3483" y="57"/>
                    </a:cubicBezTo>
                    <a:cubicBezTo>
                      <a:pt x="2942" y="544"/>
                      <a:pt x="2542" y="1085"/>
                      <a:pt x="1314" y="1085"/>
                    </a:cubicBezTo>
                    <a:lnTo>
                      <a:pt x="1229" y="1085"/>
                    </a:lnTo>
                    <a:cubicBezTo>
                      <a:pt x="1001" y="1085"/>
                      <a:pt x="829" y="1085"/>
                      <a:pt x="658" y="1058"/>
                    </a:cubicBezTo>
                    <a:lnTo>
                      <a:pt x="0" y="1058"/>
                    </a:lnTo>
                    <a:cubicBezTo>
                      <a:pt x="0" y="1085"/>
                      <a:pt x="0" y="1115"/>
                      <a:pt x="30" y="1142"/>
                    </a:cubicBezTo>
                    <a:cubicBezTo>
                      <a:pt x="87" y="1371"/>
                      <a:pt x="201" y="1599"/>
                      <a:pt x="373" y="1770"/>
                    </a:cubicBezTo>
                    <a:cubicBezTo>
                      <a:pt x="487" y="1686"/>
                      <a:pt x="658" y="1629"/>
                      <a:pt x="829" y="1599"/>
                    </a:cubicBezTo>
                    <a:cubicBezTo>
                      <a:pt x="1686" y="1371"/>
                      <a:pt x="2456" y="1457"/>
                      <a:pt x="3113" y="1028"/>
                    </a:cubicBezTo>
                    <a:cubicBezTo>
                      <a:pt x="3255" y="914"/>
                      <a:pt x="3426" y="857"/>
                      <a:pt x="3598" y="800"/>
                    </a:cubicBezTo>
                    <a:cubicBezTo>
                      <a:pt x="3627" y="743"/>
                      <a:pt x="3627" y="658"/>
                      <a:pt x="3627" y="601"/>
                    </a:cubicBezTo>
                    <a:cubicBezTo>
                      <a:pt x="3627" y="400"/>
                      <a:pt x="3598" y="229"/>
                      <a:pt x="3541" y="30"/>
                    </a:cubicBezTo>
                    <a:cubicBezTo>
                      <a:pt x="3541" y="30"/>
                      <a:pt x="3513" y="30"/>
                      <a:pt x="3513" y="0"/>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39"/>
              <p:cNvSpPr/>
              <p:nvPr/>
            </p:nvSpPr>
            <p:spPr>
              <a:xfrm>
                <a:off x="5913155" y="1423234"/>
                <a:ext cx="155614" cy="44604"/>
              </a:xfrm>
              <a:custGeom>
                <a:avLst/>
                <a:gdLst/>
                <a:ahLst/>
                <a:cxnLst/>
                <a:rect l="l" t="t" r="r" b="b"/>
                <a:pathLst>
                  <a:path w="1399" h="401" extrusionOk="0">
                    <a:moveTo>
                      <a:pt x="1398" y="0"/>
                    </a:moveTo>
                    <a:lnTo>
                      <a:pt x="1398" y="0"/>
                    </a:lnTo>
                    <a:cubicBezTo>
                      <a:pt x="1341" y="28"/>
                      <a:pt x="1257" y="58"/>
                      <a:pt x="1200" y="85"/>
                    </a:cubicBezTo>
                    <a:cubicBezTo>
                      <a:pt x="686" y="229"/>
                      <a:pt x="314" y="313"/>
                      <a:pt x="1" y="400"/>
                    </a:cubicBezTo>
                    <a:lnTo>
                      <a:pt x="256" y="400"/>
                    </a:lnTo>
                    <a:cubicBezTo>
                      <a:pt x="457" y="400"/>
                      <a:pt x="629" y="370"/>
                      <a:pt x="827" y="313"/>
                    </a:cubicBezTo>
                    <a:cubicBezTo>
                      <a:pt x="1028" y="256"/>
                      <a:pt x="1227" y="142"/>
                      <a:pt x="1398" y="0"/>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39"/>
              <p:cNvSpPr/>
              <p:nvPr/>
            </p:nvSpPr>
            <p:spPr>
              <a:xfrm>
                <a:off x="5754426" y="1057835"/>
                <a:ext cx="193656" cy="124135"/>
              </a:xfrm>
              <a:custGeom>
                <a:avLst/>
                <a:gdLst/>
                <a:ahLst/>
                <a:cxnLst/>
                <a:rect l="l" t="t" r="r" b="b"/>
                <a:pathLst>
                  <a:path w="1741" h="1116" extrusionOk="0">
                    <a:moveTo>
                      <a:pt x="1683" y="1"/>
                    </a:moveTo>
                    <a:cubicBezTo>
                      <a:pt x="1512" y="1"/>
                      <a:pt x="1313" y="31"/>
                      <a:pt x="1142" y="88"/>
                    </a:cubicBezTo>
                    <a:cubicBezTo>
                      <a:pt x="598" y="259"/>
                      <a:pt x="199" y="659"/>
                      <a:pt x="0" y="1116"/>
                    </a:cubicBezTo>
                    <a:cubicBezTo>
                      <a:pt x="142" y="1058"/>
                      <a:pt x="256" y="944"/>
                      <a:pt x="400" y="830"/>
                    </a:cubicBezTo>
                    <a:cubicBezTo>
                      <a:pt x="941" y="401"/>
                      <a:pt x="1370" y="172"/>
                      <a:pt x="1741" y="1"/>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39"/>
              <p:cNvSpPr/>
              <p:nvPr/>
            </p:nvSpPr>
            <p:spPr>
              <a:xfrm>
                <a:off x="5846304" y="1350043"/>
                <a:ext cx="282975" cy="111455"/>
              </a:xfrm>
              <a:custGeom>
                <a:avLst/>
                <a:gdLst/>
                <a:ahLst/>
                <a:cxnLst/>
                <a:rect l="l" t="t" r="r" b="b"/>
                <a:pathLst>
                  <a:path w="2544" h="1002" extrusionOk="0">
                    <a:moveTo>
                      <a:pt x="2543" y="1"/>
                    </a:moveTo>
                    <a:cubicBezTo>
                      <a:pt x="2086" y="229"/>
                      <a:pt x="1600" y="430"/>
                      <a:pt x="1173" y="515"/>
                    </a:cubicBezTo>
                    <a:cubicBezTo>
                      <a:pt x="743" y="572"/>
                      <a:pt x="343" y="686"/>
                      <a:pt x="1" y="857"/>
                    </a:cubicBezTo>
                    <a:cubicBezTo>
                      <a:pt x="115" y="914"/>
                      <a:pt x="229" y="944"/>
                      <a:pt x="343" y="1001"/>
                    </a:cubicBezTo>
                    <a:cubicBezTo>
                      <a:pt x="887" y="629"/>
                      <a:pt x="1657" y="487"/>
                      <a:pt x="2342" y="316"/>
                    </a:cubicBezTo>
                    <a:cubicBezTo>
                      <a:pt x="2429" y="202"/>
                      <a:pt x="2486" y="115"/>
                      <a:pt x="2543" y="1"/>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6" name="Google Shape;6256;p39"/>
            <p:cNvGrpSpPr/>
            <p:nvPr/>
          </p:nvGrpSpPr>
          <p:grpSpPr>
            <a:xfrm>
              <a:off x="7720973" y="3432206"/>
              <a:ext cx="364620" cy="298882"/>
              <a:chOff x="7408673" y="3046781"/>
              <a:chExt cx="364620" cy="298882"/>
            </a:xfrm>
          </p:grpSpPr>
          <p:sp>
            <p:nvSpPr>
              <p:cNvPr id="6257" name="Google Shape;6257;p39"/>
              <p:cNvSpPr/>
              <p:nvPr/>
            </p:nvSpPr>
            <p:spPr>
              <a:xfrm>
                <a:off x="7408673" y="3046781"/>
                <a:ext cx="364620" cy="298882"/>
              </a:xfrm>
              <a:custGeom>
                <a:avLst/>
                <a:gdLst/>
                <a:ahLst/>
                <a:cxnLst/>
                <a:rect l="l" t="t" r="r" b="b"/>
                <a:pathLst>
                  <a:path w="3278" h="2687" extrusionOk="0">
                    <a:moveTo>
                      <a:pt x="1705" y="1"/>
                    </a:moveTo>
                    <a:cubicBezTo>
                      <a:pt x="867" y="1"/>
                      <a:pt x="0" y="725"/>
                      <a:pt x="317" y="1763"/>
                    </a:cubicBezTo>
                    <a:cubicBezTo>
                      <a:pt x="525" y="2410"/>
                      <a:pt x="1040" y="2686"/>
                      <a:pt x="1565" y="2686"/>
                    </a:cubicBezTo>
                    <a:cubicBezTo>
                      <a:pt x="2408" y="2686"/>
                      <a:pt x="3277" y="1974"/>
                      <a:pt x="2944" y="936"/>
                    </a:cubicBezTo>
                    <a:cubicBezTo>
                      <a:pt x="2736" y="280"/>
                      <a:pt x="2226" y="1"/>
                      <a:pt x="1705" y="1"/>
                    </a:cubicBezTo>
                    <a:close/>
                  </a:path>
                </a:pathLst>
              </a:custGeom>
              <a:solidFill>
                <a:schemeClr val="dk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39"/>
              <p:cNvSpPr/>
              <p:nvPr/>
            </p:nvSpPr>
            <p:spPr>
              <a:xfrm>
                <a:off x="7459617" y="3233429"/>
                <a:ext cx="266958" cy="50944"/>
              </a:xfrm>
              <a:custGeom>
                <a:avLst/>
                <a:gdLst/>
                <a:ahLst/>
                <a:cxnLst/>
                <a:rect l="l" t="t" r="r" b="b"/>
                <a:pathLst>
                  <a:path w="2400" h="458" extrusionOk="0">
                    <a:moveTo>
                      <a:pt x="1972" y="1"/>
                    </a:moveTo>
                    <a:cubicBezTo>
                      <a:pt x="1714" y="1"/>
                      <a:pt x="1458" y="58"/>
                      <a:pt x="1115" y="115"/>
                    </a:cubicBezTo>
                    <a:cubicBezTo>
                      <a:pt x="1058" y="142"/>
                      <a:pt x="972" y="142"/>
                      <a:pt x="887" y="142"/>
                    </a:cubicBezTo>
                    <a:cubicBezTo>
                      <a:pt x="800" y="142"/>
                      <a:pt x="686" y="142"/>
                      <a:pt x="572" y="115"/>
                    </a:cubicBezTo>
                    <a:lnTo>
                      <a:pt x="1" y="115"/>
                    </a:lnTo>
                    <a:cubicBezTo>
                      <a:pt x="30" y="199"/>
                      <a:pt x="58" y="256"/>
                      <a:pt x="88" y="313"/>
                    </a:cubicBezTo>
                    <a:cubicBezTo>
                      <a:pt x="487" y="371"/>
                      <a:pt x="1029" y="457"/>
                      <a:pt x="1115" y="457"/>
                    </a:cubicBezTo>
                    <a:lnTo>
                      <a:pt x="1143" y="457"/>
                    </a:lnTo>
                    <a:cubicBezTo>
                      <a:pt x="1257" y="457"/>
                      <a:pt x="1885" y="371"/>
                      <a:pt x="2285" y="286"/>
                    </a:cubicBezTo>
                    <a:cubicBezTo>
                      <a:pt x="2342" y="199"/>
                      <a:pt x="2372" y="142"/>
                      <a:pt x="2399" y="58"/>
                    </a:cubicBezTo>
                    <a:cubicBezTo>
                      <a:pt x="2228" y="1"/>
                      <a:pt x="2086" y="1"/>
                      <a:pt x="1972" y="1"/>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39"/>
              <p:cNvSpPr/>
              <p:nvPr/>
            </p:nvSpPr>
            <p:spPr>
              <a:xfrm>
                <a:off x="7443934" y="3128536"/>
                <a:ext cx="288982" cy="111344"/>
              </a:xfrm>
              <a:custGeom>
                <a:avLst/>
                <a:gdLst/>
                <a:ahLst/>
                <a:cxnLst/>
                <a:rect l="l" t="t" r="r" b="b"/>
                <a:pathLst>
                  <a:path w="2598" h="1001" extrusionOk="0">
                    <a:moveTo>
                      <a:pt x="199" y="0"/>
                    </a:moveTo>
                    <a:cubicBezTo>
                      <a:pt x="57" y="286"/>
                      <a:pt x="0" y="628"/>
                      <a:pt x="114" y="971"/>
                    </a:cubicBezTo>
                    <a:cubicBezTo>
                      <a:pt x="142" y="1001"/>
                      <a:pt x="199" y="1001"/>
                      <a:pt x="229" y="1001"/>
                    </a:cubicBezTo>
                    <a:lnTo>
                      <a:pt x="286" y="1001"/>
                    </a:lnTo>
                    <a:cubicBezTo>
                      <a:pt x="571" y="971"/>
                      <a:pt x="800" y="800"/>
                      <a:pt x="1055" y="743"/>
                    </a:cubicBezTo>
                    <a:cubicBezTo>
                      <a:pt x="1227" y="715"/>
                      <a:pt x="1398" y="685"/>
                      <a:pt x="1542" y="685"/>
                    </a:cubicBezTo>
                    <a:cubicBezTo>
                      <a:pt x="1713" y="685"/>
                      <a:pt x="1885" y="715"/>
                      <a:pt x="2056" y="772"/>
                    </a:cubicBezTo>
                    <a:cubicBezTo>
                      <a:pt x="2197" y="800"/>
                      <a:pt x="2398" y="886"/>
                      <a:pt x="2570" y="886"/>
                    </a:cubicBezTo>
                    <a:cubicBezTo>
                      <a:pt x="2597" y="685"/>
                      <a:pt x="2597" y="457"/>
                      <a:pt x="2540" y="229"/>
                    </a:cubicBezTo>
                    <a:cubicBezTo>
                      <a:pt x="2513" y="201"/>
                      <a:pt x="2513" y="172"/>
                      <a:pt x="2513" y="144"/>
                    </a:cubicBezTo>
                    <a:cubicBezTo>
                      <a:pt x="2426" y="144"/>
                      <a:pt x="2341" y="172"/>
                      <a:pt x="2255" y="201"/>
                    </a:cubicBezTo>
                    <a:cubicBezTo>
                      <a:pt x="2083" y="258"/>
                      <a:pt x="1912" y="286"/>
                      <a:pt x="1713" y="286"/>
                    </a:cubicBezTo>
                    <a:cubicBezTo>
                      <a:pt x="1656" y="286"/>
                      <a:pt x="1599" y="258"/>
                      <a:pt x="1512" y="258"/>
                    </a:cubicBezTo>
                    <a:cubicBezTo>
                      <a:pt x="1256" y="229"/>
                      <a:pt x="998" y="144"/>
                      <a:pt x="743" y="114"/>
                    </a:cubicBezTo>
                    <a:cubicBezTo>
                      <a:pt x="571" y="87"/>
                      <a:pt x="400" y="30"/>
                      <a:pt x="199" y="0"/>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39"/>
              <p:cNvSpPr/>
              <p:nvPr/>
            </p:nvSpPr>
            <p:spPr>
              <a:xfrm>
                <a:off x="7513787" y="3055568"/>
                <a:ext cx="146160" cy="25583"/>
              </a:xfrm>
              <a:custGeom>
                <a:avLst/>
                <a:gdLst/>
                <a:ahLst/>
                <a:cxnLst/>
                <a:rect l="l" t="t" r="r" b="b"/>
                <a:pathLst>
                  <a:path w="1314" h="230" extrusionOk="0">
                    <a:moveTo>
                      <a:pt x="686" y="1"/>
                    </a:moveTo>
                    <a:cubicBezTo>
                      <a:pt x="571" y="1"/>
                      <a:pt x="427" y="28"/>
                      <a:pt x="313" y="58"/>
                    </a:cubicBezTo>
                    <a:cubicBezTo>
                      <a:pt x="199" y="85"/>
                      <a:pt x="85" y="142"/>
                      <a:pt x="0" y="199"/>
                    </a:cubicBezTo>
                    <a:lnTo>
                      <a:pt x="57" y="199"/>
                    </a:lnTo>
                    <a:cubicBezTo>
                      <a:pt x="142" y="172"/>
                      <a:pt x="256" y="142"/>
                      <a:pt x="370" y="142"/>
                    </a:cubicBezTo>
                    <a:cubicBezTo>
                      <a:pt x="514" y="142"/>
                      <a:pt x="656" y="199"/>
                      <a:pt x="800" y="229"/>
                    </a:cubicBezTo>
                    <a:cubicBezTo>
                      <a:pt x="884" y="229"/>
                      <a:pt x="941" y="199"/>
                      <a:pt x="1028" y="199"/>
                    </a:cubicBezTo>
                    <a:cubicBezTo>
                      <a:pt x="1113" y="172"/>
                      <a:pt x="1199" y="172"/>
                      <a:pt x="1314" y="142"/>
                    </a:cubicBezTo>
                    <a:cubicBezTo>
                      <a:pt x="1113" y="58"/>
                      <a:pt x="914" y="1"/>
                      <a:pt x="686" y="1"/>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39"/>
              <p:cNvSpPr/>
              <p:nvPr/>
            </p:nvSpPr>
            <p:spPr>
              <a:xfrm>
                <a:off x="7507447" y="3303282"/>
                <a:ext cx="177972" cy="34927"/>
              </a:xfrm>
              <a:custGeom>
                <a:avLst/>
                <a:gdLst/>
                <a:ahLst/>
                <a:cxnLst/>
                <a:rect l="l" t="t" r="r" b="b"/>
                <a:pathLst>
                  <a:path w="1600" h="314" extrusionOk="0">
                    <a:moveTo>
                      <a:pt x="1569" y="1"/>
                    </a:moveTo>
                    <a:cubicBezTo>
                      <a:pt x="1085" y="1"/>
                      <a:pt x="484" y="28"/>
                      <a:pt x="0" y="58"/>
                    </a:cubicBezTo>
                    <a:cubicBezTo>
                      <a:pt x="199" y="229"/>
                      <a:pt x="484" y="314"/>
                      <a:pt x="743" y="314"/>
                    </a:cubicBezTo>
                    <a:cubicBezTo>
                      <a:pt x="884" y="314"/>
                      <a:pt x="998" y="286"/>
                      <a:pt x="1142" y="256"/>
                    </a:cubicBezTo>
                    <a:cubicBezTo>
                      <a:pt x="1314" y="199"/>
                      <a:pt x="1455" y="115"/>
                      <a:pt x="1599" y="1"/>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39"/>
              <p:cNvSpPr/>
              <p:nvPr/>
            </p:nvSpPr>
            <p:spPr>
              <a:xfrm>
                <a:off x="7465958" y="3081040"/>
                <a:ext cx="228805" cy="47608"/>
              </a:xfrm>
              <a:custGeom>
                <a:avLst/>
                <a:gdLst/>
                <a:ahLst/>
                <a:cxnLst/>
                <a:rect l="l" t="t" r="r" b="b"/>
                <a:pathLst>
                  <a:path w="2057" h="428" extrusionOk="0">
                    <a:moveTo>
                      <a:pt x="1230" y="0"/>
                    </a:moveTo>
                    <a:cubicBezTo>
                      <a:pt x="1058" y="27"/>
                      <a:pt x="887" y="57"/>
                      <a:pt x="773" y="57"/>
                    </a:cubicBezTo>
                    <a:lnTo>
                      <a:pt x="743" y="57"/>
                    </a:lnTo>
                    <a:cubicBezTo>
                      <a:pt x="686" y="57"/>
                      <a:pt x="545" y="27"/>
                      <a:pt x="344" y="27"/>
                    </a:cubicBezTo>
                    <a:cubicBezTo>
                      <a:pt x="202" y="142"/>
                      <a:pt x="88" y="286"/>
                      <a:pt x="1" y="427"/>
                    </a:cubicBezTo>
                    <a:lnTo>
                      <a:pt x="58" y="427"/>
                    </a:lnTo>
                    <a:cubicBezTo>
                      <a:pt x="259" y="427"/>
                      <a:pt x="487" y="370"/>
                      <a:pt x="716" y="313"/>
                    </a:cubicBezTo>
                    <a:cubicBezTo>
                      <a:pt x="915" y="286"/>
                      <a:pt x="1143" y="228"/>
                      <a:pt x="1257" y="228"/>
                    </a:cubicBezTo>
                    <a:lnTo>
                      <a:pt x="1287" y="228"/>
                    </a:lnTo>
                    <a:cubicBezTo>
                      <a:pt x="1371" y="228"/>
                      <a:pt x="1744" y="228"/>
                      <a:pt x="2057" y="199"/>
                    </a:cubicBezTo>
                    <a:cubicBezTo>
                      <a:pt x="2029" y="142"/>
                      <a:pt x="1999" y="114"/>
                      <a:pt x="1972" y="85"/>
                    </a:cubicBezTo>
                    <a:cubicBezTo>
                      <a:pt x="1915" y="114"/>
                      <a:pt x="1828" y="114"/>
                      <a:pt x="1771" y="114"/>
                    </a:cubicBezTo>
                    <a:lnTo>
                      <a:pt x="1657" y="114"/>
                    </a:lnTo>
                    <a:cubicBezTo>
                      <a:pt x="1515" y="85"/>
                      <a:pt x="1371" y="57"/>
                      <a:pt x="1230" y="0"/>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39"/>
              <p:cNvSpPr/>
              <p:nvPr/>
            </p:nvSpPr>
            <p:spPr>
              <a:xfrm>
                <a:off x="7602662" y="3071363"/>
                <a:ext cx="82757" cy="22469"/>
              </a:xfrm>
              <a:custGeom>
                <a:avLst/>
                <a:gdLst/>
                <a:ahLst/>
                <a:cxnLst/>
                <a:rect l="l" t="t" r="r" b="b"/>
                <a:pathLst>
                  <a:path w="744" h="202" extrusionOk="0">
                    <a:moveTo>
                      <a:pt x="515" y="0"/>
                    </a:moveTo>
                    <a:cubicBezTo>
                      <a:pt x="400" y="30"/>
                      <a:pt x="314" y="30"/>
                      <a:pt x="229" y="57"/>
                    </a:cubicBezTo>
                    <a:cubicBezTo>
                      <a:pt x="142" y="57"/>
                      <a:pt x="85" y="87"/>
                      <a:pt x="1" y="87"/>
                    </a:cubicBezTo>
                    <a:cubicBezTo>
                      <a:pt x="142" y="144"/>
                      <a:pt x="286" y="172"/>
                      <a:pt x="428" y="201"/>
                    </a:cubicBezTo>
                    <a:lnTo>
                      <a:pt x="542" y="201"/>
                    </a:lnTo>
                    <a:cubicBezTo>
                      <a:pt x="599" y="201"/>
                      <a:pt x="686" y="201"/>
                      <a:pt x="743" y="172"/>
                    </a:cubicBezTo>
                    <a:cubicBezTo>
                      <a:pt x="656" y="114"/>
                      <a:pt x="599" y="57"/>
                      <a:pt x="515" y="0"/>
                    </a:cubicBezTo>
                    <a:close/>
                  </a:path>
                </a:pathLst>
              </a:custGeom>
              <a:solidFill>
                <a:schemeClr val="dk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4" name="Google Shape;6264;p39"/>
            <p:cNvGrpSpPr/>
            <p:nvPr/>
          </p:nvGrpSpPr>
          <p:grpSpPr>
            <a:xfrm>
              <a:off x="5494442" y="2747051"/>
              <a:ext cx="270184" cy="270184"/>
              <a:chOff x="8736342" y="1127801"/>
              <a:chExt cx="270184" cy="270184"/>
            </a:xfrm>
          </p:grpSpPr>
          <p:sp>
            <p:nvSpPr>
              <p:cNvPr id="6265" name="Google Shape;6265;p39"/>
              <p:cNvSpPr/>
              <p:nvPr/>
            </p:nvSpPr>
            <p:spPr>
              <a:xfrm>
                <a:off x="8736342" y="1127801"/>
                <a:ext cx="270184" cy="270184"/>
              </a:xfrm>
              <a:custGeom>
                <a:avLst/>
                <a:gdLst/>
                <a:ahLst/>
                <a:cxnLst/>
                <a:rect l="l" t="t" r="r" b="b"/>
                <a:pathLst>
                  <a:path w="2429" h="2429" extrusionOk="0">
                    <a:moveTo>
                      <a:pt x="1199" y="0"/>
                    </a:moveTo>
                    <a:cubicBezTo>
                      <a:pt x="544" y="0"/>
                      <a:pt x="0" y="544"/>
                      <a:pt x="0" y="1229"/>
                    </a:cubicBezTo>
                    <a:cubicBezTo>
                      <a:pt x="0" y="1457"/>
                      <a:pt x="57" y="1686"/>
                      <a:pt x="172" y="1884"/>
                    </a:cubicBezTo>
                    <a:cubicBezTo>
                      <a:pt x="400" y="2200"/>
                      <a:pt x="772" y="2428"/>
                      <a:pt x="1199" y="2428"/>
                    </a:cubicBezTo>
                    <a:cubicBezTo>
                      <a:pt x="1857" y="2428"/>
                      <a:pt x="2428" y="1884"/>
                      <a:pt x="2428" y="1229"/>
                    </a:cubicBezTo>
                    <a:cubicBezTo>
                      <a:pt x="2428" y="1000"/>
                      <a:pt x="2341" y="772"/>
                      <a:pt x="2227" y="571"/>
                    </a:cubicBezTo>
                    <a:cubicBezTo>
                      <a:pt x="2029" y="228"/>
                      <a:pt x="1629" y="0"/>
                      <a:pt x="1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39"/>
              <p:cNvSpPr/>
              <p:nvPr/>
            </p:nvSpPr>
            <p:spPr>
              <a:xfrm>
                <a:off x="8869709" y="1191314"/>
                <a:ext cx="41490" cy="41490"/>
              </a:xfrm>
              <a:custGeom>
                <a:avLst/>
                <a:gdLst/>
                <a:ahLst/>
                <a:cxnLst/>
                <a:rect l="l" t="t" r="r" b="b"/>
                <a:pathLst>
                  <a:path w="373" h="373" extrusionOk="0">
                    <a:moveTo>
                      <a:pt x="0" y="201"/>
                    </a:moveTo>
                    <a:cubicBezTo>
                      <a:pt x="8" y="221"/>
                      <a:pt x="16" y="242"/>
                      <a:pt x="27" y="261"/>
                    </a:cubicBezTo>
                    <a:lnTo>
                      <a:pt x="27" y="261"/>
                    </a:lnTo>
                    <a:cubicBezTo>
                      <a:pt x="20" y="245"/>
                      <a:pt x="13" y="226"/>
                      <a:pt x="0" y="201"/>
                    </a:cubicBezTo>
                    <a:close/>
                    <a:moveTo>
                      <a:pt x="201" y="0"/>
                    </a:moveTo>
                    <a:cubicBezTo>
                      <a:pt x="245" y="15"/>
                      <a:pt x="289" y="38"/>
                      <a:pt x="321" y="71"/>
                    </a:cubicBezTo>
                    <a:lnTo>
                      <a:pt x="321" y="71"/>
                    </a:lnTo>
                    <a:cubicBezTo>
                      <a:pt x="292" y="57"/>
                      <a:pt x="252" y="57"/>
                      <a:pt x="229" y="57"/>
                    </a:cubicBezTo>
                    <a:cubicBezTo>
                      <a:pt x="115" y="57"/>
                      <a:pt x="58" y="114"/>
                      <a:pt x="58" y="228"/>
                    </a:cubicBezTo>
                    <a:lnTo>
                      <a:pt x="58" y="306"/>
                    </a:lnTo>
                    <a:lnTo>
                      <a:pt x="58" y="306"/>
                    </a:lnTo>
                    <a:cubicBezTo>
                      <a:pt x="46" y="292"/>
                      <a:pt x="36" y="277"/>
                      <a:pt x="27" y="261"/>
                    </a:cubicBezTo>
                    <a:lnTo>
                      <a:pt x="27" y="261"/>
                    </a:lnTo>
                    <a:cubicBezTo>
                      <a:pt x="35" y="282"/>
                      <a:pt x="42" y="298"/>
                      <a:pt x="58" y="315"/>
                    </a:cubicBezTo>
                    <a:lnTo>
                      <a:pt x="58" y="306"/>
                    </a:lnTo>
                    <a:lnTo>
                      <a:pt x="58" y="306"/>
                    </a:lnTo>
                    <a:cubicBezTo>
                      <a:pt x="91" y="345"/>
                      <a:pt x="137" y="372"/>
                      <a:pt x="201" y="372"/>
                    </a:cubicBezTo>
                    <a:cubicBezTo>
                      <a:pt x="286" y="372"/>
                      <a:pt x="373" y="286"/>
                      <a:pt x="373" y="201"/>
                    </a:cubicBezTo>
                    <a:cubicBezTo>
                      <a:pt x="373" y="145"/>
                      <a:pt x="352" y="103"/>
                      <a:pt x="321" y="71"/>
                    </a:cubicBezTo>
                    <a:lnTo>
                      <a:pt x="321" y="71"/>
                    </a:lnTo>
                    <a:cubicBezTo>
                      <a:pt x="329" y="75"/>
                      <a:pt x="337" y="80"/>
                      <a:pt x="343" y="87"/>
                    </a:cubicBezTo>
                    <a:cubicBezTo>
                      <a:pt x="316" y="57"/>
                      <a:pt x="259"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39"/>
              <p:cNvSpPr/>
              <p:nvPr/>
            </p:nvSpPr>
            <p:spPr>
              <a:xfrm>
                <a:off x="8869709" y="1191314"/>
                <a:ext cx="38264" cy="35149"/>
              </a:xfrm>
              <a:custGeom>
                <a:avLst/>
                <a:gdLst/>
                <a:ahLst/>
                <a:cxnLst/>
                <a:rect l="l" t="t" r="r" b="b"/>
                <a:pathLst>
                  <a:path w="344" h="316" extrusionOk="0">
                    <a:moveTo>
                      <a:pt x="201" y="0"/>
                    </a:moveTo>
                    <a:cubicBezTo>
                      <a:pt x="87" y="0"/>
                      <a:pt x="0" y="87"/>
                      <a:pt x="0" y="201"/>
                    </a:cubicBezTo>
                    <a:cubicBezTo>
                      <a:pt x="30" y="258"/>
                      <a:pt x="30" y="286"/>
                      <a:pt x="58" y="315"/>
                    </a:cubicBezTo>
                    <a:lnTo>
                      <a:pt x="58" y="228"/>
                    </a:lnTo>
                    <a:cubicBezTo>
                      <a:pt x="58" y="114"/>
                      <a:pt x="115" y="57"/>
                      <a:pt x="229" y="57"/>
                    </a:cubicBezTo>
                    <a:cubicBezTo>
                      <a:pt x="259" y="57"/>
                      <a:pt x="316" y="57"/>
                      <a:pt x="343" y="87"/>
                    </a:cubicBezTo>
                    <a:cubicBezTo>
                      <a:pt x="316" y="57"/>
                      <a:pt x="259"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39"/>
              <p:cNvSpPr/>
              <p:nvPr/>
            </p:nvSpPr>
            <p:spPr>
              <a:xfrm>
                <a:off x="8911088" y="1321567"/>
                <a:ext cx="41267" cy="38264"/>
              </a:xfrm>
              <a:custGeom>
                <a:avLst/>
                <a:gdLst/>
                <a:ahLst/>
                <a:cxnLst/>
                <a:rect l="l" t="t" r="r" b="b"/>
                <a:pathLst>
                  <a:path w="371" h="344" extrusionOk="0">
                    <a:moveTo>
                      <a:pt x="1" y="200"/>
                    </a:moveTo>
                    <a:cubicBezTo>
                      <a:pt x="1" y="234"/>
                      <a:pt x="14" y="263"/>
                      <a:pt x="35" y="287"/>
                    </a:cubicBezTo>
                    <a:lnTo>
                      <a:pt x="35" y="287"/>
                    </a:lnTo>
                    <a:cubicBezTo>
                      <a:pt x="16" y="258"/>
                      <a:pt x="1" y="221"/>
                      <a:pt x="1" y="200"/>
                    </a:cubicBezTo>
                    <a:close/>
                    <a:moveTo>
                      <a:pt x="199" y="1"/>
                    </a:moveTo>
                    <a:lnTo>
                      <a:pt x="199" y="1"/>
                    </a:lnTo>
                    <a:cubicBezTo>
                      <a:pt x="256" y="1"/>
                      <a:pt x="311" y="36"/>
                      <a:pt x="343" y="85"/>
                    </a:cubicBezTo>
                    <a:lnTo>
                      <a:pt x="343" y="85"/>
                    </a:lnTo>
                    <a:cubicBezTo>
                      <a:pt x="313" y="58"/>
                      <a:pt x="256" y="28"/>
                      <a:pt x="229" y="28"/>
                    </a:cubicBezTo>
                    <a:cubicBezTo>
                      <a:pt x="115" y="28"/>
                      <a:pt x="28" y="115"/>
                      <a:pt x="28" y="200"/>
                    </a:cubicBezTo>
                    <a:cubicBezTo>
                      <a:pt x="28" y="252"/>
                      <a:pt x="53" y="281"/>
                      <a:pt x="57" y="307"/>
                    </a:cubicBezTo>
                    <a:lnTo>
                      <a:pt x="57" y="307"/>
                    </a:lnTo>
                    <a:cubicBezTo>
                      <a:pt x="49" y="301"/>
                      <a:pt x="42" y="294"/>
                      <a:pt x="35" y="287"/>
                    </a:cubicBezTo>
                    <a:lnTo>
                      <a:pt x="35" y="287"/>
                    </a:lnTo>
                    <a:cubicBezTo>
                      <a:pt x="42" y="297"/>
                      <a:pt x="50" y="306"/>
                      <a:pt x="58" y="314"/>
                    </a:cubicBezTo>
                    <a:cubicBezTo>
                      <a:pt x="58" y="311"/>
                      <a:pt x="58" y="309"/>
                      <a:pt x="57" y="307"/>
                    </a:cubicBezTo>
                    <a:lnTo>
                      <a:pt x="57" y="307"/>
                    </a:lnTo>
                    <a:cubicBezTo>
                      <a:pt x="89" y="330"/>
                      <a:pt x="130" y="343"/>
                      <a:pt x="172" y="343"/>
                    </a:cubicBezTo>
                    <a:cubicBezTo>
                      <a:pt x="286" y="343"/>
                      <a:pt x="371" y="286"/>
                      <a:pt x="371" y="172"/>
                    </a:cubicBezTo>
                    <a:cubicBezTo>
                      <a:pt x="371" y="142"/>
                      <a:pt x="360" y="111"/>
                      <a:pt x="343" y="85"/>
                    </a:cubicBezTo>
                    <a:lnTo>
                      <a:pt x="343" y="85"/>
                    </a:lnTo>
                    <a:cubicBezTo>
                      <a:pt x="343" y="85"/>
                      <a:pt x="343" y="85"/>
                      <a:pt x="343" y="85"/>
                    </a:cubicBezTo>
                    <a:cubicBezTo>
                      <a:pt x="314" y="28"/>
                      <a:pt x="257"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39"/>
              <p:cNvSpPr/>
              <p:nvPr/>
            </p:nvSpPr>
            <p:spPr>
              <a:xfrm>
                <a:off x="8911088" y="1321567"/>
                <a:ext cx="38264" cy="34927"/>
              </a:xfrm>
              <a:custGeom>
                <a:avLst/>
                <a:gdLst/>
                <a:ahLst/>
                <a:cxnLst/>
                <a:rect l="l" t="t" r="r" b="b"/>
                <a:pathLst>
                  <a:path w="344" h="314" extrusionOk="0">
                    <a:moveTo>
                      <a:pt x="172" y="1"/>
                    </a:moveTo>
                    <a:cubicBezTo>
                      <a:pt x="85" y="1"/>
                      <a:pt x="1" y="85"/>
                      <a:pt x="1" y="172"/>
                    </a:cubicBezTo>
                    <a:lnTo>
                      <a:pt x="1" y="200"/>
                    </a:lnTo>
                    <a:cubicBezTo>
                      <a:pt x="1" y="229"/>
                      <a:pt x="28" y="286"/>
                      <a:pt x="58" y="314"/>
                    </a:cubicBezTo>
                    <a:cubicBezTo>
                      <a:pt x="58" y="286"/>
                      <a:pt x="28" y="257"/>
                      <a:pt x="28" y="200"/>
                    </a:cubicBezTo>
                    <a:cubicBezTo>
                      <a:pt x="28" y="115"/>
                      <a:pt x="115" y="28"/>
                      <a:pt x="229" y="28"/>
                    </a:cubicBezTo>
                    <a:cubicBezTo>
                      <a:pt x="257" y="28"/>
                      <a:pt x="314" y="58"/>
                      <a:pt x="343" y="85"/>
                    </a:cubicBezTo>
                    <a:cubicBezTo>
                      <a:pt x="314" y="28"/>
                      <a:pt x="257"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39"/>
              <p:cNvSpPr/>
              <p:nvPr/>
            </p:nvSpPr>
            <p:spPr>
              <a:xfrm>
                <a:off x="8844348" y="1347040"/>
                <a:ext cx="22469" cy="19132"/>
              </a:xfrm>
              <a:custGeom>
                <a:avLst/>
                <a:gdLst/>
                <a:ahLst/>
                <a:cxnLst/>
                <a:rect l="l" t="t" r="r" b="b"/>
                <a:pathLst>
                  <a:path w="202" h="172" extrusionOk="0">
                    <a:moveTo>
                      <a:pt x="114" y="0"/>
                    </a:moveTo>
                    <a:cubicBezTo>
                      <a:pt x="87" y="0"/>
                      <a:pt x="30" y="0"/>
                      <a:pt x="30" y="28"/>
                    </a:cubicBezTo>
                    <a:cubicBezTo>
                      <a:pt x="12" y="45"/>
                      <a:pt x="5" y="62"/>
                      <a:pt x="2" y="72"/>
                    </a:cubicBezTo>
                    <a:lnTo>
                      <a:pt x="2" y="72"/>
                    </a:lnTo>
                    <a:cubicBezTo>
                      <a:pt x="1" y="67"/>
                      <a:pt x="0" y="62"/>
                      <a:pt x="0" y="57"/>
                    </a:cubicBezTo>
                    <a:lnTo>
                      <a:pt x="0" y="85"/>
                    </a:lnTo>
                    <a:cubicBezTo>
                      <a:pt x="0" y="85"/>
                      <a:pt x="0" y="80"/>
                      <a:pt x="2" y="72"/>
                    </a:cubicBezTo>
                    <a:lnTo>
                      <a:pt x="2" y="72"/>
                    </a:lnTo>
                    <a:cubicBezTo>
                      <a:pt x="9" y="101"/>
                      <a:pt x="34" y="142"/>
                      <a:pt x="57" y="142"/>
                    </a:cubicBezTo>
                    <a:cubicBezTo>
                      <a:pt x="57" y="172"/>
                      <a:pt x="87" y="172"/>
                      <a:pt x="114" y="172"/>
                    </a:cubicBezTo>
                    <a:cubicBezTo>
                      <a:pt x="144" y="172"/>
                      <a:pt x="171" y="142"/>
                      <a:pt x="201" y="114"/>
                    </a:cubicBezTo>
                    <a:lnTo>
                      <a:pt x="201" y="57"/>
                    </a:lnTo>
                    <a:cubicBezTo>
                      <a:pt x="201" y="57"/>
                      <a:pt x="171" y="28"/>
                      <a:pt x="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39"/>
              <p:cNvSpPr/>
              <p:nvPr/>
            </p:nvSpPr>
            <p:spPr>
              <a:xfrm>
                <a:off x="8844348" y="1343703"/>
                <a:ext cx="22469" cy="12792"/>
              </a:xfrm>
              <a:custGeom>
                <a:avLst/>
                <a:gdLst/>
                <a:ahLst/>
                <a:cxnLst/>
                <a:rect l="l" t="t" r="r" b="b"/>
                <a:pathLst>
                  <a:path w="202" h="115" extrusionOk="0">
                    <a:moveTo>
                      <a:pt x="87" y="1"/>
                    </a:moveTo>
                    <a:cubicBezTo>
                      <a:pt x="57" y="1"/>
                      <a:pt x="30" y="1"/>
                      <a:pt x="30" y="30"/>
                    </a:cubicBezTo>
                    <a:lnTo>
                      <a:pt x="0" y="58"/>
                    </a:lnTo>
                    <a:lnTo>
                      <a:pt x="0" y="115"/>
                    </a:lnTo>
                    <a:cubicBezTo>
                      <a:pt x="0" y="115"/>
                      <a:pt x="0" y="87"/>
                      <a:pt x="30" y="58"/>
                    </a:cubicBezTo>
                    <a:cubicBezTo>
                      <a:pt x="30" y="30"/>
                      <a:pt x="87" y="30"/>
                      <a:pt x="114" y="30"/>
                    </a:cubicBezTo>
                    <a:lnTo>
                      <a:pt x="171" y="30"/>
                    </a:lnTo>
                    <a:cubicBezTo>
                      <a:pt x="171" y="58"/>
                      <a:pt x="201" y="87"/>
                      <a:pt x="201" y="87"/>
                    </a:cubicBezTo>
                    <a:cubicBezTo>
                      <a:pt x="201" y="58"/>
                      <a:pt x="201" y="30"/>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39"/>
              <p:cNvSpPr/>
              <p:nvPr/>
            </p:nvSpPr>
            <p:spPr>
              <a:xfrm>
                <a:off x="8850689" y="1273849"/>
                <a:ext cx="22469" cy="22469"/>
              </a:xfrm>
              <a:custGeom>
                <a:avLst/>
                <a:gdLst/>
                <a:ahLst/>
                <a:cxnLst/>
                <a:rect l="l" t="t" r="r" b="b"/>
                <a:pathLst>
                  <a:path w="202" h="202" extrusionOk="0">
                    <a:moveTo>
                      <a:pt x="144" y="0"/>
                    </a:moveTo>
                    <a:cubicBezTo>
                      <a:pt x="158" y="16"/>
                      <a:pt x="174" y="23"/>
                      <a:pt x="185" y="31"/>
                    </a:cubicBezTo>
                    <a:lnTo>
                      <a:pt x="185" y="31"/>
                    </a:lnTo>
                    <a:cubicBezTo>
                      <a:pt x="176" y="20"/>
                      <a:pt x="163" y="10"/>
                      <a:pt x="144" y="0"/>
                    </a:cubicBezTo>
                    <a:close/>
                    <a:moveTo>
                      <a:pt x="0" y="115"/>
                    </a:moveTo>
                    <a:lnTo>
                      <a:pt x="0" y="115"/>
                    </a:lnTo>
                    <a:cubicBezTo>
                      <a:pt x="0" y="123"/>
                      <a:pt x="2" y="128"/>
                      <a:pt x="5" y="133"/>
                    </a:cubicBezTo>
                    <a:lnTo>
                      <a:pt x="5" y="133"/>
                    </a:lnTo>
                    <a:cubicBezTo>
                      <a:pt x="2" y="126"/>
                      <a:pt x="0" y="120"/>
                      <a:pt x="0" y="115"/>
                    </a:cubicBezTo>
                    <a:close/>
                    <a:moveTo>
                      <a:pt x="5" y="133"/>
                    </a:moveTo>
                    <a:lnTo>
                      <a:pt x="5" y="133"/>
                    </a:lnTo>
                    <a:cubicBezTo>
                      <a:pt x="11" y="144"/>
                      <a:pt x="19" y="155"/>
                      <a:pt x="29" y="166"/>
                    </a:cubicBezTo>
                    <a:lnTo>
                      <a:pt x="29" y="166"/>
                    </a:lnTo>
                    <a:cubicBezTo>
                      <a:pt x="27" y="150"/>
                      <a:pt x="13" y="145"/>
                      <a:pt x="5" y="133"/>
                    </a:cubicBezTo>
                    <a:close/>
                    <a:moveTo>
                      <a:pt x="114" y="30"/>
                    </a:moveTo>
                    <a:cubicBezTo>
                      <a:pt x="87" y="30"/>
                      <a:pt x="30" y="58"/>
                      <a:pt x="30" y="115"/>
                    </a:cubicBezTo>
                    <a:lnTo>
                      <a:pt x="30" y="167"/>
                    </a:lnTo>
                    <a:lnTo>
                      <a:pt x="30" y="167"/>
                    </a:lnTo>
                    <a:cubicBezTo>
                      <a:pt x="30" y="166"/>
                      <a:pt x="30" y="166"/>
                      <a:pt x="29" y="166"/>
                    </a:cubicBezTo>
                    <a:lnTo>
                      <a:pt x="29" y="166"/>
                    </a:lnTo>
                    <a:cubicBezTo>
                      <a:pt x="30" y="168"/>
                      <a:pt x="30" y="170"/>
                      <a:pt x="30" y="172"/>
                    </a:cubicBezTo>
                    <a:lnTo>
                      <a:pt x="30" y="167"/>
                    </a:lnTo>
                    <a:lnTo>
                      <a:pt x="30" y="167"/>
                    </a:lnTo>
                    <a:cubicBezTo>
                      <a:pt x="48" y="186"/>
                      <a:pt x="71" y="201"/>
                      <a:pt x="87" y="201"/>
                    </a:cubicBezTo>
                    <a:lnTo>
                      <a:pt x="114" y="201"/>
                    </a:lnTo>
                    <a:cubicBezTo>
                      <a:pt x="171" y="201"/>
                      <a:pt x="201" y="172"/>
                      <a:pt x="201" y="115"/>
                    </a:cubicBezTo>
                    <a:cubicBezTo>
                      <a:pt x="201" y="89"/>
                      <a:pt x="201" y="70"/>
                      <a:pt x="196" y="53"/>
                    </a:cubicBezTo>
                    <a:lnTo>
                      <a:pt x="196" y="53"/>
                    </a:lnTo>
                    <a:cubicBezTo>
                      <a:pt x="199" y="56"/>
                      <a:pt x="201" y="58"/>
                      <a:pt x="201" y="58"/>
                    </a:cubicBezTo>
                    <a:cubicBezTo>
                      <a:pt x="201" y="45"/>
                      <a:pt x="194" y="38"/>
                      <a:pt x="185" y="31"/>
                    </a:cubicBezTo>
                    <a:lnTo>
                      <a:pt x="185" y="31"/>
                    </a:lnTo>
                    <a:cubicBezTo>
                      <a:pt x="190" y="38"/>
                      <a:pt x="194" y="45"/>
                      <a:pt x="196" y="53"/>
                    </a:cubicBezTo>
                    <a:lnTo>
                      <a:pt x="196" y="53"/>
                    </a:lnTo>
                    <a:cubicBezTo>
                      <a:pt x="187" y="46"/>
                      <a:pt x="165" y="30"/>
                      <a:pt x="144"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39"/>
              <p:cNvSpPr/>
              <p:nvPr/>
            </p:nvSpPr>
            <p:spPr>
              <a:xfrm>
                <a:off x="8850689" y="1273849"/>
                <a:ext cx="22469" cy="19132"/>
              </a:xfrm>
              <a:custGeom>
                <a:avLst/>
                <a:gdLst/>
                <a:ahLst/>
                <a:cxnLst/>
                <a:rect l="l" t="t" r="r" b="b"/>
                <a:pathLst>
                  <a:path w="202" h="172" extrusionOk="0">
                    <a:moveTo>
                      <a:pt x="114" y="0"/>
                    </a:moveTo>
                    <a:cubicBezTo>
                      <a:pt x="57" y="0"/>
                      <a:pt x="30" y="30"/>
                      <a:pt x="0" y="87"/>
                    </a:cubicBezTo>
                    <a:lnTo>
                      <a:pt x="0" y="115"/>
                    </a:lnTo>
                    <a:cubicBezTo>
                      <a:pt x="0" y="144"/>
                      <a:pt x="30" y="144"/>
                      <a:pt x="30" y="172"/>
                    </a:cubicBezTo>
                    <a:lnTo>
                      <a:pt x="30" y="115"/>
                    </a:lnTo>
                    <a:cubicBezTo>
                      <a:pt x="30" y="58"/>
                      <a:pt x="87" y="30"/>
                      <a:pt x="114" y="30"/>
                    </a:cubicBezTo>
                    <a:lnTo>
                      <a:pt x="144" y="30"/>
                    </a:lnTo>
                    <a:cubicBezTo>
                      <a:pt x="171" y="30"/>
                      <a:pt x="201" y="58"/>
                      <a:pt x="201" y="58"/>
                    </a:cubicBezTo>
                    <a:cubicBezTo>
                      <a:pt x="201" y="30"/>
                      <a:pt x="171" y="3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39"/>
              <p:cNvSpPr/>
              <p:nvPr/>
            </p:nvSpPr>
            <p:spPr>
              <a:xfrm>
                <a:off x="8980942" y="1296206"/>
                <a:ext cx="12903" cy="12792"/>
              </a:xfrm>
              <a:custGeom>
                <a:avLst/>
                <a:gdLst/>
                <a:ahLst/>
                <a:cxnLst/>
                <a:rect l="l" t="t" r="r" b="b"/>
                <a:pathLst>
                  <a:path w="116" h="115" extrusionOk="0">
                    <a:moveTo>
                      <a:pt x="58" y="0"/>
                    </a:moveTo>
                    <a:cubicBezTo>
                      <a:pt x="28" y="0"/>
                      <a:pt x="28" y="28"/>
                      <a:pt x="1" y="58"/>
                    </a:cubicBezTo>
                    <a:cubicBezTo>
                      <a:pt x="1" y="85"/>
                      <a:pt x="28" y="115"/>
                      <a:pt x="58" y="115"/>
                    </a:cubicBezTo>
                    <a:cubicBezTo>
                      <a:pt x="85" y="115"/>
                      <a:pt x="115" y="85"/>
                      <a:pt x="115" y="58"/>
                    </a:cubicBezTo>
                    <a:cubicBezTo>
                      <a:pt x="115" y="47"/>
                      <a:pt x="115" y="37"/>
                      <a:pt x="114" y="28"/>
                    </a:cubicBezTo>
                    <a:lnTo>
                      <a:pt x="114" y="28"/>
                    </a:lnTo>
                    <a:cubicBezTo>
                      <a:pt x="115" y="28"/>
                      <a:pt x="115" y="28"/>
                      <a:pt x="115" y="28"/>
                    </a:cubicBezTo>
                    <a:lnTo>
                      <a:pt x="113" y="26"/>
                    </a:lnTo>
                    <a:lnTo>
                      <a:pt x="113" y="26"/>
                    </a:lnTo>
                    <a:cubicBezTo>
                      <a:pt x="114" y="27"/>
                      <a:pt x="114" y="27"/>
                      <a:pt x="114" y="28"/>
                    </a:cubicBezTo>
                    <a:lnTo>
                      <a:pt x="114" y="28"/>
                    </a:lnTo>
                    <a:cubicBezTo>
                      <a:pt x="108" y="27"/>
                      <a:pt x="85" y="24"/>
                      <a:pt x="85" y="0"/>
                    </a:cubicBezTo>
                    <a:lnTo>
                      <a:pt x="85" y="0"/>
                    </a:lnTo>
                    <a:lnTo>
                      <a:pt x="113" y="26"/>
                    </a:lnTo>
                    <a:lnTo>
                      <a:pt x="113" y="26"/>
                    </a:lnTo>
                    <a:cubicBezTo>
                      <a:pt x="111" y="11"/>
                      <a:pt x="104"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39"/>
              <p:cNvSpPr/>
              <p:nvPr/>
            </p:nvSpPr>
            <p:spPr>
              <a:xfrm>
                <a:off x="8980942" y="1296206"/>
                <a:ext cx="12903" cy="6451"/>
              </a:xfrm>
              <a:custGeom>
                <a:avLst/>
                <a:gdLst/>
                <a:ahLst/>
                <a:cxnLst/>
                <a:rect l="l" t="t" r="r" b="b"/>
                <a:pathLst>
                  <a:path w="116" h="58" extrusionOk="0">
                    <a:moveTo>
                      <a:pt x="85" y="0"/>
                    </a:moveTo>
                    <a:cubicBezTo>
                      <a:pt x="85" y="28"/>
                      <a:pt x="115" y="28"/>
                      <a:pt x="115" y="28"/>
                    </a:cubicBezTo>
                    <a:lnTo>
                      <a:pt x="85" y="0"/>
                    </a:lnTo>
                    <a:close/>
                    <a:moveTo>
                      <a:pt x="58" y="0"/>
                    </a:moveTo>
                    <a:cubicBezTo>
                      <a:pt x="28" y="0"/>
                      <a:pt x="1" y="28"/>
                      <a:pt x="1" y="58"/>
                    </a:cubicBezTo>
                    <a:cubicBezTo>
                      <a:pt x="28" y="28"/>
                      <a:pt x="28"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39"/>
              <p:cNvSpPr/>
              <p:nvPr/>
            </p:nvSpPr>
            <p:spPr>
              <a:xfrm>
                <a:off x="8761703" y="1229467"/>
                <a:ext cx="12792" cy="12681"/>
              </a:xfrm>
              <a:custGeom>
                <a:avLst/>
                <a:gdLst/>
                <a:ahLst/>
                <a:cxnLst/>
                <a:rect l="l" t="t" r="r" b="b"/>
                <a:pathLst>
                  <a:path w="115" h="114" extrusionOk="0">
                    <a:moveTo>
                      <a:pt x="88" y="0"/>
                    </a:moveTo>
                    <a:cubicBezTo>
                      <a:pt x="102" y="15"/>
                      <a:pt x="108" y="22"/>
                      <a:pt x="112" y="29"/>
                    </a:cubicBezTo>
                    <a:lnTo>
                      <a:pt x="115" y="29"/>
                    </a:lnTo>
                    <a:lnTo>
                      <a:pt x="88" y="0"/>
                    </a:lnTo>
                    <a:close/>
                    <a:moveTo>
                      <a:pt x="58" y="29"/>
                    </a:moveTo>
                    <a:cubicBezTo>
                      <a:pt x="30" y="29"/>
                      <a:pt x="1" y="29"/>
                      <a:pt x="1" y="57"/>
                    </a:cubicBezTo>
                    <a:cubicBezTo>
                      <a:pt x="1" y="86"/>
                      <a:pt x="30" y="114"/>
                      <a:pt x="58" y="114"/>
                    </a:cubicBezTo>
                    <a:cubicBezTo>
                      <a:pt x="87" y="114"/>
                      <a:pt x="115" y="114"/>
                      <a:pt x="115" y="86"/>
                    </a:cubicBezTo>
                    <a:lnTo>
                      <a:pt x="115" y="57"/>
                    </a:lnTo>
                    <a:cubicBezTo>
                      <a:pt x="115" y="43"/>
                      <a:pt x="115" y="36"/>
                      <a:pt x="112" y="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39"/>
              <p:cNvSpPr/>
              <p:nvPr/>
            </p:nvSpPr>
            <p:spPr>
              <a:xfrm>
                <a:off x="8761703" y="1229356"/>
                <a:ext cx="12792" cy="6451"/>
              </a:xfrm>
              <a:custGeom>
                <a:avLst/>
                <a:gdLst/>
                <a:ahLst/>
                <a:cxnLst/>
                <a:rect l="l" t="t" r="r" b="b"/>
                <a:pathLst>
                  <a:path w="115" h="58" extrusionOk="0">
                    <a:moveTo>
                      <a:pt x="58" y="1"/>
                    </a:moveTo>
                    <a:cubicBezTo>
                      <a:pt x="30" y="1"/>
                      <a:pt x="1" y="30"/>
                      <a:pt x="1" y="58"/>
                    </a:cubicBezTo>
                    <a:lnTo>
                      <a:pt x="1" y="58"/>
                    </a:lnTo>
                    <a:cubicBezTo>
                      <a:pt x="1" y="30"/>
                      <a:pt x="30" y="30"/>
                      <a:pt x="58" y="30"/>
                    </a:cubicBezTo>
                    <a:lnTo>
                      <a:pt x="115" y="30"/>
                    </a:lnTo>
                    <a:lnTo>
                      <a:pt x="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39"/>
              <p:cNvSpPr/>
              <p:nvPr/>
            </p:nvSpPr>
            <p:spPr>
              <a:xfrm>
                <a:off x="8803192" y="1150158"/>
                <a:ext cx="38153" cy="41267"/>
              </a:xfrm>
              <a:custGeom>
                <a:avLst/>
                <a:gdLst/>
                <a:ahLst/>
                <a:cxnLst/>
                <a:rect l="l" t="t" r="r" b="b"/>
                <a:pathLst>
                  <a:path w="343" h="371" extrusionOk="0">
                    <a:moveTo>
                      <a:pt x="199" y="0"/>
                    </a:moveTo>
                    <a:cubicBezTo>
                      <a:pt x="224" y="8"/>
                      <a:pt x="247" y="19"/>
                      <a:pt x="267" y="32"/>
                    </a:cubicBezTo>
                    <a:lnTo>
                      <a:pt x="267" y="32"/>
                    </a:lnTo>
                    <a:cubicBezTo>
                      <a:pt x="249" y="14"/>
                      <a:pt x="227" y="0"/>
                      <a:pt x="199" y="0"/>
                    </a:cubicBezTo>
                    <a:close/>
                    <a:moveTo>
                      <a:pt x="0" y="199"/>
                    </a:moveTo>
                    <a:cubicBezTo>
                      <a:pt x="0" y="224"/>
                      <a:pt x="5" y="243"/>
                      <a:pt x="14" y="260"/>
                    </a:cubicBezTo>
                    <a:lnTo>
                      <a:pt x="14" y="260"/>
                    </a:lnTo>
                    <a:cubicBezTo>
                      <a:pt x="5" y="240"/>
                      <a:pt x="0" y="220"/>
                      <a:pt x="0" y="199"/>
                    </a:cubicBezTo>
                    <a:close/>
                    <a:moveTo>
                      <a:pt x="267" y="32"/>
                    </a:moveTo>
                    <a:cubicBezTo>
                      <a:pt x="285" y="50"/>
                      <a:pt x="299" y="71"/>
                      <a:pt x="313" y="85"/>
                    </a:cubicBezTo>
                    <a:cubicBezTo>
                      <a:pt x="286" y="57"/>
                      <a:pt x="256" y="57"/>
                      <a:pt x="199" y="57"/>
                    </a:cubicBezTo>
                    <a:cubicBezTo>
                      <a:pt x="114" y="57"/>
                      <a:pt x="27" y="114"/>
                      <a:pt x="27" y="228"/>
                    </a:cubicBezTo>
                    <a:cubicBezTo>
                      <a:pt x="27" y="256"/>
                      <a:pt x="27" y="286"/>
                      <a:pt x="57" y="313"/>
                    </a:cubicBezTo>
                    <a:cubicBezTo>
                      <a:pt x="40" y="298"/>
                      <a:pt x="24" y="281"/>
                      <a:pt x="14" y="260"/>
                    </a:cubicBezTo>
                    <a:lnTo>
                      <a:pt x="14" y="260"/>
                    </a:lnTo>
                    <a:cubicBezTo>
                      <a:pt x="41" y="321"/>
                      <a:pt x="105" y="370"/>
                      <a:pt x="171" y="370"/>
                    </a:cubicBezTo>
                    <a:cubicBezTo>
                      <a:pt x="286" y="370"/>
                      <a:pt x="343" y="286"/>
                      <a:pt x="343" y="171"/>
                    </a:cubicBezTo>
                    <a:cubicBezTo>
                      <a:pt x="343" y="110"/>
                      <a:pt x="314" y="64"/>
                      <a:pt x="267" y="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39"/>
              <p:cNvSpPr/>
              <p:nvPr/>
            </p:nvSpPr>
            <p:spPr>
              <a:xfrm>
                <a:off x="8803192" y="1150158"/>
                <a:ext cx="34816" cy="34816"/>
              </a:xfrm>
              <a:custGeom>
                <a:avLst/>
                <a:gdLst/>
                <a:ahLst/>
                <a:cxnLst/>
                <a:rect l="l" t="t" r="r" b="b"/>
                <a:pathLst>
                  <a:path w="313" h="313" extrusionOk="0">
                    <a:moveTo>
                      <a:pt x="171" y="0"/>
                    </a:moveTo>
                    <a:cubicBezTo>
                      <a:pt x="85" y="0"/>
                      <a:pt x="0" y="85"/>
                      <a:pt x="0" y="171"/>
                    </a:cubicBezTo>
                    <a:lnTo>
                      <a:pt x="0" y="199"/>
                    </a:lnTo>
                    <a:cubicBezTo>
                      <a:pt x="0" y="256"/>
                      <a:pt x="27" y="286"/>
                      <a:pt x="57" y="313"/>
                    </a:cubicBezTo>
                    <a:cubicBezTo>
                      <a:pt x="27" y="286"/>
                      <a:pt x="27" y="256"/>
                      <a:pt x="27" y="228"/>
                    </a:cubicBezTo>
                    <a:cubicBezTo>
                      <a:pt x="27" y="114"/>
                      <a:pt x="114" y="57"/>
                      <a:pt x="199" y="57"/>
                    </a:cubicBezTo>
                    <a:cubicBezTo>
                      <a:pt x="256" y="57"/>
                      <a:pt x="286" y="57"/>
                      <a:pt x="313" y="85"/>
                    </a:cubicBezTo>
                    <a:cubicBezTo>
                      <a:pt x="286" y="57"/>
                      <a:pt x="256"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39"/>
              <p:cNvSpPr/>
              <p:nvPr/>
            </p:nvSpPr>
            <p:spPr>
              <a:xfrm>
                <a:off x="8920542" y="1159502"/>
                <a:ext cx="22469" cy="19132"/>
              </a:xfrm>
              <a:custGeom>
                <a:avLst/>
                <a:gdLst/>
                <a:ahLst/>
                <a:cxnLst/>
                <a:rect l="l" t="t" r="r" b="b"/>
                <a:pathLst>
                  <a:path w="202" h="172" extrusionOk="0">
                    <a:moveTo>
                      <a:pt x="87" y="1"/>
                    </a:moveTo>
                    <a:cubicBezTo>
                      <a:pt x="57" y="1"/>
                      <a:pt x="30" y="30"/>
                      <a:pt x="0" y="58"/>
                    </a:cubicBezTo>
                    <a:lnTo>
                      <a:pt x="0" y="87"/>
                    </a:lnTo>
                    <a:cubicBezTo>
                      <a:pt x="0" y="115"/>
                      <a:pt x="0" y="144"/>
                      <a:pt x="30" y="172"/>
                    </a:cubicBezTo>
                    <a:lnTo>
                      <a:pt x="87" y="172"/>
                    </a:lnTo>
                    <a:cubicBezTo>
                      <a:pt x="114" y="172"/>
                      <a:pt x="172" y="172"/>
                      <a:pt x="172" y="144"/>
                    </a:cubicBezTo>
                    <a:cubicBezTo>
                      <a:pt x="201" y="115"/>
                      <a:pt x="201" y="87"/>
                      <a:pt x="201" y="87"/>
                    </a:cubicBezTo>
                    <a:cubicBezTo>
                      <a:pt x="201" y="58"/>
                      <a:pt x="172" y="30"/>
                      <a:pt x="144" y="30"/>
                    </a:cubicBezTo>
                    <a:cubicBezTo>
                      <a:pt x="144" y="1"/>
                      <a:pt x="114" y="1"/>
                      <a:pt x="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39"/>
              <p:cNvSpPr/>
              <p:nvPr/>
            </p:nvSpPr>
            <p:spPr>
              <a:xfrm>
                <a:off x="8920542" y="1156499"/>
                <a:ext cx="22469" cy="12681"/>
              </a:xfrm>
              <a:custGeom>
                <a:avLst/>
                <a:gdLst/>
                <a:ahLst/>
                <a:cxnLst/>
                <a:rect l="l" t="t" r="r" b="b"/>
                <a:pathLst>
                  <a:path w="202" h="114" extrusionOk="0">
                    <a:moveTo>
                      <a:pt x="87" y="0"/>
                    </a:moveTo>
                    <a:cubicBezTo>
                      <a:pt x="57" y="0"/>
                      <a:pt x="30" y="28"/>
                      <a:pt x="0" y="28"/>
                    </a:cubicBezTo>
                    <a:lnTo>
                      <a:pt x="0" y="57"/>
                    </a:lnTo>
                    <a:lnTo>
                      <a:pt x="0" y="85"/>
                    </a:lnTo>
                    <a:cubicBezTo>
                      <a:pt x="30" y="57"/>
                      <a:pt x="57" y="28"/>
                      <a:pt x="87" y="28"/>
                    </a:cubicBezTo>
                    <a:cubicBezTo>
                      <a:pt x="114" y="28"/>
                      <a:pt x="144" y="28"/>
                      <a:pt x="144" y="57"/>
                    </a:cubicBezTo>
                    <a:cubicBezTo>
                      <a:pt x="171" y="57"/>
                      <a:pt x="201" y="84"/>
                      <a:pt x="201" y="114"/>
                    </a:cubicBezTo>
                    <a:lnTo>
                      <a:pt x="201" y="114"/>
                    </a:lnTo>
                    <a:cubicBezTo>
                      <a:pt x="201" y="84"/>
                      <a:pt x="172" y="57"/>
                      <a:pt x="172" y="28"/>
                    </a:cubicBezTo>
                    <a:lnTo>
                      <a:pt x="144" y="28"/>
                    </a:lnTo>
                    <a:lnTo>
                      <a:pt x="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39"/>
              <p:cNvSpPr/>
              <p:nvPr/>
            </p:nvSpPr>
            <p:spPr>
              <a:xfrm>
                <a:off x="8952244" y="1226352"/>
                <a:ext cx="41601" cy="41267"/>
              </a:xfrm>
              <a:custGeom>
                <a:avLst/>
                <a:gdLst/>
                <a:ahLst/>
                <a:cxnLst/>
                <a:rect l="l" t="t" r="r" b="b"/>
                <a:pathLst>
                  <a:path w="374" h="371" extrusionOk="0">
                    <a:moveTo>
                      <a:pt x="1" y="199"/>
                    </a:moveTo>
                    <a:cubicBezTo>
                      <a:pt x="1" y="220"/>
                      <a:pt x="5" y="237"/>
                      <a:pt x="11" y="252"/>
                    </a:cubicBezTo>
                    <a:lnTo>
                      <a:pt x="11" y="252"/>
                    </a:lnTo>
                    <a:cubicBezTo>
                      <a:pt x="5" y="235"/>
                      <a:pt x="1" y="217"/>
                      <a:pt x="1" y="199"/>
                    </a:cubicBezTo>
                    <a:close/>
                    <a:moveTo>
                      <a:pt x="202" y="0"/>
                    </a:moveTo>
                    <a:cubicBezTo>
                      <a:pt x="246" y="15"/>
                      <a:pt x="290" y="37"/>
                      <a:pt x="323" y="71"/>
                    </a:cubicBezTo>
                    <a:lnTo>
                      <a:pt x="323" y="71"/>
                    </a:lnTo>
                    <a:cubicBezTo>
                      <a:pt x="293" y="57"/>
                      <a:pt x="253" y="57"/>
                      <a:pt x="229" y="57"/>
                    </a:cubicBezTo>
                    <a:cubicBezTo>
                      <a:pt x="115" y="57"/>
                      <a:pt x="30" y="114"/>
                      <a:pt x="30" y="229"/>
                    </a:cubicBezTo>
                    <a:cubicBezTo>
                      <a:pt x="30" y="256"/>
                      <a:pt x="58" y="286"/>
                      <a:pt x="58" y="313"/>
                    </a:cubicBezTo>
                    <a:cubicBezTo>
                      <a:pt x="41" y="296"/>
                      <a:pt x="22" y="278"/>
                      <a:pt x="11" y="252"/>
                    </a:cubicBezTo>
                    <a:lnTo>
                      <a:pt x="11" y="252"/>
                    </a:lnTo>
                    <a:cubicBezTo>
                      <a:pt x="37" y="317"/>
                      <a:pt x="105" y="370"/>
                      <a:pt x="172" y="370"/>
                    </a:cubicBezTo>
                    <a:cubicBezTo>
                      <a:pt x="286" y="370"/>
                      <a:pt x="373" y="286"/>
                      <a:pt x="373" y="199"/>
                    </a:cubicBezTo>
                    <a:cubicBezTo>
                      <a:pt x="373" y="144"/>
                      <a:pt x="353" y="103"/>
                      <a:pt x="323" y="71"/>
                    </a:cubicBezTo>
                    <a:lnTo>
                      <a:pt x="323" y="71"/>
                    </a:lnTo>
                    <a:cubicBezTo>
                      <a:pt x="331" y="75"/>
                      <a:pt x="338" y="79"/>
                      <a:pt x="343" y="85"/>
                    </a:cubicBezTo>
                    <a:cubicBezTo>
                      <a:pt x="316" y="57"/>
                      <a:pt x="259"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39"/>
              <p:cNvSpPr/>
              <p:nvPr/>
            </p:nvSpPr>
            <p:spPr>
              <a:xfrm>
                <a:off x="8952244" y="1226352"/>
                <a:ext cx="38264" cy="34927"/>
              </a:xfrm>
              <a:custGeom>
                <a:avLst/>
                <a:gdLst/>
                <a:ahLst/>
                <a:cxnLst/>
                <a:rect l="l" t="t" r="r" b="b"/>
                <a:pathLst>
                  <a:path w="344" h="314" extrusionOk="0">
                    <a:moveTo>
                      <a:pt x="172" y="0"/>
                    </a:moveTo>
                    <a:cubicBezTo>
                      <a:pt x="88" y="0"/>
                      <a:pt x="1" y="85"/>
                      <a:pt x="1" y="199"/>
                    </a:cubicBezTo>
                    <a:cubicBezTo>
                      <a:pt x="1" y="256"/>
                      <a:pt x="30" y="286"/>
                      <a:pt x="58" y="313"/>
                    </a:cubicBezTo>
                    <a:cubicBezTo>
                      <a:pt x="58" y="286"/>
                      <a:pt x="30" y="256"/>
                      <a:pt x="30" y="229"/>
                    </a:cubicBezTo>
                    <a:cubicBezTo>
                      <a:pt x="30" y="114"/>
                      <a:pt x="115" y="57"/>
                      <a:pt x="229" y="57"/>
                    </a:cubicBezTo>
                    <a:cubicBezTo>
                      <a:pt x="259" y="57"/>
                      <a:pt x="316" y="57"/>
                      <a:pt x="343" y="85"/>
                    </a:cubicBezTo>
                    <a:cubicBezTo>
                      <a:pt x="316" y="57"/>
                      <a:pt x="259"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39"/>
              <p:cNvSpPr/>
              <p:nvPr/>
            </p:nvSpPr>
            <p:spPr>
              <a:xfrm>
                <a:off x="8768043" y="1286529"/>
                <a:ext cx="28809" cy="28809"/>
              </a:xfrm>
              <a:custGeom>
                <a:avLst/>
                <a:gdLst/>
                <a:ahLst/>
                <a:cxnLst/>
                <a:rect l="l" t="t" r="r" b="b"/>
                <a:pathLst>
                  <a:path w="259" h="259" extrusionOk="0">
                    <a:moveTo>
                      <a:pt x="172" y="1"/>
                    </a:moveTo>
                    <a:lnTo>
                      <a:pt x="172" y="1"/>
                    </a:lnTo>
                    <a:cubicBezTo>
                      <a:pt x="199" y="1"/>
                      <a:pt x="223" y="24"/>
                      <a:pt x="250" y="70"/>
                    </a:cubicBezTo>
                    <a:lnTo>
                      <a:pt x="250" y="70"/>
                    </a:lnTo>
                    <a:cubicBezTo>
                      <a:pt x="237" y="27"/>
                      <a:pt x="211" y="1"/>
                      <a:pt x="172" y="1"/>
                    </a:cubicBezTo>
                    <a:close/>
                    <a:moveTo>
                      <a:pt x="145" y="30"/>
                    </a:moveTo>
                    <a:cubicBezTo>
                      <a:pt x="88" y="30"/>
                      <a:pt x="30" y="87"/>
                      <a:pt x="30" y="145"/>
                    </a:cubicBezTo>
                    <a:cubicBezTo>
                      <a:pt x="1" y="172"/>
                      <a:pt x="30" y="202"/>
                      <a:pt x="30" y="202"/>
                    </a:cubicBezTo>
                    <a:lnTo>
                      <a:pt x="30" y="202"/>
                    </a:lnTo>
                    <a:cubicBezTo>
                      <a:pt x="1" y="172"/>
                      <a:pt x="1" y="145"/>
                      <a:pt x="1" y="115"/>
                    </a:cubicBezTo>
                    <a:lnTo>
                      <a:pt x="1" y="145"/>
                    </a:lnTo>
                    <a:cubicBezTo>
                      <a:pt x="1" y="202"/>
                      <a:pt x="30" y="259"/>
                      <a:pt x="115" y="259"/>
                    </a:cubicBezTo>
                    <a:lnTo>
                      <a:pt x="145" y="259"/>
                    </a:lnTo>
                    <a:cubicBezTo>
                      <a:pt x="202" y="259"/>
                      <a:pt x="259" y="229"/>
                      <a:pt x="259" y="145"/>
                    </a:cubicBezTo>
                    <a:cubicBezTo>
                      <a:pt x="259" y="121"/>
                      <a:pt x="257" y="100"/>
                      <a:pt x="252" y="81"/>
                    </a:cubicBezTo>
                    <a:lnTo>
                      <a:pt x="252" y="81"/>
                    </a:lnTo>
                    <a:cubicBezTo>
                      <a:pt x="255" y="83"/>
                      <a:pt x="257" y="85"/>
                      <a:pt x="259" y="87"/>
                    </a:cubicBezTo>
                    <a:cubicBezTo>
                      <a:pt x="256" y="81"/>
                      <a:pt x="253" y="76"/>
                      <a:pt x="250" y="70"/>
                    </a:cubicBezTo>
                    <a:lnTo>
                      <a:pt x="250" y="70"/>
                    </a:lnTo>
                    <a:cubicBezTo>
                      <a:pt x="251" y="74"/>
                      <a:pt x="252" y="77"/>
                      <a:pt x="252" y="81"/>
                    </a:cubicBezTo>
                    <a:lnTo>
                      <a:pt x="252" y="81"/>
                    </a:lnTo>
                    <a:cubicBezTo>
                      <a:pt x="225" y="54"/>
                      <a:pt x="200" y="30"/>
                      <a:pt x="172"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39"/>
              <p:cNvSpPr/>
              <p:nvPr/>
            </p:nvSpPr>
            <p:spPr>
              <a:xfrm>
                <a:off x="8768043" y="1286529"/>
                <a:ext cx="28809" cy="22469"/>
              </a:xfrm>
              <a:custGeom>
                <a:avLst/>
                <a:gdLst/>
                <a:ahLst/>
                <a:cxnLst/>
                <a:rect l="l" t="t" r="r" b="b"/>
                <a:pathLst>
                  <a:path w="259" h="202" extrusionOk="0">
                    <a:moveTo>
                      <a:pt x="115" y="1"/>
                    </a:moveTo>
                    <a:cubicBezTo>
                      <a:pt x="58" y="1"/>
                      <a:pt x="1" y="30"/>
                      <a:pt x="1" y="115"/>
                    </a:cubicBezTo>
                    <a:cubicBezTo>
                      <a:pt x="1" y="145"/>
                      <a:pt x="1" y="172"/>
                      <a:pt x="30" y="202"/>
                    </a:cubicBezTo>
                    <a:lnTo>
                      <a:pt x="30" y="202"/>
                    </a:lnTo>
                    <a:cubicBezTo>
                      <a:pt x="30" y="202"/>
                      <a:pt x="1" y="172"/>
                      <a:pt x="30" y="145"/>
                    </a:cubicBezTo>
                    <a:cubicBezTo>
                      <a:pt x="30" y="87"/>
                      <a:pt x="88" y="30"/>
                      <a:pt x="145" y="30"/>
                    </a:cubicBezTo>
                    <a:lnTo>
                      <a:pt x="172" y="30"/>
                    </a:lnTo>
                    <a:cubicBezTo>
                      <a:pt x="202" y="30"/>
                      <a:pt x="229" y="58"/>
                      <a:pt x="259" y="87"/>
                    </a:cubicBezTo>
                    <a:cubicBezTo>
                      <a:pt x="229" y="30"/>
                      <a:pt x="202"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6" name="Google Shape;6286;p39"/>
            <p:cNvGrpSpPr/>
            <p:nvPr/>
          </p:nvGrpSpPr>
          <p:grpSpPr>
            <a:xfrm>
              <a:off x="7587133" y="2075686"/>
              <a:ext cx="843901" cy="843901"/>
              <a:chOff x="3953575" y="518025"/>
              <a:chExt cx="1343577" cy="1343577"/>
            </a:xfrm>
          </p:grpSpPr>
          <p:sp>
            <p:nvSpPr>
              <p:cNvPr id="6287" name="Google Shape;6287;p39"/>
              <p:cNvSpPr/>
              <p:nvPr/>
            </p:nvSpPr>
            <p:spPr>
              <a:xfrm>
                <a:off x="3953575" y="518025"/>
                <a:ext cx="1343577" cy="1343577"/>
              </a:xfrm>
              <a:custGeom>
                <a:avLst/>
                <a:gdLst/>
                <a:ahLst/>
                <a:cxnLst/>
                <a:rect l="l" t="t" r="r" b="b"/>
                <a:pathLst>
                  <a:path w="12079" h="12079" extrusionOk="0">
                    <a:moveTo>
                      <a:pt x="6026" y="0"/>
                    </a:moveTo>
                    <a:cubicBezTo>
                      <a:pt x="2714" y="0"/>
                      <a:pt x="0" y="2714"/>
                      <a:pt x="0" y="6053"/>
                    </a:cubicBezTo>
                    <a:cubicBezTo>
                      <a:pt x="0" y="7252"/>
                      <a:pt x="343" y="8367"/>
                      <a:pt x="971" y="9308"/>
                    </a:cubicBezTo>
                    <a:cubicBezTo>
                      <a:pt x="2029" y="10994"/>
                      <a:pt x="3913" y="12078"/>
                      <a:pt x="6026" y="12078"/>
                    </a:cubicBezTo>
                    <a:cubicBezTo>
                      <a:pt x="9365" y="12078"/>
                      <a:pt x="12079" y="9365"/>
                      <a:pt x="12079" y="6053"/>
                    </a:cubicBezTo>
                    <a:cubicBezTo>
                      <a:pt x="12079" y="4884"/>
                      <a:pt x="11736" y="3799"/>
                      <a:pt x="11165" y="2885"/>
                    </a:cubicBezTo>
                    <a:cubicBezTo>
                      <a:pt x="10108" y="1142"/>
                      <a:pt x="8196" y="0"/>
                      <a:pt x="6026" y="0"/>
                    </a:cubicBezTo>
                    <a:close/>
                  </a:path>
                </a:pathLst>
              </a:custGeom>
              <a:solidFill>
                <a:schemeClr val="accent5"/>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39"/>
              <p:cNvSpPr/>
              <p:nvPr/>
            </p:nvSpPr>
            <p:spPr>
              <a:xfrm>
                <a:off x="4055241" y="1073853"/>
                <a:ext cx="1241911" cy="787749"/>
              </a:xfrm>
              <a:custGeom>
                <a:avLst/>
                <a:gdLst/>
                <a:ahLst/>
                <a:cxnLst/>
                <a:rect l="l" t="t" r="r" b="b"/>
                <a:pathLst>
                  <a:path w="11165" h="7082" extrusionOk="0">
                    <a:moveTo>
                      <a:pt x="8166" y="1885"/>
                    </a:moveTo>
                    <a:cubicBezTo>
                      <a:pt x="8195" y="1913"/>
                      <a:pt x="8565" y="2141"/>
                      <a:pt x="8166" y="2198"/>
                    </a:cubicBezTo>
                    <a:cubicBezTo>
                      <a:pt x="7937" y="2255"/>
                      <a:pt x="7796" y="2285"/>
                      <a:pt x="7652" y="2285"/>
                    </a:cubicBezTo>
                    <a:cubicBezTo>
                      <a:pt x="7510" y="2285"/>
                      <a:pt x="7366" y="2255"/>
                      <a:pt x="7081" y="2171"/>
                    </a:cubicBezTo>
                    <a:cubicBezTo>
                      <a:pt x="6909" y="2141"/>
                      <a:pt x="7709" y="1999"/>
                      <a:pt x="7796" y="1999"/>
                    </a:cubicBezTo>
                    <a:cubicBezTo>
                      <a:pt x="7823" y="1999"/>
                      <a:pt x="7880" y="1970"/>
                      <a:pt x="7967" y="1942"/>
                    </a:cubicBezTo>
                    <a:cubicBezTo>
                      <a:pt x="8024" y="1913"/>
                      <a:pt x="8081" y="1885"/>
                      <a:pt x="8138" y="1885"/>
                    </a:cubicBezTo>
                    <a:close/>
                    <a:moveTo>
                      <a:pt x="1686" y="2114"/>
                    </a:moveTo>
                    <a:cubicBezTo>
                      <a:pt x="1800" y="2114"/>
                      <a:pt x="1914" y="2114"/>
                      <a:pt x="1914" y="2141"/>
                    </a:cubicBezTo>
                    <a:cubicBezTo>
                      <a:pt x="2200" y="2399"/>
                      <a:pt x="1857" y="2427"/>
                      <a:pt x="1686" y="2427"/>
                    </a:cubicBezTo>
                    <a:lnTo>
                      <a:pt x="1629" y="2427"/>
                    </a:lnTo>
                    <a:cubicBezTo>
                      <a:pt x="1542" y="2513"/>
                      <a:pt x="1286" y="2883"/>
                      <a:pt x="1142" y="2883"/>
                    </a:cubicBezTo>
                    <a:lnTo>
                      <a:pt x="1085" y="2883"/>
                    </a:lnTo>
                    <a:cubicBezTo>
                      <a:pt x="1058" y="2856"/>
                      <a:pt x="1085" y="2228"/>
                      <a:pt x="1115" y="2198"/>
                    </a:cubicBezTo>
                    <a:cubicBezTo>
                      <a:pt x="1142" y="2141"/>
                      <a:pt x="1485" y="2114"/>
                      <a:pt x="1686" y="2114"/>
                    </a:cubicBezTo>
                    <a:close/>
                    <a:moveTo>
                      <a:pt x="9280" y="3084"/>
                    </a:moveTo>
                    <a:cubicBezTo>
                      <a:pt x="9365" y="3084"/>
                      <a:pt x="9452" y="3084"/>
                      <a:pt x="9536" y="3112"/>
                    </a:cubicBezTo>
                    <a:cubicBezTo>
                      <a:pt x="9794" y="3141"/>
                      <a:pt x="10678" y="3454"/>
                      <a:pt x="9966" y="3740"/>
                    </a:cubicBezTo>
                    <a:cubicBezTo>
                      <a:pt x="9395" y="3968"/>
                      <a:pt x="9707" y="4482"/>
                      <a:pt x="9365" y="4482"/>
                    </a:cubicBezTo>
                    <a:cubicBezTo>
                      <a:pt x="9280" y="4482"/>
                      <a:pt x="9166" y="4455"/>
                      <a:pt x="8965" y="4368"/>
                    </a:cubicBezTo>
                    <a:cubicBezTo>
                      <a:pt x="8881" y="4341"/>
                      <a:pt x="7538" y="3854"/>
                      <a:pt x="7681" y="3854"/>
                    </a:cubicBezTo>
                    <a:cubicBezTo>
                      <a:pt x="7739" y="3854"/>
                      <a:pt x="8367" y="3541"/>
                      <a:pt x="8481" y="3484"/>
                    </a:cubicBezTo>
                    <a:cubicBezTo>
                      <a:pt x="8851" y="3256"/>
                      <a:pt x="8938" y="3084"/>
                      <a:pt x="9280" y="3084"/>
                    </a:cubicBezTo>
                    <a:close/>
                    <a:moveTo>
                      <a:pt x="2341" y="4569"/>
                    </a:moveTo>
                    <a:cubicBezTo>
                      <a:pt x="2627" y="4569"/>
                      <a:pt x="2398" y="4939"/>
                      <a:pt x="2485" y="5026"/>
                    </a:cubicBezTo>
                    <a:cubicBezTo>
                      <a:pt x="2714" y="5225"/>
                      <a:pt x="2684" y="5167"/>
                      <a:pt x="2999" y="5311"/>
                    </a:cubicBezTo>
                    <a:cubicBezTo>
                      <a:pt x="3027" y="5311"/>
                      <a:pt x="3913" y="5624"/>
                      <a:pt x="3570" y="5624"/>
                    </a:cubicBezTo>
                    <a:lnTo>
                      <a:pt x="3426" y="5624"/>
                    </a:lnTo>
                    <a:cubicBezTo>
                      <a:pt x="3084" y="5624"/>
                      <a:pt x="2942" y="5825"/>
                      <a:pt x="2942" y="6138"/>
                    </a:cubicBezTo>
                    <a:cubicBezTo>
                      <a:pt x="2912" y="6138"/>
                      <a:pt x="2599" y="5654"/>
                      <a:pt x="2570" y="5624"/>
                    </a:cubicBezTo>
                    <a:cubicBezTo>
                      <a:pt x="2284" y="5339"/>
                      <a:pt x="1971" y="5597"/>
                      <a:pt x="2085" y="4969"/>
                    </a:cubicBezTo>
                    <a:cubicBezTo>
                      <a:pt x="2113" y="4797"/>
                      <a:pt x="2028" y="4626"/>
                      <a:pt x="2257" y="4569"/>
                    </a:cubicBezTo>
                    <a:close/>
                    <a:moveTo>
                      <a:pt x="5653" y="5997"/>
                    </a:moveTo>
                    <a:cubicBezTo>
                      <a:pt x="5882" y="5997"/>
                      <a:pt x="5996" y="6111"/>
                      <a:pt x="5797" y="6339"/>
                    </a:cubicBezTo>
                    <a:cubicBezTo>
                      <a:pt x="5683" y="6453"/>
                      <a:pt x="5311" y="6823"/>
                      <a:pt x="5082" y="6823"/>
                    </a:cubicBezTo>
                    <a:cubicBezTo>
                      <a:pt x="4968" y="6823"/>
                      <a:pt x="4883" y="6739"/>
                      <a:pt x="4883" y="6453"/>
                    </a:cubicBezTo>
                    <a:cubicBezTo>
                      <a:pt x="4883" y="6168"/>
                      <a:pt x="5340" y="5997"/>
                      <a:pt x="5653" y="5997"/>
                    </a:cubicBezTo>
                    <a:close/>
                    <a:moveTo>
                      <a:pt x="11078" y="1"/>
                    </a:moveTo>
                    <a:cubicBezTo>
                      <a:pt x="10993" y="1"/>
                      <a:pt x="10936" y="28"/>
                      <a:pt x="10879" y="58"/>
                    </a:cubicBezTo>
                    <a:cubicBezTo>
                      <a:pt x="10336" y="343"/>
                      <a:pt x="10594" y="800"/>
                      <a:pt x="10479" y="1200"/>
                    </a:cubicBezTo>
                    <a:cubicBezTo>
                      <a:pt x="10450" y="1428"/>
                      <a:pt x="10393" y="1600"/>
                      <a:pt x="10194" y="1657"/>
                    </a:cubicBezTo>
                    <a:lnTo>
                      <a:pt x="10107" y="1657"/>
                    </a:lnTo>
                    <a:cubicBezTo>
                      <a:pt x="9993" y="1657"/>
                      <a:pt x="10023" y="1513"/>
                      <a:pt x="9908" y="1371"/>
                    </a:cubicBezTo>
                    <a:cubicBezTo>
                      <a:pt x="9765" y="1170"/>
                      <a:pt x="9623" y="1086"/>
                      <a:pt x="9395" y="1086"/>
                    </a:cubicBezTo>
                    <a:cubicBezTo>
                      <a:pt x="9223" y="1086"/>
                      <a:pt x="9022" y="1143"/>
                      <a:pt x="8766" y="1200"/>
                    </a:cubicBezTo>
                    <a:cubicBezTo>
                      <a:pt x="8451" y="1284"/>
                      <a:pt x="8451" y="1513"/>
                      <a:pt x="8109" y="1657"/>
                    </a:cubicBezTo>
                    <a:cubicBezTo>
                      <a:pt x="7994" y="1684"/>
                      <a:pt x="7910" y="1714"/>
                      <a:pt x="7823" y="1714"/>
                    </a:cubicBezTo>
                    <a:cubicBezTo>
                      <a:pt x="7624" y="1714"/>
                      <a:pt x="7510" y="1627"/>
                      <a:pt x="7366" y="1513"/>
                    </a:cubicBezTo>
                    <a:cubicBezTo>
                      <a:pt x="7252" y="1428"/>
                      <a:pt x="7110" y="1314"/>
                      <a:pt x="6909" y="1314"/>
                    </a:cubicBezTo>
                    <a:lnTo>
                      <a:pt x="6852" y="1314"/>
                    </a:lnTo>
                    <a:cubicBezTo>
                      <a:pt x="6711" y="1342"/>
                      <a:pt x="5882" y="1856"/>
                      <a:pt x="5797" y="1970"/>
                    </a:cubicBezTo>
                    <a:cubicBezTo>
                      <a:pt x="5653" y="2171"/>
                      <a:pt x="5626" y="2399"/>
                      <a:pt x="5539" y="2598"/>
                    </a:cubicBezTo>
                    <a:cubicBezTo>
                      <a:pt x="5482" y="2826"/>
                      <a:pt x="5253" y="2826"/>
                      <a:pt x="5055" y="2970"/>
                    </a:cubicBezTo>
                    <a:cubicBezTo>
                      <a:pt x="4568" y="3313"/>
                      <a:pt x="4883" y="3626"/>
                      <a:pt x="4854" y="4226"/>
                    </a:cubicBezTo>
                    <a:cubicBezTo>
                      <a:pt x="4854" y="4539"/>
                      <a:pt x="4797" y="5225"/>
                      <a:pt x="4312" y="5225"/>
                    </a:cubicBezTo>
                    <a:cubicBezTo>
                      <a:pt x="3655" y="5225"/>
                      <a:pt x="4054" y="4626"/>
                      <a:pt x="3913" y="4283"/>
                    </a:cubicBezTo>
                    <a:cubicBezTo>
                      <a:pt x="3799" y="4055"/>
                      <a:pt x="3342" y="4055"/>
                      <a:pt x="3342" y="3884"/>
                    </a:cubicBezTo>
                    <a:cubicBezTo>
                      <a:pt x="3255" y="3340"/>
                      <a:pt x="4454" y="2570"/>
                      <a:pt x="3285" y="2171"/>
                    </a:cubicBezTo>
                    <a:cubicBezTo>
                      <a:pt x="3227" y="2141"/>
                      <a:pt x="3141" y="2141"/>
                      <a:pt x="3084" y="2141"/>
                    </a:cubicBezTo>
                    <a:cubicBezTo>
                      <a:pt x="2999" y="2141"/>
                      <a:pt x="2912" y="2141"/>
                      <a:pt x="2828" y="2171"/>
                    </a:cubicBezTo>
                    <a:lnTo>
                      <a:pt x="2428" y="2171"/>
                    </a:lnTo>
                    <a:cubicBezTo>
                      <a:pt x="2257" y="2114"/>
                      <a:pt x="2170" y="1856"/>
                      <a:pt x="1884" y="1828"/>
                    </a:cubicBezTo>
                    <a:cubicBezTo>
                      <a:pt x="1827" y="1798"/>
                      <a:pt x="1743" y="1798"/>
                      <a:pt x="1686" y="1798"/>
                    </a:cubicBezTo>
                    <a:cubicBezTo>
                      <a:pt x="1400" y="1798"/>
                      <a:pt x="1028" y="1885"/>
                      <a:pt x="829" y="2027"/>
                    </a:cubicBezTo>
                    <a:cubicBezTo>
                      <a:pt x="628" y="2198"/>
                      <a:pt x="30" y="3084"/>
                      <a:pt x="0" y="3397"/>
                    </a:cubicBezTo>
                    <a:cubicBezTo>
                      <a:pt x="0" y="3712"/>
                      <a:pt x="628" y="4482"/>
                      <a:pt x="544" y="4654"/>
                    </a:cubicBezTo>
                    <a:cubicBezTo>
                      <a:pt x="487" y="4711"/>
                      <a:pt x="429" y="4740"/>
                      <a:pt x="372" y="4768"/>
                    </a:cubicBezTo>
                    <a:cubicBezTo>
                      <a:pt x="601" y="5083"/>
                      <a:pt x="886" y="5368"/>
                      <a:pt x="1172" y="5624"/>
                    </a:cubicBezTo>
                    <a:cubicBezTo>
                      <a:pt x="1199" y="5624"/>
                      <a:pt x="1256" y="5597"/>
                      <a:pt x="1286" y="5597"/>
                    </a:cubicBezTo>
                    <a:cubicBezTo>
                      <a:pt x="1343" y="5567"/>
                      <a:pt x="1428" y="5540"/>
                      <a:pt x="1485" y="5540"/>
                    </a:cubicBezTo>
                    <a:cubicBezTo>
                      <a:pt x="1599" y="5540"/>
                      <a:pt x="1713" y="5624"/>
                      <a:pt x="1800" y="5825"/>
                    </a:cubicBezTo>
                    <a:cubicBezTo>
                      <a:pt x="1857" y="5967"/>
                      <a:pt x="1884" y="6081"/>
                      <a:pt x="1857" y="6138"/>
                    </a:cubicBezTo>
                    <a:cubicBezTo>
                      <a:pt x="2085" y="6282"/>
                      <a:pt x="2341" y="6424"/>
                      <a:pt x="2570" y="6538"/>
                    </a:cubicBezTo>
                    <a:cubicBezTo>
                      <a:pt x="2656" y="6510"/>
                      <a:pt x="2714" y="6481"/>
                      <a:pt x="2771" y="6481"/>
                    </a:cubicBezTo>
                    <a:cubicBezTo>
                      <a:pt x="2855" y="6481"/>
                      <a:pt x="2828" y="6568"/>
                      <a:pt x="2828" y="6625"/>
                    </a:cubicBezTo>
                    <a:cubicBezTo>
                      <a:pt x="3170" y="6766"/>
                      <a:pt x="3513" y="6880"/>
                      <a:pt x="3856" y="6967"/>
                    </a:cubicBezTo>
                    <a:cubicBezTo>
                      <a:pt x="3856" y="6796"/>
                      <a:pt x="3712" y="6568"/>
                      <a:pt x="3684" y="6396"/>
                    </a:cubicBezTo>
                    <a:cubicBezTo>
                      <a:pt x="3627" y="6054"/>
                      <a:pt x="3285" y="6111"/>
                      <a:pt x="3741" y="5853"/>
                    </a:cubicBezTo>
                    <a:cubicBezTo>
                      <a:pt x="3799" y="5825"/>
                      <a:pt x="3913" y="5796"/>
                      <a:pt x="4054" y="5796"/>
                    </a:cubicBezTo>
                    <a:cubicBezTo>
                      <a:pt x="4255" y="5796"/>
                      <a:pt x="4454" y="5825"/>
                      <a:pt x="4541" y="5882"/>
                    </a:cubicBezTo>
                    <a:cubicBezTo>
                      <a:pt x="5139" y="6195"/>
                      <a:pt x="4541" y="6081"/>
                      <a:pt x="4682" y="6396"/>
                    </a:cubicBezTo>
                    <a:cubicBezTo>
                      <a:pt x="4712" y="6481"/>
                      <a:pt x="4826" y="6853"/>
                      <a:pt x="4911" y="6910"/>
                    </a:cubicBezTo>
                    <a:cubicBezTo>
                      <a:pt x="4968" y="6967"/>
                      <a:pt x="5112" y="6910"/>
                      <a:pt x="5139" y="6995"/>
                    </a:cubicBezTo>
                    <a:cubicBezTo>
                      <a:pt x="5139" y="7024"/>
                      <a:pt x="5169" y="7052"/>
                      <a:pt x="5169" y="7081"/>
                    </a:cubicBezTo>
                    <a:cubicBezTo>
                      <a:pt x="5311" y="7081"/>
                      <a:pt x="5482" y="7081"/>
                      <a:pt x="5653" y="7052"/>
                    </a:cubicBezTo>
                    <a:cubicBezTo>
                      <a:pt x="5626" y="7024"/>
                      <a:pt x="5626" y="6995"/>
                      <a:pt x="5653" y="6938"/>
                    </a:cubicBezTo>
                    <a:cubicBezTo>
                      <a:pt x="5797" y="6796"/>
                      <a:pt x="6026" y="6823"/>
                      <a:pt x="6197" y="6709"/>
                    </a:cubicBezTo>
                    <a:cubicBezTo>
                      <a:pt x="6567" y="6424"/>
                      <a:pt x="6224" y="6225"/>
                      <a:pt x="6597" y="5910"/>
                    </a:cubicBezTo>
                    <a:cubicBezTo>
                      <a:pt x="6711" y="5825"/>
                      <a:pt x="7110" y="5597"/>
                      <a:pt x="7309" y="5597"/>
                    </a:cubicBezTo>
                    <a:cubicBezTo>
                      <a:pt x="7339" y="5597"/>
                      <a:pt x="7366" y="5597"/>
                      <a:pt x="7396" y="5624"/>
                    </a:cubicBezTo>
                    <a:cubicBezTo>
                      <a:pt x="7853" y="5825"/>
                      <a:pt x="7739" y="6225"/>
                      <a:pt x="7510" y="6225"/>
                    </a:cubicBezTo>
                    <a:lnTo>
                      <a:pt x="7453" y="6225"/>
                    </a:lnTo>
                    <a:cubicBezTo>
                      <a:pt x="7423" y="6225"/>
                      <a:pt x="7339" y="6510"/>
                      <a:pt x="7252" y="6709"/>
                    </a:cubicBezTo>
                    <a:cubicBezTo>
                      <a:pt x="7453" y="6625"/>
                      <a:pt x="7624" y="6538"/>
                      <a:pt x="7823" y="6453"/>
                    </a:cubicBezTo>
                    <a:cubicBezTo>
                      <a:pt x="7853" y="6424"/>
                      <a:pt x="7853" y="6396"/>
                      <a:pt x="7880" y="6367"/>
                    </a:cubicBezTo>
                    <a:cubicBezTo>
                      <a:pt x="7937" y="6252"/>
                      <a:pt x="7994" y="6138"/>
                      <a:pt x="8051" y="6138"/>
                    </a:cubicBezTo>
                    <a:lnTo>
                      <a:pt x="8081" y="6138"/>
                    </a:lnTo>
                    <a:cubicBezTo>
                      <a:pt x="8109" y="6168"/>
                      <a:pt x="8138" y="6195"/>
                      <a:pt x="8138" y="6282"/>
                    </a:cubicBezTo>
                    <a:cubicBezTo>
                      <a:pt x="8280" y="6195"/>
                      <a:pt x="8394" y="6111"/>
                      <a:pt x="8538" y="6024"/>
                    </a:cubicBezTo>
                    <a:cubicBezTo>
                      <a:pt x="8538" y="5997"/>
                      <a:pt x="8538" y="5939"/>
                      <a:pt x="8508" y="5910"/>
                    </a:cubicBezTo>
                    <a:cubicBezTo>
                      <a:pt x="8424" y="5624"/>
                      <a:pt x="8223" y="5597"/>
                      <a:pt x="8024" y="5396"/>
                    </a:cubicBezTo>
                    <a:cubicBezTo>
                      <a:pt x="7967" y="5311"/>
                      <a:pt x="7937" y="5197"/>
                      <a:pt x="7910" y="5083"/>
                    </a:cubicBezTo>
                    <a:cubicBezTo>
                      <a:pt x="7823" y="4939"/>
                      <a:pt x="7681" y="4996"/>
                      <a:pt x="7480" y="4912"/>
                    </a:cubicBezTo>
                    <a:cubicBezTo>
                      <a:pt x="7024" y="4768"/>
                      <a:pt x="6939" y="4768"/>
                      <a:pt x="7480" y="4368"/>
                    </a:cubicBezTo>
                    <a:cubicBezTo>
                      <a:pt x="7681" y="4226"/>
                      <a:pt x="7823" y="4169"/>
                      <a:pt x="7967" y="4169"/>
                    </a:cubicBezTo>
                    <a:cubicBezTo>
                      <a:pt x="8138" y="4169"/>
                      <a:pt x="8310" y="4254"/>
                      <a:pt x="8508" y="4341"/>
                    </a:cubicBezTo>
                    <a:cubicBezTo>
                      <a:pt x="8794" y="4482"/>
                      <a:pt x="8794" y="4654"/>
                      <a:pt x="9166" y="4740"/>
                    </a:cubicBezTo>
                    <a:cubicBezTo>
                      <a:pt x="9337" y="4768"/>
                      <a:pt x="9422" y="4797"/>
                      <a:pt x="9509" y="4797"/>
                    </a:cubicBezTo>
                    <a:cubicBezTo>
                      <a:pt x="9593" y="4797"/>
                      <a:pt x="9680" y="4768"/>
                      <a:pt x="9794" y="4683"/>
                    </a:cubicBezTo>
                    <a:cubicBezTo>
                      <a:pt x="9908" y="4626"/>
                      <a:pt x="9966" y="4482"/>
                      <a:pt x="10080" y="4482"/>
                    </a:cubicBezTo>
                    <a:lnTo>
                      <a:pt x="10107" y="4482"/>
                    </a:lnTo>
                    <a:cubicBezTo>
                      <a:pt x="10564" y="3797"/>
                      <a:pt x="10907" y="2998"/>
                      <a:pt x="11050" y="2141"/>
                    </a:cubicBezTo>
                    <a:lnTo>
                      <a:pt x="11050" y="2141"/>
                    </a:lnTo>
                    <a:cubicBezTo>
                      <a:pt x="10907" y="2342"/>
                      <a:pt x="10879" y="2685"/>
                      <a:pt x="10594" y="2769"/>
                    </a:cubicBezTo>
                    <a:lnTo>
                      <a:pt x="10537" y="2769"/>
                    </a:lnTo>
                    <a:cubicBezTo>
                      <a:pt x="10393" y="2769"/>
                      <a:pt x="10393" y="2513"/>
                      <a:pt x="10251" y="2484"/>
                    </a:cubicBezTo>
                    <a:cubicBezTo>
                      <a:pt x="10137" y="2456"/>
                      <a:pt x="9794" y="2484"/>
                      <a:pt x="9680" y="2399"/>
                    </a:cubicBezTo>
                    <a:cubicBezTo>
                      <a:pt x="9337" y="2255"/>
                      <a:pt x="8337" y="1570"/>
                      <a:pt x="9280" y="1570"/>
                    </a:cubicBezTo>
                    <a:cubicBezTo>
                      <a:pt x="9395" y="1570"/>
                      <a:pt x="9737" y="1970"/>
                      <a:pt x="9966" y="1970"/>
                    </a:cubicBezTo>
                    <a:lnTo>
                      <a:pt x="10050" y="1970"/>
                    </a:lnTo>
                    <a:cubicBezTo>
                      <a:pt x="10678" y="1970"/>
                      <a:pt x="10564" y="1513"/>
                      <a:pt x="10822" y="1086"/>
                    </a:cubicBezTo>
                    <a:cubicBezTo>
                      <a:pt x="10964" y="857"/>
                      <a:pt x="11078" y="771"/>
                      <a:pt x="11135" y="771"/>
                    </a:cubicBezTo>
                    <a:lnTo>
                      <a:pt x="11165" y="771"/>
                    </a:lnTo>
                    <a:lnTo>
                      <a:pt x="11078" y="1"/>
                    </a:lnTo>
                    <a:close/>
                  </a:path>
                </a:pathLst>
              </a:custGeom>
              <a:solidFill>
                <a:schemeClr val="accent6"/>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39"/>
              <p:cNvSpPr/>
              <p:nvPr/>
            </p:nvSpPr>
            <p:spPr>
              <a:xfrm>
                <a:off x="4299841" y="518025"/>
                <a:ext cx="949592" cy="594093"/>
              </a:xfrm>
              <a:custGeom>
                <a:avLst/>
                <a:gdLst/>
                <a:ahLst/>
                <a:cxnLst/>
                <a:rect l="l" t="t" r="r" b="b"/>
                <a:pathLst>
                  <a:path w="8537" h="5341" extrusionOk="0">
                    <a:moveTo>
                      <a:pt x="2970" y="144"/>
                    </a:moveTo>
                    <a:cubicBezTo>
                      <a:pt x="3169" y="144"/>
                      <a:pt x="4025" y="400"/>
                      <a:pt x="3911" y="487"/>
                    </a:cubicBezTo>
                    <a:cubicBezTo>
                      <a:pt x="3854" y="544"/>
                      <a:pt x="3769" y="544"/>
                      <a:pt x="3626" y="544"/>
                    </a:cubicBezTo>
                    <a:cubicBezTo>
                      <a:pt x="3283" y="544"/>
                      <a:pt x="2742" y="400"/>
                      <a:pt x="2913" y="144"/>
                    </a:cubicBezTo>
                    <a:close/>
                    <a:moveTo>
                      <a:pt x="4482" y="3684"/>
                    </a:moveTo>
                    <a:cubicBezTo>
                      <a:pt x="4683" y="3684"/>
                      <a:pt x="5110" y="4055"/>
                      <a:pt x="5110" y="4283"/>
                    </a:cubicBezTo>
                    <a:cubicBezTo>
                      <a:pt x="5083" y="4397"/>
                      <a:pt x="5053" y="4454"/>
                      <a:pt x="4969" y="4454"/>
                    </a:cubicBezTo>
                    <a:cubicBezTo>
                      <a:pt x="4740" y="4454"/>
                      <a:pt x="4311" y="4055"/>
                      <a:pt x="4368" y="3769"/>
                    </a:cubicBezTo>
                    <a:cubicBezTo>
                      <a:pt x="4368" y="3712"/>
                      <a:pt x="4425" y="3684"/>
                      <a:pt x="4482" y="3684"/>
                    </a:cubicBezTo>
                    <a:close/>
                    <a:moveTo>
                      <a:pt x="2655" y="3598"/>
                    </a:moveTo>
                    <a:cubicBezTo>
                      <a:pt x="2712" y="3627"/>
                      <a:pt x="2997" y="3970"/>
                      <a:pt x="2997" y="4027"/>
                    </a:cubicBezTo>
                    <a:cubicBezTo>
                      <a:pt x="3027" y="4198"/>
                      <a:pt x="3141" y="4370"/>
                      <a:pt x="3084" y="4511"/>
                    </a:cubicBezTo>
                    <a:cubicBezTo>
                      <a:pt x="3054" y="4541"/>
                      <a:pt x="3027" y="4568"/>
                      <a:pt x="2997" y="4568"/>
                    </a:cubicBezTo>
                    <a:cubicBezTo>
                      <a:pt x="2913" y="4568"/>
                      <a:pt x="2769" y="4313"/>
                      <a:pt x="2684" y="4084"/>
                    </a:cubicBezTo>
                    <a:cubicBezTo>
                      <a:pt x="2598" y="3826"/>
                      <a:pt x="2541" y="3598"/>
                      <a:pt x="2627" y="3598"/>
                    </a:cubicBezTo>
                    <a:close/>
                    <a:moveTo>
                      <a:pt x="2913" y="0"/>
                    </a:moveTo>
                    <a:cubicBezTo>
                      <a:pt x="2769" y="0"/>
                      <a:pt x="2627" y="0"/>
                      <a:pt x="2483" y="30"/>
                    </a:cubicBezTo>
                    <a:cubicBezTo>
                      <a:pt x="2399" y="258"/>
                      <a:pt x="1627" y="315"/>
                      <a:pt x="1485" y="315"/>
                    </a:cubicBezTo>
                    <a:cubicBezTo>
                      <a:pt x="1314" y="343"/>
                      <a:pt x="1170" y="544"/>
                      <a:pt x="1028" y="544"/>
                    </a:cubicBezTo>
                    <a:lnTo>
                      <a:pt x="942" y="544"/>
                    </a:lnTo>
                    <a:cubicBezTo>
                      <a:pt x="914" y="514"/>
                      <a:pt x="857" y="457"/>
                      <a:pt x="828" y="373"/>
                    </a:cubicBezTo>
                    <a:cubicBezTo>
                      <a:pt x="542" y="487"/>
                      <a:pt x="256" y="628"/>
                      <a:pt x="1" y="772"/>
                    </a:cubicBezTo>
                    <a:cubicBezTo>
                      <a:pt x="1" y="1286"/>
                      <a:pt x="58" y="1828"/>
                      <a:pt x="343" y="2314"/>
                    </a:cubicBezTo>
                    <a:cubicBezTo>
                      <a:pt x="428" y="2485"/>
                      <a:pt x="515" y="2542"/>
                      <a:pt x="599" y="2542"/>
                    </a:cubicBezTo>
                    <a:cubicBezTo>
                      <a:pt x="743" y="2542"/>
                      <a:pt x="857" y="2399"/>
                      <a:pt x="942" y="2341"/>
                    </a:cubicBezTo>
                    <a:cubicBezTo>
                      <a:pt x="1056" y="2257"/>
                      <a:pt x="1056" y="1999"/>
                      <a:pt x="1200" y="1999"/>
                    </a:cubicBezTo>
                    <a:cubicBezTo>
                      <a:pt x="1257" y="1999"/>
                      <a:pt x="1284" y="2113"/>
                      <a:pt x="1341" y="2113"/>
                    </a:cubicBezTo>
                    <a:cubicBezTo>
                      <a:pt x="1371" y="2143"/>
                      <a:pt x="1714" y="2314"/>
                      <a:pt x="1855" y="2314"/>
                    </a:cubicBezTo>
                    <a:lnTo>
                      <a:pt x="1885" y="2314"/>
                    </a:lnTo>
                    <a:cubicBezTo>
                      <a:pt x="2141" y="2314"/>
                      <a:pt x="2228" y="2143"/>
                      <a:pt x="2426" y="2113"/>
                    </a:cubicBezTo>
                    <a:cubicBezTo>
                      <a:pt x="2426" y="2113"/>
                      <a:pt x="2655" y="2086"/>
                      <a:pt x="2883" y="2086"/>
                    </a:cubicBezTo>
                    <a:cubicBezTo>
                      <a:pt x="3226" y="2086"/>
                      <a:pt x="3598" y="2143"/>
                      <a:pt x="3568" y="2428"/>
                    </a:cubicBezTo>
                    <a:cubicBezTo>
                      <a:pt x="3511" y="2657"/>
                      <a:pt x="2856" y="2798"/>
                      <a:pt x="2627" y="2999"/>
                    </a:cubicBezTo>
                    <a:cubicBezTo>
                      <a:pt x="2426" y="3198"/>
                      <a:pt x="2342" y="3198"/>
                      <a:pt x="2255" y="3513"/>
                    </a:cubicBezTo>
                    <a:cubicBezTo>
                      <a:pt x="2255" y="3570"/>
                      <a:pt x="2228" y="4397"/>
                      <a:pt x="2228" y="4397"/>
                    </a:cubicBezTo>
                    <a:cubicBezTo>
                      <a:pt x="2285" y="4740"/>
                      <a:pt x="2056" y="4541"/>
                      <a:pt x="2369" y="4854"/>
                    </a:cubicBezTo>
                    <a:cubicBezTo>
                      <a:pt x="2426" y="4911"/>
                      <a:pt x="2883" y="4884"/>
                      <a:pt x="2997" y="4941"/>
                    </a:cubicBezTo>
                    <a:cubicBezTo>
                      <a:pt x="3226" y="4998"/>
                      <a:pt x="3198" y="5340"/>
                      <a:pt x="3427" y="5340"/>
                    </a:cubicBezTo>
                    <a:cubicBezTo>
                      <a:pt x="3484" y="5340"/>
                      <a:pt x="3541" y="5311"/>
                      <a:pt x="3626" y="5283"/>
                    </a:cubicBezTo>
                    <a:cubicBezTo>
                      <a:pt x="3827" y="5197"/>
                      <a:pt x="3854" y="4884"/>
                      <a:pt x="3827" y="4712"/>
                    </a:cubicBezTo>
                    <a:cubicBezTo>
                      <a:pt x="3769" y="4541"/>
                      <a:pt x="3427" y="4541"/>
                      <a:pt x="3340" y="4397"/>
                    </a:cubicBezTo>
                    <a:cubicBezTo>
                      <a:pt x="3226" y="4169"/>
                      <a:pt x="3226" y="4027"/>
                      <a:pt x="3198" y="3769"/>
                    </a:cubicBezTo>
                    <a:cubicBezTo>
                      <a:pt x="3169" y="3541"/>
                      <a:pt x="2684" y="3456"/>
                      <a:pt x="3198" y="3228"/>
                    </a:cubicBezTo>
                    <a:cubicBezTo>
                      <a:pt x="3198" y="3228"/>
                      <a:pt x="3198" y="3198"/>
                      <a:pt x="3226" y="3198"/>
                    </a:cubicBezTo>
                    <a:cubicBezTo>
                      <a:pt x="3370" y="3198"/>
                      <a:pt x="3827" y="3513"/>
                      <a:pt x="3884" y="3570"/>
                    </a:cubicBezTo>
                    <a:cubicBezTo>
                      <a:pt x="4139" y="3856"/>
                      <a:pt x="3911" y="3856"/>
                      <a:pt x="4055" y="4169"/>
                    </a:cubicBezTo>
                    <a:cubicBezTo>
                      <a:pt x="4139" y="4340"/>
                      <a:pt x="4425" y="4340"/>
                      <a:pt x="4455" y="4541"/>
                    </a:cubicBezTo>
                    <a:cubicBezTo>
                      <a:pt x="4482" y="4683"/>
                      <a:pt x="3911" y="5197"/>
                      <a:pt x="4398" y="5197"/>
                    </a:cubicBezTo>
                    <a:lnTo>
                      <a:pt x="4539" y="5197"/>
                    </a:lnTo>
                    <a:cubicBezTo>
                      <a:pt x="4710" y="5169"/>
                      <a:pt x="5140" y="4541"/>
                      <a:pt x="5281" y="4340"/>
                    </a:cubicBezTo>
                    <a:cubicBezTo>
                      <a:pt x="5425" y="4112"/>
                      <a:pt x="5197" y="3712"/>
                      <a:pt x="5510" y="3712"/>
                    </a:cubicBezTo>
                    <a:cubicBezTo>
                      <a:pt x="5597" y="3712"/>
                      <a:pt x="5738" y="3742"/>
                      <a:pt x="5939" y="3826"/>
                    </a:cubicBezTo>
                    <a:cubicBezTo>
                      <a:pt x="6853" y="4169"/>
                      <a:pt x="5597" y="4198"/>
                      <a:pt x="5852" y="4797"/>
                    </a:cubicBezTo>
                    <a:cubicBezTo>
                      <a:pt x="5967" y="5025"/>
                      <a:pt x="6081" y="5112"/>
                      <a:pt x="6195" y="5112"/>
                    </a:cubicBezTo>
                    <a:cubicBezTo>
                      <a:pt x="6339" y="5112"/>
                      <a:pt x="6481" y="4968"/>
                      <a:pt x="6595" y="4797"/>
                    </a:cubicBezTo>
                    <a:cubicBezTo>
                      <a:pt x="6709" y="4655"/>
                      <a:pt x="6796" y="4484"/>
                      <a:pt x="6796" y="4484"/>
                    </a:cubicBezTo>
                    <a:lnTo>
                      <a:pt x="6796" y="4484"/>
                    </a:lnTo>
                    <a:cubicBezTo>
                      <a:pt x="6766" y="4827"/>
                      <a:pt x="7166" y="5283"/>
                      <a:pt x="7481" y="5283"/>
                    </a:cubicBezTo>
                    <a:cubicBezTo>
                      <a:pt x="7508" y="5283"/>
                      <a:pt x="7794" y="4740"/>
                      <a:pt x="7794" y="4712"/>
                    </a:cubicBezTo>
                    <a:cubicBezTo>
                      <a:pt x="7824" y="4655"/>
                      <a:pt x="7881" y="4626"/>
                      <a:pt x="7938" y="4626"/>
                    </a:cubicBezTo>
                    <a:cubicBezTo>
                      <a:pt x="7965" y="4626"/>
                      <a:pt x="7995" y="4655"/>
                      <a:pt x="7995" y="4655"/>
                    </a:cubicBezTo>
                    <a:lnTo>
                      <a:pt x="8079" y="4655"/>
                    </a:lnTo>
                    <a:cubicBezTo>
                      <a:pt x="8137" y="4655"/>
                      <a:pt x="8166" y="4626"/>
                      <a:pt x="8109" y="4454"/>
                    </a:cubicBezTo>
                    <a:cubicBezTo>
                      <a:pt x="8109" y="4427"/>
                      <a:pt x="8052" y="4427"/>
                      <a:pt x="8022" y="4427"/>
                    </a:cubicBezTo>
                    <a:lnTo>
                      <a:pt x="7824" y="4427"/>
                    </a:lnTo>
                    <a:cubicBezTo>
                      <a:pt x="7623" y="4427"/>
                      <a:pt x="7481" y="4397"/>
                      <a:pt x="7709" y="4055"/>
                    </a:cubicBezTo>
                    <a:cubicBezTo>
                      <a:pt x="7908" y="3769"/>
                      <a:pt x="8251" y="3913"/>
                      <a:pt x="8536" y="3799"/>
                    </a:cubicBezTo>
                    <a:cubicBezTo>
                      <a:pt x="8395" y="3483"/>
                      <a:pt x="8251" y="3171"/>
                      <a:pt x="8052" y="2885"/>
                    </a:cubicBezTo>
                    <a:cubicBezTo>
                      <a:pt x="7881" y="2600"/>
                      <a:pt x="7680" y="2314"/>
                      <a:pt x="7451" y="2056"/>
                    </a:cubicBezTo>
                    <a:cubicBezTo>
                      <a:pt x="7424" y="2056"/>
                      <a:pt x="7367" y="2029"/>
                      <a:pt x="7310" y="2029"/>
                    </a:cubicBezTo>
                    <a:cubicBezTo>
                      <a:pt x="7253" y="2029"/>
                      <a:pt x="7196" y="2056"/>
                      <a:pt x="7138" y="2056"/>
                    </a:cubicBezTo>
                    <a:lnTo>
                      <a:pt x="7052" y="2056"/>
                    </a:lnTo>
                    <a:cubicBezTo>
                      <a:pt x="6796" y="2056"/>
                      <a:pt x="6796" y="1857"/>
                      <a:pt x="6910" y="1656"/>
                    </a:cubicBezTo>
                    <a:cubicBezTo>
                      <a:pt x="6910" y="1629"/>
                      <a:pt x="6937" y="1572"/>
                      <a:pt x="6967" y="1542"/>
                    </a:cubicBezTo>
                    <a:cubicBezTo>
                      <a:pt x="6823" y="1428"/>
                      <a:pt x="6652" y="1314"/>
                      <a:pt x="6510" y="1199"/>
                    </a:cubicBezTo>
                    <a:cubicBezTo>
                      <a:pt x="6366" y="1343"/>
                      <a:pt x="6366" y="1542"/>
                      <a:pt x="6453" y="1800"/>
                    </a:cubicBezTo>
                    <a:cubicBezTo>
                      <a:pt x="6510" y="1971"/>
                      <a:pt x="6739" y="2086"/>
                      <a:pt x="6709" y="2284"/>
                    </a:cubicBezTo>
                    <a:cubicBezTo>
                      <a:pt x="6682" y="2399"/>
                      <a:pt x="6510" y="2341"/>
                      <a:pt x="6396" y="2428"/>
                    </a:cubicBezTo>
                    <a:cubicBezTo>
                      <a:pt x="6366" y="2428"/>
                      <a:pt x="6053" y="3228"/>
                      <a:pt x="5996" y="3255"/>
                    </a:cubicBezTo>
                    <a:cubicBezTo>
                      <a:pt x="5910" y="3285"/>
                      <a:pt x="5852" y="3285"/>
                      <a:pt x="5795" y="3285"/>
                    </a:cubicBezTo>
                    <a:cubicBezTo>
                      <a:pt x="5510" y="3285"/>
                      <a:pt x="5425" y="2885"/>
                      <a:pt x="5396" y="2627"/>
                    </a:cubicBezTo>
                    <a:cubicBezTo>
                      <a:pt x="5339" y="2029"/>
                      <a:pt x="5624" y="1885"/>
                      <a:pt x="5368" y="1314"/>
                    </a:cubicBezTo>
                    <a:cubicBezTo>
                      <a:pt x="5254" y="1058"/>
                      <a:pt x="5026" y="601"/>
                      <a:pt x="4740" y="286"/>
                    </a:cubicBezTo>
                    <a:cubicBezTo>
                      <a:pt x="4425" y="201"/>
                      <a:pt x="4112" y="114"/>
                      <a:pt x="3797" y="57"/>
                    </a:cubicBezTo>
                    <a:cubicBezTo>
                      <a:pt x="3740" y="87"/>
                      <a:pt x="3712" y="87"/>
                      <a:pt x="3655" y="87"/>
                    </a:cubicBezTo>
                    <a:lnTo>
                      <a:pt x="3511" y="87"/>
                    </a:lnTo>
                    <a:cubicBezTo>
                      <a:pt x="3427" y="57"/>
                      <a:pt x="3370" y="57"/>
                      <a:pt x="3313" y="30"/>
                    </a:cubicBezTo>
                    <a:cubicBezTo>
                      <a:pt x="3169" y="0"/>
                      <a:pt x="3054" y="0"/>
                      <a:pt x="2913" y="0"/>
                    </a:cubicBezTo>
                    <a:close/>
                  </a:path>
                </a:pathLst>
              </a:custGeom>
              <a:solidFill>
                <a:schemeClr val="accent6"/>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39"/>
              <p:cNvSpPr/>
              <p:nvPr/>
            </p:nvSpPr>
            <p:spPr>
              <a:xfrm>
                <a:off x="3953575" y="867295"/>
                <a:ext cx="495541" cy="403552"/>
              </a:xfrm>
              <a:custGeom>
                <a:avLst/>
                <a:gdLst/>
                <a:ahLst/>
                <a:cxnLst/>
                <a:rect l="l" t="t" r="r" b="b"/>
                <a:pathLst>
                  <a:path w="4455" h="3628" extrusionOk="0">
                    <a:moveTo>
                      <a:pt x="3799" y="487"/>
                    </a:moveTo>
                    <a:cubicBezTo>
                      <a:pt x="3913" y="487"/>
                      <a:pt x="4084" y="972"/>
                      <a:pt x="4055" y="1001"/>
                    </a:cubicBezTo>
                    <a:cubicBezTo>
                      <a:pt x="3883" y="1200"/>
                      <a:pt x="3769" y="1287"/>
                      <a:pt x="3685" y="1287"/>
                    </a:cubicBezTo>
                    <a:cubicBezTo>
                      <a:pt x="3484" y="1287"/>
                      <a:pt x="3484" y="887"/>
                      <a:pt x="3769" y="515"/>
                    </a:cubicBezTo>
                    <a:cubicBezTo>
                      <a:pt x="3769" y="487"/>
                      <a:pt x="3769" y="487"/>
                      <a:pt x="3799" y="487"/>
                    </a:cubicBezTo>
                    <a:close/>
                    <a:moveTo>
                      <a:pt x="2942" y="1"/>
                    </a:moveTo>
                    <a:cubicBezTo>
                      <a:pt x="2828" y="1"/>
                      <a:pt x="2684" y="58"/>
                      <a:pt x="2570" y="88"/>
                    </a:cubicBezTo>
                    <a:cubicBezTo>
                      <a:pt x="1942" y="373"/>
                      <a:pt x="2170" y="602"/>
                      <a:pt x="1915" y="1116"/>
                    </a:cubicBezTo>
                    <a:cubicBezTo>
                      <a:pt x="1857" y="1257"/>
                      <a:pt x="1371" y="1858"/>
                      <a:pt x="1229" y="1885"/>
                    </a:cubicBezTo>
                    <a:lnTo>
                      <a:pt x="1172" y="1885"/>
                    </a:lnTo>
                    <a:cubicBezTo>
                      <a:pt x="743" y="1885"/>
                      <a:pt x="914" y="1515"/>
                      <a:pt x="830" y="1287"/>
                    </a:cubicBezTo>
                    <a:cubicBezTo>
                      <a:pt x="715" y="1029"/>
                      <a:pt x="830" y="659"/>
                      <a:pt x="457" y="572"/>
                    </a:cubicBezTo>
                    <a:cubicBezTo>
                      <a:pt x="172" y="1287"/>
                      <a:pt x="0" y="2086"/>
                      <a:pt x="0" y="2913"/>
                    </a:cubicBezTo>
                    <a:lnTo>
                      <a:pt x="0" y="3084"/>
                    </a:lnTo>
                    <a:lnTo>
                      <a:pt x="30" y="3084"/>
                    </a:lnTo>
                    <a:cubicBezTo>
                      <a:pt x="87" y="3084"/>
                      <a:pt x="172" y="3114"/>
                      <a:pt x="316" y="3171"/>
                    </a:cubicBezTo>
                    <a:cubicBezTo>
                      <a:pt x="487" y="3228"/>
                      <a:pt x="571" y="3628"/>
                      <a:pt x="857" y="3628"/>
                    </a:cubicBezTo>
                    <a:cubicBezTo>
                      <a:pt x="971" y="3628"/>
                      <a:pt x="1058" y="3598"/>
                      <a:pt x="1200" y="3514"/>
                    </a:cubicBezTo>
                    <a:cubicBezTo>
                      <a:pt x="1314" y="3427"/>
                      <a:pt x="1229" y="3199"/>
                      <a:pt x="1314" y="3141"/>
                    </a:cubicBezTo>
                    <a:cubicBezTo>
                      <a:pt x="1401" y="3057"/>
                      <a:pt x="1686" y="2943"/>
                      <a:pt x="1771" y="2856"/>
                    </a:cubicBezTo>
                    <a:cubicBezTo>
                      <a:pt x="2113" y="2600"/>
                      <a:pt x="2428" y="2513"/>
                      <a:pt x="2771" y="2315"/>
                    </a:cubicBezTo>
                    <a:cubicBezTo>
                      <a:pt x="2942" y="2200"/>
                      <a:pt x="2999" y="1885"/>
                      <a:pt x="3141" y="1801"/>
                    </a:cubicBezTo>
                    <a:cubicBezTo>
                      <a:pt x="3171" y="1801"/>
                      <a:pt x="3198" y="1771"/>
                      <a:pt x="3255" y="1771"/>
                    </a:cubicBezTo>
                    <a:cubicBezTo>
                      <a:pt x="3285" y="1771"/>
                      <a:pt x="3312" y="1801"/>
                      <a:pt x="3369" y="1801"/>
                    </a:cubicBezTo>
                    <a:lnTo>
                      <a:pt x="3456" y="1801"/>
                    </a:lnTo>
                    <a:cubicBezTo>
                      <a:pt x="3484" y="1801"/>
                      <a:pt x="3513" y="1801"/>
                      <a:pt x="3513" y="1771"/>
                    </a:cubicBezTo>
                    <a:cubicBezTo>
                      <a:pt x="3856" y="1515"/>
                      <a:pt x="4454" y="1173"/>
                      <a:pt x="4340" y="572"/>
                    </a:cubicBezTo>
                    <a:cubicBezTo>
                      <a:pt x="4283" y="259"/>
                      <a:pt x="4055" y="202"/>
                      <a:pt x="3856" y="202"/>
                    </a:cubicBezTo>
                    <a:lnTo>
                      <a:pt x="3628" y="202"/>
                    </a:lnTo>
                    <a:cubicBezTo>
                      <a:pt x="3570" y="202"/>
                      <a:pt x="3513" y="229"/>
                      <a:pt x="3484" y="229"/>
                    </a:cubicBezTo>
                    <a:lnTo>
                      <a:pt x="3456" y="229"/>
                    </a:lnTo>
                    <a:cubicBezTo>
                      <a:pt x="3399" y="202"/>
                      <a:pt x="3141" y="1"/>
                      <a:pt x="2970" y="1"/>
                    </a:cubicBezTo>
                    <a:close/>
                  </a:path>
                </a:pathLst>
              </a:custGeom>
              <a:solidFill>
                <a:schemeClr val="accent6"/>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1" name="Google Shape;6291;p39"/>
            <p:cNvSpPr/>
            <p:nvPr/>
          </p:nvSpPr>
          <p:spPr>
            <a:xfrm>
              <a:off x="7713657" y="412437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39"/>
            <p:cNvSpPr/>
            <p:nvPr/>
          </p:nvSpPr>
          <p:spPr>
            <a:xfrm>
              <a:off x="4876922" y="583050"/>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96"/>
        <p:cNvGrpSpPr/>
        <p:nvPr/>
      </p:nvGrpSpPr>
      <p:grpSpPr>
        <a:xfrm>
          <a:off x="0" y="0"/>
          <a:ext cx="0" cy="0"/>
          <a:chOff x="0" y="0"/>
          <a:chExt cx="0" cy="0"/>
        </a:xfrm>
      </p:grpSpPr>
      <p:sp>
        <p:nvSpPr>
          <p:cNvPr id="6297" name="Google Shape;6297;p40"/>
          <p:cNvSpPr txBox="1">
            <a:spLocks noGrp="1"/>
          </p:cNvSpPr>
          <p:nvPr>
            <p:ph type="subTitle" idx="1"/>
          </p:nvPr>
        </p:nvSpPr>
        <p:spPr>
          <a:xfrm>
            <a:off x="190500" y="819150"/>
            <a:ext cx="8724900" cy="45243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Font typeface="Times New Roman"/>
              <a:buChar char="❏"/>
            </a:pPr>
            <a:r>
              <a:rPr lang="en" sz="1000" b="1" dirty="0">
                <a:latin typeface="Times New Roman"/>
                <a:ea typeface="Times New Roman"/>
                <a:cs typeface="Times New Roman"/>
                <a:sym typeface="Times New Roman"/>
              </a:rPr>
              <a:t>NASA: Asteroids Definition </a:t>
            </a:r>
            <a:r>
              <a:rPr lang="en" sz="1000" u="sng" dirty="0">
                <a:solidFill>
                  <a:schemeClr val="hlink"/>
                </a:solidFill>
                <a:latin typeface="Times New Roman"/>
                <a:ea typeface="Times New Roman"/>
                <a:cs typeface="Times New Roman"/>
                <a:sym typeface="Times New Roman"/>
                <a:hlinkClick r:id="rId3"/>
              </a:rPr>
              <a:t>https://solarsystem.nasa.gov/asteroids-comets-and-meteors/asteroids/overview/?page=0&amp;per_page=40&amp;order=name+asc&amp;search=&amp;condition_1=101%3Aparent_id&amp;condition_2=asteroid%3Abody_type%3Ailike</a:t>
            </a:r>
            <a:endParaRPr sz="1000" dirty="0">
              <a:latin typeface="Times New Roman"/>
              <a:ea typeface="Times New Roman"/>
              <a:cs typeface="Times New Roman"/>
              <a:sym typeface="Times New Roman"/>
            </a:endParaRPr>
          </a:p>
          <a:p>
            <a:pPr marL="457200" lvl="0" indent="0" algn="l" rtl="0">
              <a:spcBef>
                <a:spcPts val="0"/>
              </a:spcBef>
              <a:spcAft>
                <a:spcPts val="0"/>
              </a:spcAft>
              <a:buNone/>
            </a:pPr>
            <a:endParaRPr sz="1000"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a:latin typeface="Times New Roman"/>
                <a:ea typeface="Times New Roman"/>
                <a:cs typeface="Times New Roman"/>
                <a:sym typeface="Times New Roman"/>
              </a:rPr>
              <a:t>NASA Asteroid Classification</a:t>
            </a:r>
            <a:endParaRPr sz="1000" b="1" dirty="0">
              <a:latin typeface="Times New Roman"/>
              <a:ea typeface="Times New Roman"/>
              <a:cs typeface="Times New Roman"/>
              <a:sym typeface="Times New Roman"/>
            </a:endParaRPr>
          </a:p>
          <a:p>
            <a:pPr marL="457200" lvl="0" indent="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4"/>
              </a:rPr>
              <a:t>https://towardsdatascience.com/nasa-asteroid-classification-6949bda3b1da</a:t>
            </a:r>
            <a:endParaRPr sz="1000" dirty="0">
              <a:latin typeface="Times New Roman"/>
              <a:ea typeface="Times New Roman"/>
              <a:cs typeface="Times New Roman"/>
              <a:sym typeface="Times New Roman"/>
            </a:endParaRPr>
          </a:p>
          <a:p>
            <a:pPr marL="457200" lvl="0" indent="0" algn="l" rtl="0">
              <a:spcBef>
                <a:spcPts val="0"/>
              </a:spcBef>
              <a:spcAft>
                <a:spcPts val="0"/>
              </a:spcAft>
              <a:buNone/>
            </a:pPr>
            <a:endParaRPr sz="1000" b="1"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a:latin typeface="Times New Roman"/>
                <a:ea typeface="Times New Roman"/>
                <a:cs typeface="Times New Roman"/>
                <a:sym typeface="Times New Roman"/>
              </a:rPr>
              <a:t>Prediction of Orbital Parameters for Undiscovered Potentially Hazardous Asteroids Using Machine Learning</a:t>
            </a:r>
            <a:endParaRPr sz="1000" b="1" dirty="0">
              <a:latin typeface="Times New Roman"/>
              <a:ea typeface="Times New Roman"/>
              <a:cs typeface="Times New Roman"/>
              <a:sym typeface="Times New Roman"/>
            </a:endParaRPr>
          </a:p>
          <a:p>
            <a:pPr marL="457200" lvl="0" indent="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5"/>
              </a:rPr>
              <a:t>https://trello.com/c/9mWT7AdD/74-prediction-of-orbital-parameters-for-undiscovered-potentially-hazardous-asteroids-using-machine-learning</a:t>
            </a:r>
            <a:endParaRPr sz="1000" dirty="0">
              <a:latin typeface="Times New Roman"/>
              <a:ea typeface="Times New Roman"/>
              <a:cs typeface="Times New Roman"/>
              <a:sym typeface="Times New Roman"/>
            </a:endParaRPr>
          </a:p>
          <a:p>
            <a:pPr marL="457200" lvl="0" indent="0" algn="l" rtl="0">
              <a:spcBef>
                <a:spcPts val="0"/>
              </a:spcBef>
              <a:spcAft>
                <a:spcPts val="0"/>
              </a:spcAft>
              <a:buNone/>
            </a:pPr>
            <a:endParaRPr sz="1000"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a:latin typeface="Times New Roman"/>
                <a:ea typeface="Times New Roman"/>
                <a:cs typeface="Times New Roman"/>
                <a:sym typeface="Times New Roman"/>
              </a:rPr>
              <a:t>A NASA simulation revealed that 6 months' warning isn't enough to stop an asteroid from hitting Earth. We'd need 5 to 10 years</a:t>
            </a:r>
            <a:endParaRPr sz="1000" b="1" dirty="0">
              <a:latin typeface="Times New Roman"/>
              <a:ea typeface="Times New Roman"/>
              <a:cs typeface="Times New Roman"/>
              <a:sym typeface="Times New Roman"/>
            </a:endParaRPr>
          </a:p>
          <a:p>
            <a:pPr marL="457200" lvl="0" indent="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6"/>
              </a:rPr>
              <a:t>https://www.businessinsider.com/nasa-asteroid-simulation-reveals-need-years-of-warning-2021-5</a:t>
            </a:r>
            <a:endParaRPr sz="1000" dirty="0">
              <a:latin typeface="Times New Roman"/>
              <a:ea typeface="Times New Roman"/>
              <a:cs typeface="Times New Roman"/>
              <a:sym typeface="Times New Roman"/>
            </a:endParaRPr>
          </a:p>
          <a:p>
            <a:pPr marL="457200" lvl="0" indent="0" algn="l" rtl="0">
              <a:spcBef>
                <a:spcPts val="0"/>
              </a:spcBef>
              <a:spcAft>
                <a:spcPts val="0"/>
              </a:spcAft>
              <a:buNone/>
            </a:pPr>
            <a:endParaRPr sz="1000"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a:latin typeface="Times New Roman"/>
                <a:ea typeface="Times New Roman"/>
                <a:cs typeface="Times New Roman"/>
                <a:sym typeface="Times New Roman"/>
              </a:rPr>
              <a:t>Identifying Earth-impacting asteroids using an artificial neural network</a:t>
            </a:r>
            <a:endParaRPr sz="1000" b="1" dirty="0">
              <a:latin typeface="Times New Roman"/>
              <a:ea typeface="Times New Roman"/>
              <a:cs typeface="Times New Roman"/>
              <a:sym typeface="Times New Roman"/>
            </a:endParaRPr>
          </a:p>
          <a:p>
            <a:pPr marL="914400" lvl="0" indent="-45720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7"/>
              </a:rPr>
              <a:t>https://www.aanda.org/articles/aa/full_html/2020/02/aa35983-19/aa35983-19.html</a:t>
            </a:r>
            <a:endParaRPr sz="1000" dirty="0">
              <a:latin typeface="Times New Roman"/>
              <a:ea typeface="Times New Roman"/>
              <a:cs typeface="Times New Roman"/>
              <a:sym typeface="Times New Roman"/>
            </a:endParaRPr>
          </a:p>
          <a:p>
            <a:pPr marL="914400" lvl="0" indent="-457200" algn="l" rtl="0">
              <a:spcBef>
                <a:spcPts val="0"/>
              </a:spcBef>
              <a:spcAft>
                <a:spcPts val="0"/>
              </a:spcAft>
              <a:buNone/>
            </a:pPr>
            <a:endParaRPr sz="1000"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a:latin typeface="Times New Roman"/>
                <a:ea typeface="Times New Roman"/>
                <a:cs typeface="Times New Roman"/>
                <a:sym typeface="Times New Roman"/>
              </a:rPr>
              <a:t>Hazardous Asteroid Classification Through Various Machine Learning Techniques</a:t>
            </a:r>
            <a:endParaRPr sz="1000" b="1" dirty="0">
              <a:latin typeface="Times New Roman"/>
              <a:ea typeface="Times New Roman"/>
              <a:cs typeface="Times New Roman"/>
              <a:sym typeface="Times New Roman"/>
            </a:endParaRPr>
          </a:p>
          <a:p>
            <a:pPr marL="457200" lvl="0" indent="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8"/>
              </a:rPr>
              <a:t>https://trello.com/c/ueztaNgD/73-si-a-s-2020-hazardous-asteroid-classification-through-various-machine-learning-techniques-international-research-journal-of-engi</a:t>
            </a:r>
            <a:endParaRPr sz="1000" dirty="0">
              <a:latin typeface="Times New Roman"/>
              <a:ea typeface="Times New Roman"/>
              <a:cs typeface="Times New Roman"/>
              <a:sym typeface="Times New Roman"/>
            </a:endParaRPr>
          </a:p>
          <a:p>
            <a:pPr marL="457200" lvl="0" indent="0" algn="l" rtl="0">
              <a:spcBef>
                <a:spcPts val="0"/>
              </a:spcBef>
              <a:spcAft>
                <a:spcPts val="0"/>
              </a:spcAft>
              <a:buNone/>
            </a:pPr>
            <a:endParaRPr sz="1000"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a:uFill>
                  <a:noFill/>
                </a:uFill>
                <a:latin typeface="Times New Roman"/>
                <a:ea typeface="Times New Roman"/>
                <a:cs typeface="Times New Roman"/>
                <a:sym typeface="Times New Roman"/>
                <a:hlinkClick r:id="rId9"/>
              </a:rPr>
              <a:t>Data splitting technique to fit any Machine Learning Model</a:t>
            </a:r>
            <a:endParaRPr sz="1900" b="1" dirty="0">
              <a:latin typeface="Times New Roman"/>
              <a:ea typeface="Times New Roman"/>
              <a:cs typeface="Times New Roman"/>
              <a:sym typeface="Times New Roman"/>
            </a:endParaRPr>
          </a:p>
          <a:p>
            <a:pPr marL="457200" lvl="0" indent="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9"/>
              </a:rPr>
              <a:t>https://towardsdatascience.com/data-splitting-technique-to-fit-any-machine-learning-model-c0d7f3f1c790</a:t>
            </a:r>
            <a:endParaRPr dirty="0"/>
          </a:p>
          <a:p>
            <a:pPr marL="457200" lvl="0" indent="0" algn="l" rtl="0">
              <a:spcBef>
                <a:spcPts val="0"/>
              </a:spcBef>
              <a:spcAft>
                <a:spcPts val="0"/>
              </a:spcAft>
              <a:buNone/>
            </a:pPr>
            <a:endParaRPr b="1" dirty="0"/>
          </a:p>
          <a:p>
            <a:pPr marL="457200" lvl="0" indent="-292100" algn="l" rtl="0">
              <a:spcBef>
                <a:spcPts val="0"/>
              </a:spcBef>
              <a:spcAft>
                <a:spcPts val="0"/>
              </a:spcAft>
              <a:buSzPts val="1000"/>
              <a:buFont typeface="Times New Roman"/>
              <a:buChar char="❏"/>
            </a:pPr>
            <a:r>
              <a:rPr lang="en" sz="1000" b="1" dirty="0">
                <a:uFill>
                  <a:noFill/>
                </a:uFill>
                <a:latin typeface="Times New Roman"/>
                <a:ea typeface="Times New Roman"/>
                <a:cs typeface="Times New Roman"/>
                <a:sym typeface="Times New Roman"/>
                <a:hlinkClick r:id="rId10"/>
              </a:rPr>
              <a:t>Random Oversampling and Undersampling for Imbalanced Classification</a:t>
            </a:r>
            <a:endParaRPr b="1" dirty="0"/>
          </a:p>
          <a:p>
            <a:pPr marL="0" lvl="0" indent="45720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10"/>
              </a:rPr>
              <a:t>https://machinelearningmastery.com/random-oversampling-and-undersampling-for-imbalanced-classification/</a:t>
            </a:r>
            <a:endParaRPr sz="1000" dirty="0">
              <a:latin typeface="Times New Roman"/>
              <a:ea typeface="Times New Roman"/>
              <a:cs typeface="Times New Roman"/>
              <a:sym typeface="Times New Roman"/>
            </a:endParaRPr>
          </a:p>
          <a:p>
            <a:pPr marL="0" lvl="0" indent="457200" algn="l" rtl="0">
              <a:spcBef>
                <a:spcPts val="0"/>
              </a:spcBef>
              <a:spcAft>
                <a:spcPts val="0"/>
              </a:spcAft>
              <a:buNone/>
            </a:pPr>
            <a:endParaRPr sz="1000" dirty="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Char char="❏"/>
            </a:pPr>
            <a:r>
              <a:rPr lang="en" sz="1000" b="1" dirty="0" err="1">
                <a:latin typeface="Times New Roman"/>
                <a:ea typeface="Times New Roman"/>
                <a:cs typeface="Times New Roman"/>
                <a:sym typeface="Times New Roman"/>
              </a:rPr>
              <a:t>Powerpoint</a:t>
            </a:r>
            <a:r>
              <a:rPr lang="en" sz="1000" b="1" dirty="0">
                <a:latin typeface="Times New Roman"/>
                <a:ea typeface="Times New Roman"/>
                <a:cs typeface="Times New Roman"/>
                <a:sym typeface="Times New Roman"/>
              </a:rPr>
              <a:t> Template</a:t>
            </a:r>
            <a:endParaRPr sz="1000" b="1" dirty="0">
              <a:latin typeface="Times New Roman"/>
              <a:ea typeface="Times New Roman"/>
              <a:cs typeface="Times New Roman"/>
              <a:sym typeface="Times New Roman"/>
            </a:endParaRPr>
          </a:p>
          <a:p>
            <a:pPr marL="0" lvl="0" indent="457200" algn="l" rtl="0">
              <a:spcBef>
                <a:spcPts val="0"/>
              </a:spcBef>
              <a:spcAft>
                <a:spcPts val="0"/>
              </a:spcAft>
              <a:buNone/>
            </a:pPr>
            <a:r>
              <a:rPr lang="en" sz="1000" u="sng" dirty="0">
                <a:solidFill>
                  <a:schemeClr val="hlink"/>
                </a:solidFill>
                <a:latin typeface="Times New Roman"/>
                <a:ea typeface="Times New Roman"/>
                <a:cs typeface="Times New Roman"/>
                <a:sym typeface="Times New Roman"/>
                <a:hlinkClick r:id="rId11"/>
              </a:rPr>
              <a:t>https://slidesgo.com/?utm_source=Slidesgo_template&amp;utm_medium=referral-link&amp;utm_campaign=SG_Credits&amp;utm_term=Freepik</a:t>
            </a:r>
            <a:endParaRPr sz="1000" dirty="0">
              <a:latin typeface="Times New Roman"/>
              <a:ea typeface="Times New Roman"/>
              <a:cs typeface="Times New Roman"/>
              <a:sym typeface="Times New Roman"/>
            </a:endParaRPr>
          </a:p>
          <a:p>
            <a:pPr marL="457200" lvl="0" indent="0" algn="l" rtl="0">
              <a:spcBef>
                <a:spcPts val="0"/>
              </a:spcBef>
              <a:spcAft>
                <a:spcPts val="0"/>
              </a:spcAft>
              <a:buNone/>
            </a:pPr>
            <a:endParaRPr sz="1000" dirty="0">
              <a:latin typeface="Times New Roman"/>
              <a:ea typeface="Times New Roman"/>
              <a:cs typeface="Times New Roman"/>
              <a:sym typeface="Times New Roman"/>
            </a:endParaRPr>
          </a:p>
        </p:txBody>
      </p:sp>
      <p:sp>
        <p:nvSpPr>
          <p:cNvPr id="6298" name="Google Shape;6298;p40"/>
          <p:cNvSpPr txBox="1">
            <a:spLocks noGrp="1"/>
          </p:cNvSpPr>
          <p:nvPr>
            <p:ph type="title" idx="4294967295"/>
          </p:nvPr>
        </p:nvSpPr>
        <p:spPr>
          <a:xfrm>
            <a:off x="-19050" y="0"/>
            <a:ext cx="9144000" cy="7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REFERENCES</a:t>
            </a:r>
            <a:endParaRPr sz="4000" b="1"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511"/>
        <p:cNvGrpSpPr/>
        <p:nvPr/>
      </p:nvGrpSpPr>
      <p:grpSpPr>
        <a:xfrm>
          <a:off x="0" y="0"/>
          <a:ext cx="0" cy="0"/>
          <a:chOff x="0" y="0"/>
          <a:chExt cx="0" cy="0"/>
        </a:xfrm>
      </p:grpSpPr>
      <p:grpSp>
        <p:nvGrpSpPr>
          <p:cNvPr id="5512" name="Google Shape;5512;p29"/>
          <p:cNvGrpSpPr/>
          <p:nvPr/>
        </p:nvGrpSpPr>
        <p:grpSpPr>
          <a:xfrm>
            <a:off x="5176796" y="562500"/>
            <a:ext cx="736994" cy="721200"/>
            <a:chOff x="637025" y="1546150"/>
            <a:chExt cx="721200" cy="721200"/>
          </a:xfrm>
        </p:grpSpPr>
        <p:grpSp>
          <p:nvGrpSpPr>
            <p:cNvPr id="5513" name="Google Shape;5513;p29"/>
            <p:cNvGrpSpPr/>
            <p:nvPr/>
          </p:nvGrpSpPr>
          <p:grpSpPr>
            <a:xfrm>
              <a:off x="637025" y="1546150"/>
              <a:ext cx="721200" cy="721200"/>
              <a:chOff x="271975" y="1017725"/>
              <a:chExt cx="721200" cy="721200"/>
            </a:xfrm>
          </p:grpSpPr>
          <p:sp>
            <p:nvSpPr>
              <p:cNvPr id="5514" name="Google Shape;5514;p29"/>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9"/>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6" name="Google Shape;5516;p29"/>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9"/>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8" name="Google Shape;5518;p29"/>
          <p:cNvGrpSpPr/>
          <p:nvPr/>
        </p:nvGrpSpPr>
        <p:grpSpPr>
          <a:xfrm>
            <a:off x="1152200" y="555550"/>
            <a:ext cx="721200" cy="721200"/>
            <a:chOff x="637025" y="1546150"/>
            <a:chExt cx="721200" cy="721200"/>
          </a:xfrm>
        </p:grpSpPr>
        <p:grpSp>
          <p:nvGrpSpPr>
            <p:cNvPr id="5519" name="Google Shape;5519;p29"/>
            <p:cNvGrpSpPr/>
            <p:nvPr/>
          </p:nvGrpSpPr>
          <p:grpSpPr>
            <a:xfrm>
              <a:off x="637025" y="1546150"/>
              <a:ext cx="721200" cy="721200"/>
              <a:chOff x="271975" y="1017725"/>
              <a:chExt cx="721200" cy="721200"/>
            </a:xfrm>
          </p:grpSpPr>
          <p:sp>
            <p:nvSpPr>
              <p:cNvPr id="5520" name="Google Shape;5520;p29"/>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9"/>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2" name="Google Shape;5522;p29"/>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9"/>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4" name="Google Shape;5524;p29"/>
          <p:cNvSpPr txBox="1">
            <a:spLocks noGrp="1"/>
          </p:cNvSpPr>
          <p:nvPr>
            <p:ph type="title" idx="13"/>
          </p:nvPr>
        </p:nvSpPr>
        <p:spPr>
          <a:xfrm>
            <a:off x="5180350" y="743975"/>
            <a:ext cx="7371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525" name="Google Shape;5525;p29"/>
          <p:cNvSpPr txBox="1">
            <a:spLocks noGrp="1"/>
          </p:cNvSpPr>
          <p:nvPr>
            <p:ph type="title" idx="14"/>
          </p:nvPr>
        </p:nvSpPr>
        <p:spPr>
          <a:xfrm>
            <a:off x="1148153" y="744750"/>
            <a:ext cx="721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26" name="Google Shape;5526;p29"/>
          <p:cNvSpPr txBox="1">
            <a:spLocks noGrp="1"/>
          </p:cNvSpPr>
          <p:nvPr>
            <p:ph type="title" idx="15"/>
          </p:nvPr>
        </p:nvSpPr>
        <p:spPr>
          <a:xfrm>
            <a:off x="1196050" y="3533250"/>
            <a:ext cx="7371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27" name="Google Shape;5527;p29"/>
          <p:cNvSpPr txBox="1">
            <a:spLocks noGrp="1"/>
          </p:cNvSpPr>
          <p:nvPr>
            <p:ph type="title"/>
          </p:nvPr>
        </p:nvSpPr>
        <p:spPr>
          <a:xfrm>
            <a:off x="0" y="-42675"/>
            <a:ext cx="91440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TABLE OF CONTENTS</a:t>
            </a:r>
            <a:endParaRPr sz="4000" b="1">
              <a:latin typeface="Times New Roman"/>
              <a:ea typeface="Times New Roman"/>
              <a:cs typeface="Times New Roman"/>
              <a:sym typeface="Times New Roman"/>
            </a:endParaRPr>
          </a:p>
        </p:txBody>
      </p:sp>
      <p:sp>
        <p:nvSpPr>
          <p:cNvPr id="5528" name="Google Shape;5528;p29"/>
          <p:cNvSpPr txBox="1">
            <a:spLocks noGrp="1"/>
          </p:cNvSpPr>
          <p:nvPr>
            <p:ph type="subTitle" idx="1"/>
          </p:nvPr>
        </p:nvSpPr>
        <p:spPr>
          <a:xfrm>
            <a:off x="2290150" y="3533250"/>
            <a:ext cx="20091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METHODOLOGY</a:t>
            </a:r>
            <a:endParaRPr/>
          </a:p>
        </p:txBody>
      </p:sp>
      <p:grpSp>
        <p:nvGrpSpPr>
          <p:cNvPr id="5529" name="Google Shape;5529;p29"/>
          <p:cNvGrpSpPr/>
          <p:nvPr/>
        </p:nvGrpSpPr>
        <p:grpSpPr>
          <a:xfrm>
            <a:off x="1206025" y="2384350"/>
            <a:ext cx="721200" cy="721200"/>
            <a:chOff x="637025" y="1546150"/>
            <a:chExt cx="721200" cy="721200"/>
          </a:xfrm>
        </p:grpSpPr>
        <p:grpSp>
          <p:nvGrpSpPr>
            <p:cNvPr id="5530" name="Google Shape;5530;p29"/>
            <p:cNvGrpSpPr/>
            <p:nvPr/>
          </p:nvGrpSpPr>
          <p:grpSpPr>
            <a:xfrm>
              <a:off x="637025" y="1546150"/>
              <a:ext cx="721200" cy="721200"/>
              <a:chOff x="271975" y="1017725"/>
              <a:chExt cx="721200" cy="721200"/>
            </a:xfrm>
          </p:grpSpPr>
          <p:sp>
            <p:nvSpPr>
              <p:cNvPr id="5531" name="Google Shape;5531;p29"/>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9"/>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3" name="Google Shape;5533;p29"/>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29"/>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5" name="Google Shape;5535;p29"/>
          <p:cNvGrpSpPr/>
          <p:nvPr/>
        </p:nvGrpSpPr>
        <p:grpSpPr>
          <a:xfrm>
            <a:off x="1200211" y="3351775"/>
            <a:ext cx="736994" cy="721200"/>
            <a:chOff x="637025" y="1546150"/>
            <a:chExt cx="721200" cy="721200"/>
          </a:xfrm>
        </p:grpSpPr>
        <p:grpSp>
          <p:nvGrpSpPr>
            <p:cNvPr id="5536" name="Google Shape;5536;p29"/>
            <p:cNvGrpSpPr/>
            <p:nvPr/>
          </p:nvGrpSpPr>
          <p:grpSpPr>
            <a:xfrm>
              <a:off x="637025" y="1546150"/>
              <a:ext cx="721200" cy="721200"/>
              <a:chOff x="271975" y="1017725"/>
              <a:chExt cx="721200" cy="721200"/>
            </a:xfrm>
          </p:grpSpPr>
          <p:sp>
            <p:nvSpPr>
              <p:cNvPr id="5537" name="Google Shape;5537;p29"/>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9"/>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9" name="Google Shape;5539;p29"/>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9"/>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1" name="Google Shape;5541;p29"/>
          <p:cNvSpPr txBox="1">
            <a:spLocks noGrp="1"/>
          </p:cNvSpPr>
          <p:nvPr>
            <p:ph type="subTitle" idx="3"/>
          </p:nvPr>
        </p:nvSpPr>
        <p:spPr>
          <a:xfrm>
            <a:off x="2047350" y="2582825"/>
            <a:ext cx="2251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1900"/>
              <a:t>LITERATURE REVIEW</a:t>
            </a:r>
            <a:endParaRPr sz="1900"/>
          </a:p>
        </p:txBody>
      </p:sp>
      <p:sp>
        <p:nvSpPr>
          <p:cNvPr id="5542" name="Google Shape;5542;p29"/>
          <p:cNvSpPr txBox="1">
            <a:spLocks noGrp="1"/>
          </p:cNvSpPr>
          <p:nvPr>
            <p:ph type="subTitle" idx="5"/>
          </p:nvPr>
        </p:nvSpPr>
        <p:spPr>
          <a:xfrm>
            <a:off x="2047350" y="3534025"/>
            <a:ext cx="2221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METHODOLOGY</a:t>
            </a:r>
            <a:endParaRPr sz="1900"/>
          </a:p>
        </p:txBody>
      </p:sp>
      <p:sp>
        <p:nvSpPr>
          <p:cNvPr id="5543" name="Google Shape;5543;p29"/>
          <p:cNvSpPr txBox="1">
            <a:spLocks noGrp="1"/>
          </p:cNvSpPr>
          <p:nvPr>
            <p:ph type="title" idx="9"/>
          </p:nvPr>
        </p:nvSpPr>
        <p:spPr>
          <a:xfrm>
            <a:off x="1209528" y="2573550"/>
            <a:ext cx="721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44" name="Google Shape;5544;p29"/>
          <p:cNvSpPr txBox="1">
            <a:spLocks noGrp="1"/>
          </p:cNvSpPr>
          <p:nvPr>
            <p:ph type="subTitle" idx="7"/>
          </p:nvPr>
        </p:nvSpPr>
        <p:spPr>
          <a:xfrm>
            <a:off x="2017400" y="744750"/>
            <a:ext cx="2251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5545" name="Google Shape;5545;p29"/>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9"/>
          <p:cNvSpPr txBox="1"/>
          <p:nvPr/>
        </p:nvSpPr>
        <p:spPr>
          <a:xfrm>
            <a:off x="1952625" y="1096650"/>
            <a:ext cx="24195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Background</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Motivation</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Project Scope</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Problem Elaboration</a:t>
            </a:r>
            <a:endParaRPr>
              <a:solidFill>
                <a:schemeClr val="dk1"/>
              </a:solidFill>
              <a:latin typeface="Times New Roman"/>
              <a:ea typeface="Times New Roman"/>
              <a:cs typeface="Times New Roman"/>
              <a:sym typeface="Times New Roman"/>
            </a:endParaRPr>
          </a:p>
        </p:txBody>
      </p:sp>
      <p:sp>
        <p:nvSpPr>
          <p:cNvPr id="5547" name="Google Shape;5547;p29"/>
          <p:cNvSpPr txBox="1"/>
          <p:nvPr/>
        </p:nvSpPr>
        <p:spPr>
          <a:xfrm>
            <a:off x="1952625" y="2925450"/>
            <a:ext cx="2221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Relevant Research</a:t>
            </a:r>
            <a:endParaRPr>
              <a:solidFill>
                <a:schemeClr val="dk1"/>
              </a:solidFill>
              <a:latin typeface="Times New Roman"/>
              <a:ea typeface="Times New Roman"/>
              <a:cs typeface="Times New Roman"/>
              <a:sym typeface="Times New Roman"/>
            </a:endParaRPr>
          </a:p>
        </p:txBody>
      </p:sp>
      <p:sp>
        <p:nvSpPr>
          <p:cNvPr id="5548" name="Google Shape;5548;p29"/>
          <p:cNvSpPr txBox="1"/>
          <p:nvPr/>
        </p:nvSpPr>
        <p:spPr>
          <a:xfrm>
            <a:off x="1944375" y="3946700"/>
            <a:ext cx="30753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Dataset Description</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Data Collection</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EDA</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Data Preprocessing</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Data Modeling &amp; Visualization</a:t>
            </a:r>
            <a:endParaRPr>
              <a:solidFill>
                <a:schemeClr val="dk1"/>
              </a:solidFill>
              <a:latin typeface="Times New Roman"/>
              <a:ea typeface="Times New Roman"/>
              <a:cs typeface="Times New Roman"/>
              <a:sym typeface="Times New Roman"/>
            </a:endParaRPr>
          </a:p>
        </p:txBody>
      </p:sp>
      <p:sp>
        <p:nvSpPr>
          <p:cNvPr id="5549" name="Google Shape;5549;p29"/>
          <p:cNvSpPr txBox="1"/>
          <p:nvPr/>
        </p:nvSpPr>
        <p:spPr>
          <a:xfrm>
            <a:off x="6031800" y="2066525"/>
            <a:ext cx="21048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Project Limitation</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Future Research</a:t>
            </a:r>
            <a:endParaRPr>
              <a:solidFill>
                <a:schemeClr val="dk1"/>
              </a:solidFill>
              <a:latin typeface="Times New Roman"/>
              <a:ea typeface="Times New Roman"/>
              <a:cs typeface="Times New Roman"/>
              <a:sym typeface="Times New Roman"/>
            </a:endParaRPr>
          </a:p>
        </p:txBody>
      </p:sp>
      <p:grpSp>
        <p:nvGrpSpPr>
          <p:cNvPr id="5550" name="Google Shape;5550;p29"/>
          <p:cNvGrpSpPr/>
          <p:nvPr/>
        </p:nvGrpSpPr>
        <p:grpSpPr>
          <a:xfrm>
            <a:off x="5176796" y="1446775"/>
            <a:ext cx="736994" cy="721200"/>
            <a:chOff x="637025" y="1546150"/>
            <a:chExt cx="721200" cy="721200"/>
          </a:xfrm>
        </p:grpSpPr>
        <p:grpSp>
          <p:nvGrpSpPr>
            <p:cNvPr id="5551" name="Google Shape;5551;p29"/>
            <p:cNvGrpSpPr/>
            <p:nvPr/>
          </p:nvGrpSpPr>
          <p:grpSpPr>
            <a:xfrm>
              <a:off x="637025" y="1546150"/>
              <a:ext cx="721200" cy="721200"/>
              <a:chOff x="271975" y="1017725"/>
              <a:chExt cx="721200" cy="721200"/>
            </a:xfrm>
          </p:grpSpPr>
          <p:sp>
            <p:nvSpPr>
              <p:cNvPr id="5552" name="Google Shape;5552;p29"/>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29"/>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4" name="Google Shape;5554;p29"/>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9"/>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6" name="Google Shape;5556;p29"/>
          <p:cNvSpPr txBox="1">
            <a:spLocks noGrp="1"/>
          </p:cNvSpPr>
          <p:nvPr>
            <p:ph type="title" idx="13"/>
          </p:nvPr>
        </p:nvSpPr>
        <p:spPr>
          <a:xfrm>
            <a:off x="5180350" y="1628250"/>
            <a:ext cx="7371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557" name="Google Shape;5557;p29"/>
          <p:cNvSpPr txBox="1">
            <a:spLocks noGrp="1"/>
          </p:cNvSpPr>
          <p:nvPr>
            <p:ph type="subTitle" idx="5"/>
          </p:nvPr>
        </p:nvSpPr>
        <p:spPr>
          <a:xfrm>
            <a:off x="6041550" y="1629025"/>
            <a:ext cx="2221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5558" name="Google Shape;5558;p29"/>
          <p:cNvSpPr txBox="1">
            <a:spLocks noGrp="1"/>
          </p:cNvSpPr>
          <p:nvPr>
            <p:ph type="subTitle" idx="5"/>
          </p:nvPr>
        </p:nvSpPr>
        <p:spPr>
          <a:xfrm>
            <a:off x="6041550" y="744750"/>
            <a:ext cx="2221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RESULTS &amp; ANALYSIS</a:t>
            </a:r>
            <a:endParaRPr sz="1900"/>
          </a:p>
        </p:txBody>
      </p:sp>
      <p:grpSp>
        <p:nvGrpSpPr>
          <p:cNvPr id="5559" name="Google Shape;5559;p29"/>
          <p:cNvGrpSpPr/>
          <p:nvPr/>
        </p:nvGrpSpPr>
        <p:grpSpPr>
          <a:xfrm>
            <a:off x="5176796" y="2818375"/>
            <a:ext cx="736994" cy="721200"/>
            <a:chOff x="637025" y="1546150"/>
            <a:chExt cx="721200" cy="721200"/>
          </a:xfrm>
        </p:grpSpPr>
        <p:grpSp>
          <p:nvGrpSpPr>
            <p:cNvPr id="5560" name="Google Shape;5560;p29"/>
            <p:cNvGrpSpPr/>
            <p:nvPr/>
          </p:nvGrpSpPr>
          <p:grpSpPr>
            <a:xfrm>
              <a:off x="637025" y="1546150"/>
              <a:ext cx="721200" cy="721200"/>
              <a:chOff x="271975" y="1017725"/>
              <a:chExt cx="721200" cy="721200"/>
            </a:xfrm>
          </p:grpSpPr>
          <p:sp>
            <p:nvSpPr>
              <p:cNvPr id="5561" name="Google Shape;5561;p29"/>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9"/>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3" name="Google Shape;5563;p29"/>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9"/>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5" name="Google Shape;5565;p29"/>
          <p:cNvSpPr txBox="1">
            <a:spLocks noGrp="1"/>
          </p:cNvSpPr>
          <p:nvPr>
            <p:ph type="title" idx="13"/>
          </p:nvPr>
        </p:nvSpPr>
        <p:spPr>
          <a:xfrm>
            <a:off x="5180350" y="2999850"/>
            <a:ext cx="7371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566" name="Google Shape;5566;p29"/>
          <p:cNvSpPr txBox="1">
            <a:spLocks noGrp="1"/>
          </p:cNvSpPr>
          <p:nvPr>
            <p:ph type="subTitle" idx="5"/>
          </p:nvPr>
        </p:nvSpPr>
        <p:spPr>
          <a:xfrm>
            <a:off x="6041550" y="3000625"/>
            <a:ext cx="2221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5567" name="Google Shape;5567;p29"/>
          <p:cNvSpPr txBox="1">
            <a:spLocks noGrp="1"/>
          </p:cNvSpPr>
          <p:nvPr>
            <p:ph type="title" idx="9"/>
          </p:nvPr>
        </p:nvSpPr>
        <p:spPr>
          <a:xfrm>
            <a:off x="1209528" y="3534025"/>
            <a:ext cx="721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68" name="Google Shape;5568;p29"/>
          <p:cNvSpPr txBox="1"/>
          <p:nvPr/>
        </p:nvSpPr>
        <p:spPr>
          <a:xfrm>
            <a:off x="6031800" y="1075925"/>
            <a:ext cx="2104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Best Model</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2"/>
        <p:cNvGrpSpPr/>
        <p:nvPr/>
      </p:nvGrpSpPr>
      <p:grpSpPr>
        <a:xfrm>
          <a:off x="0" y="0"/>
          <a:ext cx="0" cy="0"/>
          <a:chOff x="0" y="0"/>
          <a:chExt cx="0" cy="0"/>
        </a:xfrm>
      </p:grpSpPr>
      <p:sp>
        <p:nvSpPr>
          <p:cNvPr id="5573" name="Google Shape;5573;p30"/>
          <p:cNvSpPr/>
          <p:nvPr/>
        </p:nvSpPr>
        <p:spPr>
          <a:xfrm>
            <a:off x="150250" y="1167500"/>
            <a:ext cx="2722800" cy="3909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30"/>
          <p:cNvSpPr/>
          <p:nvPr/>
        </p:nvSpPr>
        <p:spPr>
          <a:xfrm>
            <a:off x="3260150" y="1182050"/>
            <a:ext cx="2667300" cy="3909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30"/>
          <p:cNvSpPr/>
          <p:nvPr/>
        </p:nvSpPr>
        <p:spPr>
          <a:xfrm>
            <a:off x="6323425" y="1196550"/>
            <a:ext cx="2667300" cy="3909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30"/>
          <p:cNvSpPr txBox="1">
            <a:spLocks noGrp="1"/>
          </p:cNvSpPr>
          <p:nvPr>
            <p:ph type="subTitle" idx="1"/>
          </p:nvPr>
        </p:nvSpPr>
        <p:spPr>
          <a:xfrm>
            <a:off x="3671530" y="1552705"/>
            <a:ext cx="18447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5577" name="Google Shape;5577;p30"/>
          <p:cNvSpPr txBox="1">
            <a:spLocks noGrp="1"/>
          </p:cNvSpPr>
          <p:nvPr>
            <p:ph type="subTitle" idx="3"/>
          </p:nvPr>
        </p:nvSpPr>
        <p:spPr>
          <a:xfrm>
            <a:off x="606195" y="1552705"/>
            <a:ext cx="18486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5578" name="Google Shape;5578;p30"/>
          <p:cNvSpPr txBox="1">
            <a:spLocks noGrp="1"/>
          </p:cNvSpPr>
          <p:nvPr>
            <p:ph type="subTitle" idx="4"/>
          </p:nvPr>
        </p:nvSpPr>
        <p:spPr>
          <a:xfrm>
            <a:off x="-15325" y="1980725"/>
            <a:ext cx="3005700" cy="3200700"/>
          </a:xfrm>
          <a:prstGeom prst="rect">
            <a:avLst/>
          </a:prstGeom>
        </p:spPr>
        <p:txBody>
          <a:bodyPr spcFirstLastPara="1" wrap="square" lIns="228600" tIns="91425" rIns="228600" bIns="91425" anchor="ctr" anchorCtr="0">
            <a:noAutofit/>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Asteroids, sometimes called minor planets, are small rocky bodies that orbit the Sun.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Most asteroids are within the main asteroid belt between Mars and Jupiter, a few of asteroid, whose orbit can make close approaches to the Earth and are large enough to cause significant regional damage in the event of an impact, it called Potentially Hazardous Asteroid.</a:t>
            </a:r>
            <a:endParaRPr sz="1300">
              <a:latin typeface="Times New Roman"/>
              <a:ea typeface="Times New Roman"/>
              <a:cs typeface="Times New Roman"/>
              <a:sym typeface="Times New Roman"/>
            </a:endParaRPr>
          </a:p>
        </p:txBody>
      </p:sp>
      <p:sp>
        <p:nvSpPr>
          <p:cNvPr id="5579" name="Google Shape;5579;p30"/>
          <p:cNvSpPr txBox="1">
            <a:spLocks noGrp="1"/>
          </p:cNvSpPr>
          <p:nvPr>
            <p:ph type="subTitle" idx="5"/>
          </p:nvPr>
        </p:nvSpPr>
        <p:spPr>
          <a:xfrm>
            <a:off x="6732757" y="1552705"/>
            <a:ext cx="18486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Project Scope</a:t>
            </a:r>
            <a:endParaRPr>
              <a:latin typeface="Times New Roman"/>
              <a:ea typeface="Times New Roman"/>
              <a:cs typeface="Times New Roman"/>
              <a:sym typeface="Times New Roman"/>
            </a:endParaRPr>
          </a:p>
        </p:txBody>
      </p:sp>
      <p:sp>
        <p:nvSpPr>
          <p:cNvPr id="5580" name="Google Shape;5580;p30"/>
          <p:cNvSpPr txBox="1">
            <a:spLocks noGrp="1"/>
          </p:cNvSpPr>
          <p:nvPr>
            <p:ph type="subTitle" idx="6"/>
          </p:nvPr>
        </p:nvSpPr>
        <p:spPr>
          <a:xfrm>
            <a:off x="6314550" y="1795350"/>
            <a:ext cx="2667300" cy="1995600"/>
          </a:xfrm>
          <a:prstGeom prst="rect">
            <a:avLst/>
          </a:prstGeom>
        </p:spPr>
        <p:txBody>
          <a:bodyPr spcFirstLastPara="1" wrap="square" lIns="228600" tIns="91425" rIns="228600" bIns="91425" anchor="ctr" anchorCtr="0">
            <a:noAutofit/>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This project applies data science to the field of aerospace exploration to witness the power of machine learning on massive datasets. </a:t>
            </a:r>
            <a:endParaRPr sz="1300">
              <a:latin typeface="Times New Roman"/>
              <a:ea typeface="Times New Roman"/>
              <a:cs typeface="Times New Roman"/>
              <a:sym typeface="Times New Roman"/>
            </a:endParaRPr>
          </a:p>
        </p:txBody>
      </p:sp>
      <p:grpSp>
        <p:nvGrpSpPr>
          <p:cNvPr id="5581" name="Google Shape;5581;p30"/>
          <p:cNvGrpSpPr/>
          <p:nvPr/>
        </p:nvGrpSpPr>
        <p:grpSpPr>
          <a:xfrm>
            <a:off x="1082673" y="669023"/>
            <a:ext cx="840198" cy="800388"/>
            <a:chOff x="637025" y="1546150"/>
            <a:chExt cx="721200" cy="721200"/>
          </a:xfrm>
        </p:grpSpPr>
        <p:grpSp>
          <p:nvGrpSpPr>
            <p:cNvPr id="5582" name="Google Shape;5582;p30"/>
            <p:cNvGrpSpPr/>
            <p:nvPr/>
          </p:nvGrpSpPr>
          <p:grpSpPr>
            <a:xfrm>
              <a:off x="637025" y="1546150"/>
              <a:ext cx="721200" cy="721200"/>
              <a:chOff x="271975" y="1017725"/>
              <a:chExt cx="721200" cy="721200"/>
            </a:xfrm>
          </p:grpSpPr>
          <p:sp>
            <p:nvSpPr>
              <p:cNvPr id="5583" name="Google Shape;5583;p30"/>
              <p:cNvSpPr/>
              <p:nvPr/>
            </p:nvSpPr>
            <p:spPr>
              <a:xfrm>
                <a:off x="271975" y="1017725"/>
                <a:ext cx="721200" cy="721200"/>
              </a:xfrm>
              <a:prstGeom prst="ellipse">
                <a:avLst/>
              </a:prstGeom>
              <a:solidFill>
                <a:srgbClr val="000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30"/>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5" name="Google Shape;5585;p30"/>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30"/>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7" name="Google Shape;5587;p30"/>
          <p:cNvGrpSpPr/>
          <p:nvPr/>
        </p:nvGrpSpPr>
        <p:grpSpPr>
          <a:xfrm flipH="1">
            <a:off x="4182165" y="669024"/>
            <a:ext cx="823106" cy="800388"/>
            <a:chOff x="637025" y="1546150"/>
            <a:chExt cx="721200" cy="721200"/>
          </a:xfrm>
        </p:grpSpPr>
        <p:grpSp>
          <p:nvGrpSpPr>
            <p:cNvPr id="5588" name="Google Shape;5588;p30"/>
            <p:cNvGrpSpPr/>
            <p:nvPr/>
          </p:nvGrpSpPr>
          <p:grpSpPr>
            <a:xfrm>
              <a:off x="637025" y="1546150"/>
              <a:ext cx="721200" cy="721200"/>
              <a:chOff x="271975" y="1017725"/>
              <a:chExt cx="721200" cy="721200"/>
            </a:xfrm>
          </p:grpSpPr>
          <p:sp>
            <p:nvSpPr>
              <p:cNvPr id="5589" name="Google Shape;5589;p30"/>
              <p:cNvSpPr/>
              <p:nvPr/>
            </p:nvSpPr>
            <p:spPr>
              <a:xfrm>
                <a:off x="271975" y="1017725"/>
                <a:ext cx="721200" cy="721200"/>
              </a:xfrm>
              <a:prstGeom prst="ellipse">
                <a:avLst/>
              </a:prstGeom>
              <a:solidFill>
                <a:srgbClr val="000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30"/>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1" name="Google Shape;5591;p30"/>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30"/>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3" name="Google Shape;5593;p30"/>
          <p:cNvGrpSpPr/>
          <p:nvPr/>
        </p:nvGrpSpPr>
        <p:grpSpPr>
          <a:xfrm>
            <a:off x="7245505" y="669024"/>
            <a:ext cx="823106" cy="800388"/>
            <a:chOff x="637025" y="1546150"/>
            <a:chExt cx="721200" cy="721200"/>
          </a:xfrm>
        </p:grpSpPr>
        <p:grpSp>
          <p:nvGrpSpPr>
            <p:cNvPr id="5594" name="Google Shape;5594;p30"/>
            <p:cNvGrpSpPr/>
            <p:nvPr/>
          </p:nvGrpSpPr>
          <p:grpSpPr>
            <a:xfrm>
              <a:off x="637025" y="1546150"/>
              <a:ext cx="721200" cy="721200"/>
              <a:chOff x="271975" y="1017725"/>
              <a:chExt cx="721200" cy="721200"/>
            </a:xfrm>
          </p:grpSpPr>
          <p:sp>
            <p:nvSpPr>
              <p:cNvPr id="5595" name="Google Shape;5595;p30"/>
              <p:cNvSpPr/>
              <p:nvPr/>
            </p:nvSpPr>
            <p:spPr>
              <a:xfrm>
                <a:off x="271975" y="1017725"/>
                <a:ext cx="721200" cy="721200"/>
              </a:xfrm>
              <a:prstGeom prst="ellipse">
                <a:avLst/>
              </a:prstGeom>
              <a:solidFill>
                <a:srgbClr val="000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30"/>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7" name="Google Shape;5597;p30"/>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30"/>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9" name="Google Shape;5599;p30"/>
          <p:cNvSpPr/>
          <p:nvPr/>
        </p:nvSpPr>
        <p:spPr>
          <a:xfrm>
            <a:off x="2859475" y="-220600"/>
            <a:ext cx="14325" cy="14350"/>
          </a:xfrm>
          <a:custGeom>
            <a:avLst/>
            <a:gdLst/>
            <a:ahLst/>
            <a:cxnLst/>
            <a:rect l="l" t="t" r="r" b="b"/>
            <a:pathLst>
              <a:path w="573" h="574" extrusionOk="0">
                <a:moveTo>
                  <a:pt x="275" y="1"/>
                </a:moveTo>
                <a:lnTo>
                  <a:pt x="0" y="298"/>
                </a:lnTo>
                <a:lnTo>
                  <a:pt x="275" y="573"/>
                </a:lnTo>
                <a:lnTo>
                  <a:pt x="573" y="298"/>
                </a:lnTo>
                <a:lnTo>
                  <a:pt x="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0" name="Google Shape;5600;p30"/>
          <p:cNvGrpSpPr/>
          <p:nvPr/>
        </p:nvGrpSpPr>
        <p:grpSpPr>
          <a:xfrm>
            <a:off x="4332494" y="778259"/>
            <a:ext cx="531503" cy="581892"/>
            <a:chOff x="4341425" y="1748400"/>
            <a:chExt cx="465700" cy="465700"/>
          </a:xfrm>
        </p:grpSpPr>
        <p:sp>
          <p:nvSpPr>
            <p:cNvPr id="5601" name="Google Shape;5601;p30"/>
            <p:cNvSpPr/>
            <p:nvPr/>
          </p:nvSpPr>
          <p:spPr>
            <a:xfrm>
              <a:off x="4341425" y="1748400"/>
              <a:ext cx="465700" cy="465700"/>
            </a:xfrm>
            <a:custGeom>
              <a:avLst/>
              <a:gdLst/>
              <a:ahLst/>
              <a:cxnLst/>
              <a:rect l="l" t="t" r="r" b="b"/>
              <a:pathLst>
                <a:path w="18628" h="18628" extrusionOk="0">
                  <a:moveTo>
                    <a:pt x="9165" y="1"/>
                  </a:moveTo>
                  <a:cubicBezTo>
                    <a:pt x="4010" y="1"/>
                    <a:pt x="0" y="4308"/>
                    <a:pt x="0" y="9165"/>
                  </a:cubicBezTo>
                  <a:cubicBezTo>
                    <a:pt x="0" y="12327"/>
                    <a:pt x="1444" y="15191"/>
                    <a:pt x="3735" y="16909"/>
                  </a:cubicBezTo>
                  <a:cubicBezTo>
                    <a:pt x="3735" y="16909"/>
                    <a:pt x="4010" y="16909"/>
                    <a:pt x="4010" y="17184"/>
                  </a:cubicBezTo>
                  <a:cubicBezTo>
                    <a:pt x="5155" y="17757"/>
                    <a:pt x="6301" y="18330"/>
                    <a:pt x="7744" y="18628"/>
                  </a:cubicBezTo>
                  <a:lnTo>
                    <a:pt x="9165" y="18628"/>
                  </a:lnTo>
                  <a:cubicBezTo>
                    <a:pt x="11181" y="18628"/>
                    <a:pt x="12899" y="18055"/>
                    <a:pt x="14320" y="17184"/>
                  </a:cubicBezTo>
                  <a:cubicBezTo>
                    <a:pt x="14618" y="16909"/>
                    <a:pt x="14618" y="16909"/>
                    <a:pt x="14893" y="16909"/>
                  </a:cubicBezTo>
                  <a:cubicBezTo>
                    <a:pt x="17184" y="15191"/>
                    <a:pt x="18627" y="12327"/>
                    <a:pt x="18627" y="9165"/>
                  </a:cubicBezTo>
                  <a:cubicBezTo>
                    <a:pt x="18627" y="4308"/>
                    <a:pt x="14320" y="1"/>
                    <a:pt x="9165" y="1"/>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2" name="Google Shape;5602;p30"/>
            <p:cNvGrpSpPr/>
            <p:nvPr/>
          </p:nvGrpSpPr>
          <p:grpSpPr>
            <a:xfrm>
              <a:off x="4389181" y="1831180"/>
              <a:ext cx="370195" cy="300154"/>
              <a:chOff x="3952456" y="1524280"/>
              <a:chExt cx="370195" cy="300154"/>
            </a:xfrm>
          </p:grpSpPr>
          <p:sp>
            <p:nvSpPr>
              <p:cNvPr id="5603" name="Google Shape;5603;p30"/>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30"/>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30"/>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rgbClr val="223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30"/>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chemeClr val="accen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30"/>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30"/>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9" name="Google Shape;5609;p30"/>
            <p:cNvSpPr/>
            <p:nvPr/>
          </p:nvSpPr>
          <p:spPr>
            <a:xfrm>
              <a:off x="4604350" y="1934575"/>
              <a:ext cx="92825" cy="93375"/>
            </a:xfrm>
            <a:custGeom>
              <a:avLst/>
              <a:gdLst/>
              <a:ahLst/>
              <a:cxnLst/>
              <a:rect l="l" t="t" r="r" b="b"/>
              <a:pathLst>
                <a:path w="3713" h="3735" extrusionOk="0">
                  <a:moveTo>
                    <a:pt x="1719" y="0"/>
                  </a:moveTo>
                  <a:lnTo>
                    <a:pt x="1719" y="1719"/>
                  </a:lnTo>
                  <a:lnTo>
                    <a:pt x="1" y="1719"/>
                  </a:lnTo>
                  <a:lnTo>
                    <a:pt x="1719" y="2017"/>
                  </a:lnTo>
                  <a:lnTo>
                    <a:pt x="1719" y="3735"/>
                  </a:lnTo>
                  <a:lnTo>
                    <a:pt x="1994" y="2017"/>
                  </a:lnTo>
                  <a:lnTo>
                    <a:pt x="3712" y="1719"/>
                  </a:lnTo>
                  <a:lnTo>
                    <a:pt x="1994" y="1719"/>
                  </a:lnTo>
                  <a:lnTo>
                    <a:pt x="1719"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30"/>
            <p:cNvSpPr/>
            <p:nvPr/>
          </p:nvSpPr>
          <p:spPr>
            <a:xfrm>
              <a:off x="4450575" y="1862950"/>
              <a:ext cx="71625" cy="71625"/>
            </a:xfrm>
            <a:custGeom>
              <a:avLst/>
              <a:gdLst/>
              <a:ahLst/>
              <a:cxnLst/>
              <a:rect l="l" t="t" r="r" b="b"/>
              <a:pathLst>
                <a:path w="2865" h="2865" extrusionOk="0">
                  <a:moveTo>
                    <a:pt x="1421" y="0"/>
                  </a:moveTo>
                  <a:lnTo>
                    <a:pt x="1421" y="1146"/>
                  </a:lnTo>
                  <a:lnTo>
                    <a:pt x="0" y="1444"/>
                  </a:lnTo>
                  <a:lnTo>
                    <a:pt x="1421" y="1444"/>
                  </a:lnTo>
                  <a:lnTo>
                    <a:pt x="1421" y="2864"/>
                  </a:lnTo>
                  <a:lnTo>
                    <a:pt x="1719" y="1444"/>
                  </a:lnTo>
                  <a:lnTo>
                    <a:pt x="2864" y="1444"/>
                  </a:lnTo>
                  <a:lnTo>
                    <a:pt x="1719" y="1146"/>
                  </a:lnTo>
                  <a:lnTo>
                    <a:pt x="1421"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30"/>
            <p:cNvSpPr/>
            <p:nvPr/>
          </p:nvSpPr>
          <p:spPr>
            <a:xfrm>
              <a:off x="4547650" y="1766088"/>
              <a:ext cx="64175" cy="57300"/>
            </a:xfrm>
            <a:custGeom>
              <a:avLst/>
              <a:gdLst/>
              <a:ahLst/>
              <a:cxnLst/>
              <a:rect l="l" t="t" r="r" b="b"/>
              <a:pathLst>
                <a:path w="2567" h="2292" extrusionOk="0">
                  <a:moveTo>
                    <a:pt x="1146" y="0"/>
                  </a:moveTo>
                  <a:lnTo>
                    <a:pt x="1146" y="848"/>
                  </a:lnTo>
                  <a:lnTo>
                    <a:pt x="1" y="1146"/>
                  </a:lnTo>
                  <a:lnTo>
                    <a:pt x="1146" y="1146"/>
                  </a:lnTo>
                  <a:lnTo>
                    <a:pt x="1146" y="2291"/>
                  </a:lnTo>
                  <a:lnTo>
                    <a:pt x="1421" y="1146"/>
                  </a:lnTo>
                  <a:lnTo>
                    <a:pt x="2567" y="1146"/>
                  </a:lnTo>
                  <a:lnTo>
                    <a:pt x="1421" y="848"/>
                  </a:lnTo>
                  <a:lnTo>
                    <a:pt x="1146"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2" name="Google Shape;5612;p30"/>
          <p:cNvGrpSpPr/>
          <p:nvPr/>
        </p:nvGrpSpPr>
        <p:grpSpPr>
          <a:xfrm>
            <a:off x="1248150" y="796158"/>
            <a:ext cx="509268" cy="546095"/>
            <a:chOff x="2123250" y="1662949"/>
            <a:chExt cx="971700" cy="971700"/>
          </a:xfrm>
        </p:grpSpPr>
        <p:sp>
          <p:nvSpPr>
            <p:cNvPr id="5613" name="Google Shape;5613;p30"/>
            <p:cNvSpPr/>
            <p:nvPr/>
          </p:nvSpPr>
          <p:spPr>
            <a:xfrm rot="5400000">
              <a:off x="2123250" y="1662949"/>
              <a:ext cx="971700" cy="971700"/>
            </a:xfrm>
            <a:prstGeom prst="ellipse">
              <a:avLst/>
            </a:prstGeom>
            <a:solidFill>
              <a:schemeClr val="accent1"/>
            </a:solidFill>
            <a:ln w="9525" cap="flat" cmpd="sng">
              <a:solidFill>
                <a:schemeClr val="accent1"/>
              </a:solidFill>
              <a:prstDash val="solid"/>
              <a:round/>
              <a:headEnd type="none" w="sm" len="sm"/>
              <a:tailEnd type="none" w="sm" len="sm"/>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4" name="Google Shape;5614;p30"/>
            <p:cNvGrpSpPr/>
            <p:nvPr/>
          </p:nvGrpSpPr>
          <p:grpSpPr>
            <a:xfrm>
              <a:off x="2251382" y="1779430"/>
              <a:ext cx="715335" cy="739185"/>
              <a:chOff x="2154175" y="3313500"/>
              <a:chExt cx="909749" cy="940080"/>
            </a:xfrm>
          </p:grpSpPr>
          <p:sp>
            <p:nvSpPr>
              <p:cNvPr id="5615" name="Google Shape;5615;p30"/>
              <p:cNvSpPr/>
              <p:nvPr/>
            </p:nvSpPr>
            <p:spPr>
              <a:xfrm flipH="1">
                <a:off x="2154175" y="3542170"/>
                <a:ext cx="175140" cy="91184"/>
              </a:xfrm>
              <a:custGeom>
                <a:avLst/>
                <a:gdLst/>
                <a:ahLst/>
                <a:cxnLst/>
                <a:rect l="l" t="t" r="r" b="b"/>
                <a:pathLst>
                  <a:path w="1600" h="833" extrusionOk="0">
                    <a:moveTo>
                      <a:pt x="115" y="1"/>
                    </a:moveTo>
                    <a:lnTo>
                      <a:pt x="1" y="629"/>
                    </a:lnTo>
                    <a:lnTo>
                      <a:pt x="1200" y="828"/>
                    </a:lnTo>
                    <a:cubicBezTo>
                      <a:pt x="1218" y="831"/>
                      <a:pt x="1236" y="832"/>
                      <a:pt x="1254" y="832"/>
                    </a:cubicBezTo>
                    <a:cubicBezTo>
                      <a:pt x="1406" y="832"/>
                      <a:pt x="1545" y="725"/>
                      <a:pt x="1570" y="572"/>
                    </a:cubicBezTo>
                    <a:cubicBezTo>
                      <a:pt x="1599" y="400"/>
                      <a:pt x="1485" y="229"/>
                      <a:pt x="1284" y="199"/>
                    </a:cubicBezTo>
                    <a:lnTo>
                      <a:pt x="115" y="1"/>
                    </a:lnTo>
                    <a:close/>
                  </a:path>
                </a:pathLst>
              </a:custGeom>
              <a:solidFill>
                <a:schemeClr val="accent4"/>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30"/>
              <p:cNvSpPr/>
              <p:nvPr/>
            </p:nvSpPr>
            <p:spPr>
              <a:xfrm flipH="1">
                <a:off x="2297904" y="3770183"/>
                <a:ext cx="665970" cy="483397"/>
              </a:xfrm>
              <a:custGeom>
                <a:avLst/>
                <a:gdLst/>
                <a:ahLst/>
                <a:cxnLst/>
                <a:rect l="l" t="t" r="r" b="b"/>
                <a:pathLst>
                  <a:path w="6084" h="4416" extrusionOk="0">
                    <a:moveTo>
                      <a:pt x="2856" y="1"/>
                    </a:moveTo>
                    <a:lnTo>
                      <a:pt x="58" y="4085"/>
                    </a:lnTo>
                    <a:cubicBezTo>
                      <a:pt x="1" y="4169"/>
                      <a:pt x="30" y="4313"/>
                      <a:pt x="144" y="4370"/>
                    </a:cubicBezTo>
                    <a:cubicBezTo>
                      <a:pt x="174" y="4390"/>
                      <a:pt x="211" y="4400"/>
                      <a:pt x="249" y="4400"/>
                    </a:cubicBezTo>
                    <a:cubicBezTo>
                      <a:pt x="319" y="4400"/>
                      <a:pt x="393" y="4368"/>
                      <a:pt x="430" y="4313"/>
                    </a:cubicBezTo>
                    <a:lnTo>
                      <a:pt x="2799" y="914"/>
                    </a:lnTo>
                    <a:lnTo>
                      <a:pt x="2799" y="3370"/>
                    </a:lnTo>
                    <a:cubicBezTo>
                      <a:pt x="2799" y="3484"/>
                      <a:pt x="2913" y="3571"/>
                      <a:pt x="3027" y="3571"/>
                    </a:cubicBezTo>
                    <a:cubicBezTo>
                      <a:pt x="3141" y="3571"/>
                      <a:pt x="3228" y="3484"/>
                      <a:pt x="3228" y="3370"/>
                    </a:cubicBezTo>
                    <a:lnTo>
                      <a:pt x="3228" y="914"/>
                    </a:lnTo>
                    <a:lnTo>
                      <a:pt x="5654" y="4341"/>
                    </a:lnTo>
                    <a:cubicBezTo>
                      <a:pt x="5690" y="4395"/>
                      <a:pt x="5748" y="4416"/>
                      <a:pt x="5809" y="4416"/>
                    </a:cubicBezTo>
                    <a:cubicBezTo>
                      <a:pt x="5844" y="4416"/>
                      <a:pt x="5880" y="4409"/>
                      <a:pt x="5912" y="4398"/>
                    </a:cubicBezTo>
                    <a:lnTo>
                      <a:pt x="5939" y="4370"/>
                    </a:lnTo>
                    <a:cubicBezTo>
                      <a:pt x="6053" y="4313"/>
                      <a:pt x="6083" y="4169"/>
                      <a:pt x="6026" y="4085"/>
                    </a:cubicBezTo>
                    <a:lnTo>
                      <a:pt x="3228" y="1"/>
                    </a:lnTo>
                    <a:close/>
                  </a:path>
                </a:pathLst>
              </a:custGeom>
              <a:solidFill>
                <a:schemeClr val="dk2"/>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30"/>
              <p:cNvSpPr/>
              <p:nvPr/>
            </p:nvSpPr>
            <p:spPr>
              <a:xfrm flipH="1">
                <a:off x="2313663" y="3479666"/>
                <a:ext cx="162661" cy="163103"/>
              </a:xfrm>
              <a:custGeom>
                <a:avLst/>
                <a:gdLst/>
                <a:ahLst/>
                <a:cxnLst/>
                <a:rect l="l" t="t" r="r" b="b"/>
                <a:pathLst>
                  <a:path w="1486" h="1490" extrusionOk="0">
                    <a:moveTo>
                      <a:pt x="229" y="1"/>
                    </a:moveTo>
                    <a:lnTo>
                      <a:pt x="0" y="1314"/>
                    </a:lnTo>
                    <a:lnTo>
                      <a:pt x="971" y="1485"/>
                    </a:lnTo>
                    <a:cubicBezTo>
                      <a:pt x="988" y="1488"/>
                      <a:pt x="1005" y="1489"/>
                      <a:pt x="1022" y="1489"/>
                    </a:cubicBezTo>
                    <a:cubicBezTo>
                      <a:pt x="1175" y="1489"/>
                      <a:pt x="1317" y="1379"/>
                      <a:pt x="1344" y="1200"/>
                    </a:cubicBezTo>
                    <a:lnTo>
                      <a:pt x="1458" y="572"/>
                    </a:lnTo>
                    <a:cubicBezTo>
                      <a:pt x="1485" y="371"/>
                      <a:pt x="1371" y="199"/>
                      <a:pt x="1200" y="172"/>
                    </a:cubicBezTo>
                    <a:lnTo>
                      <a:pt x="229" y="1"/>
                    </a:lnTo>
                    <a:close/>
                  </a:path>
                </a:pathLst>
              </a:custGeom>
              <a:solidFill>
                <a:schemeClr val="accent3"/>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30"/>
              <p:cNvSpPr/>
              <p:nvPr/>
            </p:nvSpPr>
            <p:spPr>
              <a:xfrm flipH="1">
                <a:off x="2447977" y="3354658"/>
                <a:ext cx="525201" cy="303546"/>
              </a:xfrm>
              <a:custGeom>
                <a:avLst/>
                <a:gdLst/>
                <a:ahLst/>
                <a:cxnLst/>
                <a:rect l="l" t="t" r="r" b="b"/>
                <a:pathLst>
                  <a:path w="4798" h="2773" extrusionOk="0">
                    <a:moveTo>
                      <a:pt x="344" y="1"/>
                    </a:moveTo>
                    <a:lnTo>
                      <a:pt x="1" y="2056"/>
                    </a:lnTo>
                    <a:lnTo>
                      <a:pt x="2513" y="2484"/>
                    </a:lnTo>
                    <a:cubicBezTo>
                      <a:pt x="2592" y="2191"/>
                      <a:pt x="2847" y="1996"/>
                      <a:pt x="3137" y="1996"/>
                    </a:cubicBezTo>
                    <a:cubicBezTo>
                      <a:pt x="3158" y="1996"/>
                      <a:pt x="3178" y="1997"/>
                      <a:pt x="3199" y="1999"/>
                    </a:cubicBezTo>
                    <a:cubicBezTo>
                      <a:pt x="3512" y="2027"/>
                      <a:pt x="3740" y="2312"/>
                      <a:pt x="3740" y="2627"/>
                    </a:cubicBezTo>
                    <a:lnTo>
                      <a:pt x="3740" y="2712"/>
                    </a:lnTo>
                    <a:lnTo>
                      <a:pt x="4083" y="2769"/>
                    </a:lnTo>
                    <a:cubicBezTo>
                      <a:pt x="4103" y="2772"/>
                      <a:pt x="4122" y="2773"/>
                      <a:pt x="4142" y="2773"/>
                    </a:cubicBezTo>
                    <a:cubicBezTo>
                      <a:pt x="4340" y="2773"/>
                      <a:pt x="4487" y="2637"/>
                      <a:pt x="4539" y="2456"/>
                    </a:cubicBezTo>
                    <a:lnTo>
                      <a:pt x="4768" y="1143"/>
                    </a:lnTo>
                    <a:cubicBezTo>
                      <a:pt x="4798" y="942"/>
                      <a:pt x="4654" y="743"/>
                      <a:pt x="4455" y="713"/>
                    </a:cubicBezTo>
                    <a:lnTo>
                      <a:pt x="344" y="1"/>
                    </a:lnTo>
                    <a:close/>
                  </a:path>
                </a:pathLst>
              </a:custGeom>
              <a:solidFill>
                <a:schemeClr val="accent4"/>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30"/>
              <p:cNvSpPr/>
              <p:nvPr/>
            </p:nvSpPr>
            <p:spPr>
              <a:xfrm flipH="1">
                <a:off x="2516718" y="3710963"/>
                <a:ext cx="225164" cy="59330"/>
              </a:xfrm>
              <a:custGeom>
                <a:avLst/>
                <a:gdLst/>
                <a:ahLst/>
                <a:cxnLst/>
                <a:rect l="l" t="t" r="r" b="b"/>
                <a:pathLst>
                  <a:path w="2057" h="542" extrusionOk="0">
                    <a:moveTo>
                      <a:pt x="286" y="1"/>
                    </a:moveTo>
                    <a:cubicBezTo>
                      <a:pt x="115" y="1"/>
                      <a:pt x="1" y="115"/>
                      <a:pt x="1" y="256"/>
                    </a:cubicBezTo>
                    <a:cubicBezTo>
                      <a:pt x="1" y="428"/>
                      <a:pt x="115" y="542"/>
                      <a:pt x="286" y="542"/>
                    </a:cubicBezTo>
                    <a:lnTo>
                      <a:pt x="1771" y="542"/>
                    </a:lnTo>
                    <a:cubicBezTo>
                      <a:pt x="1913" y="542"/>
                      <a:pt x="2056" y="428"/>
                      <a:pt x="2056" y="256"/>
                    </a:cubicBezTo>
                    <a:cubicBezTo>
                      <a:pt x="2056" y="115"/>
                      <a:pt x="1913" y="1"/>
                      <a:pt x="1771" y="1"/>
                    </a:cubicBezTo>
                    <a:close/>
                  </a:path>
                </a:pathLst>
              </a:custGeom>
              <a:solidFill>
                <a:schemeClr val="accent3"/>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30"/>
              <p:cNvSpPr/>
              <p:nvPr/>
            </p:nvSpPr>
            <p:spPr>
              <a:xfrm flipH="1">
                <a:off x="2563677" y="3573148"/>
                <a:ext cx="137704" cy="136722"/>
              </a:xfrm>
              <a:custGeom>
                <a:avLst/>
                <a:gdLst/>
                <a:ahLst/>
                <a:cxnLst/>
                <a:rect l="l" t="t" r="r" b="b"/>
                <a:pathLst>
                  <a:path w="1258" h="1249" extrusionOk="0">
                    <a:moveTo>
                      <a:pt x="659" y="403"/>
                    </a:moveTo>
                    <a:cubicBezTo>
                      <a:pt x="773" y="403"/>
                      <a:pt x="887" y="488"/>
                      <a:pt x="887" y="631"/>
                    </a:cubicBezTo>
                    <a:cubicBezTo>
                      <a:pt x="887" y="746"/>
                      <a:pt x="773" y="860"/>
                      <a:pt x="659" y="860"/>
                    </a:cubicBezTo>
                    <a:cubicBezTo>
                      <a:pt x="515" y="860"/>
                      <a:pt x="401" y="746"/>
                      <a:pt x="401" y="631"/>
                    </a:cubicBezTo>
                    <a:cubicBezTo>
                      <a:pt x="401" y="488"/>
                      <a:pt x="515" y="403"/>
                      <a:pt x="659" y="403"/>
                    </a:cubicBezTo>
                    <a:close/>
                    <a:moveTo>
                      <a:pt x="654" y="0"/>
                    </a:moveTo>
                    <a:cubicBezTo>
                      <a:pt x="364" y="0"/>
                      <a:pt x="109" y="195"/>
                      <a:pt x="30" y="488"/>
                    </a:cubicBezTo>
                    <a:cubicBezTo>
                      <a:pt x="1" y="716"/>
                      <a:pt x="58" y="944"/>
                      <a:pt x="229" y="1088"/>
                    </a:cubicBezTo>
                    <a:cubicBezTo>
                      <a:pt x="358" y="1198"/>
                      <a:pt x="498" y="1249"/>
                      <a:pt x="634" y="1249"/>
                    </a:cubicBezTo>
                    <a:cubicBezTo>
                      <a:pt x="711" y="1249"/>
                      <a:pt x="786" y="1233"/>
                      <a:pt x="857" y="1202"/>
                    </a:cubicBezTo>
                    <a:cubicBezTo>
                      <a:pt x="1086" y="1116"/>
                      <a:pt x="1230" y="944"/>
                      <a:pt x="1257" y="716"/>
                    </a:cubicBezTo>
                    <a:lnTo>
                      <a:pt x="1257" y="631"/>
                    </a:lnTo>
                    <a:cubicBezTo>
                      <a:pt x="1257" y="316"/>
                      <a:pt x="1029" y="31"/>
                      <a:pt x="716" y="3"/>
                    </a:cubicBezTo>
                    <a:cubicBezTo>
                      <a:pt x="695" y="1"/>
                      <a:pt x="675" y="0"/>
                      <a:pt x="654" y="0"/>
                    </a:cubicBezTo>
                    <a:close/>
                  </a:path>
                </a:pathLst>
              </a:custGeom>
              <a:solidFill>
                <a:schemeClr val="accent3"/>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30"/>
              <p:cNvSpPr/>
              <p:nvPr/>
            </p:nvSpPr>
            <p:spPr>
              <a:xfrm flipH="1">
                <a:off x="2604178" y="3617153"/>
                <a:ext cx="53418" cy="50135"/>
              </a:xfrm>
              <a:custGeom>
                <a:avLst/>
                <a:gdLst/>
                <a:ahLst/>
                <a:cxnLst/>
                <a:rect l="l" t="t" r="r" b="b"/>
                <a:pathLst>
                  <a:path w="488" h="458" extrusionOk="0">
                    <a:moveTo>
                      <a:pt x="259" y="1"/>
                    </a:moveTo>
                    <a:cubicBezTo>
                      <a:pt x="115" y="1"/>
                      <a:pt x="1" y="86"/>
                      <a:pt x="1" y="229"/>
                    </a:cubicBezTo>
                    <a:cubicBezTo>
                      <a:pt x="1" y="344"/>
                      <a:pt x="115" y="458"/>
                      <a:pt x="259" y="458"/>
                    </a:cubicBezTo>
                    <a:cubicBezTo>
                      <a:pt x="373" y="458"/>
                      <a:pt x="487" y="344"/>
                      <a:pt x="487" y="229"/>
                    </a:cubicBezTo>
                    <a:cubicBezTo>
                      <a:pt x="487" y="86"/>
                      <a:pt x="373" y="1"/>
                      <a:pt x="259" y="1"/>
                    </a:cubicBezTo>
                    <a:close/>
                  </a:path>
                </a:pathLst>
              </a:custGeom>
              <a:solidFill>
                <a:schemeClr val="accent6"/>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30"/>
              <p:cNvSpPr/>
              <p:nvPr/>
            </p:nvSpPr>
            <p:spPr>
              <a:xfrm flipH="1">
                <a:off x="2932459" y="3313500"/>
                <a:ext cx="131464" cy="294789"/>
              </a:xfrm>
              <a:custGeom>
                <a:avLst/>
                <a:gdLst/>
                <a:ahLst/>
                <a:cxnLst/>
                <a:rect l="l" t="t" r="r" b="b"/>
                <a:pathLst>
                  <a:path w="1201" h="2693" extrusionOk="0">
                    <a:moveTo>
                      <a:pt x="692" y="0"/>
                    </a:moveTo>
                    <a:cubicBezTo>
                      <a:pt x="544" y="0"/>
                      <a:pt x="427" y="105"/>
                      <a:pt x="401" y="233"/>
                    </a:cubicBezTo>
                    <a:lnTo>
                      <a:pt x="31" y="2288"/>
                    </a:lnTo>
                    <a:cubicBezTo>
                      <a:pt x="1" y="2460"/>
                      <a:pt x="115" y="2631"/>
                      <a:pt x="286" y="2631"/>
                    </a:cubicBezTo>
                    <a:lnTo>
                      <a:pt x="458" y="2688"/>
                    </a:lnTo>
                    <a:cubicBezTo>
                      <a:pt x="476" y="2691"/>
                      <a:pt x="494" y="2693"/>
                      <a:pt x="512" y="2693"/>
                    </a:cubicBezTo>
                    <a:cubicBezTo>
                      <a:pt x="664" y="2693"/>
                      <a:pt x="803" y="2585"/>
                      <a:pt x="830" y="2432"/>
                    </a:cubicBezTo>
                    <a:lnTo>
                      <a:pt x="1173" y="377"/>
                    </a:lnTo>
                    <a:cubicBezTo>
                      <a:pt x="1200" y="205"/>
                      <a:pt x="1086" y="62"/>
                      <a:pt x="915" y="34"/>
                    </a:cubicBezTo>
                    <a:lnTo>
                      <a:pt x="743" y="4"/>
                    </a:lnTo>
                    <a:cubicBezTo>
                      <a:pt x="726" y="2"/>
                      <a:pt x="709" y="0"/>
                      <a:pt x="692" y="0"/>
                    </a:cubicBezTo>
                    <a:close/>
                  </a:path>
                </a:pathLst>
              </a:custGeom>
              <a:solidFill>
                <a:schemeClr val="accent3"/>
              </a:solidFill>
              <a:ln>
                <a:noFill/>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23" name="Google Shape;5623;p30"/>
          <p:cNvGrpSpPr/>
          <p:nvPr/>
        </p:nvGrpSpPr>
        <p:grpSpPr>
          <a:xfrm>
            <a:off x="7391291" y="778242"/>
            <a:ext cx="531520" cy="581951"/>
            <a:chOff x="6003625" y="1662949"/>
            <a:chExt cx="971700" cy="971700"/>
          </a:xfrm>
        </p:grpSpPr>
        <p:sp>
          <p:nvSpPr>
            <p:cNvPr id="5624" name="Google Shape;5624;p30"/>
            <p:cNvSpPr/>
            <p:nvPr/>
          </p:nvSpPr>
          <p:spPr>
            <a:xfrm rot="5400000">
              <a:off x="6003625" y="1662949"/>
              <a:ext cx="971700" cy="971700"/>
            </a:xfrm>
            <a:prstGeom prst="ellipse">
              <a:avLst/>
            </a:prstGeom>
            <a:solidFill>
              <a:schemeClr val="accent1"/>
            </a:solidFill>
            <a:ln w="9525" cap="flat" cmpd="sng">
              <a:solidFill>
                <a:schemeClr val="accent1"/>
              </a:solidFill>
              <a:prstDash val="solid"/>
              <a:round/>
              <a:headEnd type="none" w="sm" len="sm"/>
              <a:tailEnd type="none" w="sm" len="sm"/>
            </a:ln>
            <a:effectLst>
              <a:outerShdw blurRad="57150"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5" name="Google Shape;5625;p30"/>
            <p:cNvGrpSpPr/>
            <p:nvPr/>
          </p:nvGrpSpPr>
          <p:grpSpPr>
            <a:xfrm>
              <a:off x="6156488" y="1769855"/>
              <a:ext cx="665975" cy="864197"/>
              <a:chOff x="6156488" y="1968077"/>
              <a:chExt cx="665975" cy="864197"/>
            </a:xfrm>
          </p:grpSpPr>
          <p:sp>
            <p:nvSpPr>
              <p:cNvPr id="5626" name="Google Shape;5626;p30"/>
              <p:cNvSpPr/>
              <p:nvPr/>
            </p:nvSpPr>
            <p:spPr>
              <a:xfrm>
                <a:off x="6222296" y="2385897"/>
                <a:ext cx="324251" cy="428994"/>
              </a:xfrm>
              <a:custGeom>
                <a:avLst/>
                <a:gdLst/>
                <a:ahLst/>
                <a:cxnLst/>
                <a:rect l="l" t="t" r="r" b="b"/>
                <a:pathLst>
                  <a:path w="3656" h="4837" extrusionOk="0">
                    <a:moveTo>
                      <a:pt x="2625" y="1"/>
                    </a:moveTo>
                    <a:cubicBezTo>
                      <a:pt x="2510" y="1"/>
                      <a:pt x="2479" y="159"/>
                      <a:pt x="2312" y="492"/>
                    </a:cubicBezTo>
                    <a:cubicBezTo>
                      <a:pt x="2027" y="979"/>
                      <a:pt x="1" y="4718"/>
                      <a:pt x="200" y="4832"/>
                    </a:cubicBezTo>
                    <a:cubicBezTo>
                      <a:pt x="204" y="4835"/>
                      <a:pt x="209" y="4836"/>
                      <a:pt x="215" y="4836"/>
                    </a:cubicBezTo>
                    <a:cubicBezTo>
                      <a:pt x="500" y="4836"/>
                      <a:pt x="2890" y="1483"/>
                      <a:pt x="3199" y="1036"/>
                    </a:cubicBezTo>
                    <a:cubicBezTo>
                      <a:pt x="3569" y="522"/>
                      <a:pt x="3655" y="606"/>
                      <a:pt x="3084" y="236"/>
                    </a:cubicBezTo>
                    <a:cubicBezTo>
                      <a:pt x="2834" y="81"/>
                      <a:pt x="2708" y="1"/>
                      <a:pt x="2625" y="1"/>
                    </a:cubicBezTo>
                    <a:close/>
                  </a:path>
                </a:pathLst>
              </a:custGeom>
              <a:solidFill>
                <a:schemeClr val="accent5"/>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30"/>
              <p:cNvSpPr/>
              <p:nvPr/>
            </p:nvSpPr>
            <p:spPr>
              <a:xfrm>
                <a:off x="6422292" y="2358580"/>
                <a:ext cx="141904" cy="124255"/>
              </a:xfrm>
              <a:custGeom>
                <a:avLst/>
                <a:gdLst/>
                <a:ahLst/>
                <a:cxnLst/>
                <a:rect l="l" t="t" r="r" b="b"/>
                <a:pathLst>
                  <a:path w="1600" h="1401" extrusionOk="0">
                    <a:moveTo>
                      <a:pt x="258" y="1"/>
                    </a:moveTo>
                    <a:lnTo>
                      <a:pt x="0" y="716"/>
                    </a:lnTo>
                    <a:cubicBezTo>
                      <a:pt x="0" y="716"/>
                      <a:pt x="201" y="743"/>
                      <a:pt x="571" y="972"/>
                    </a:cubicBezTo>
                    <a:cubicBezTo>
                      <a:pt x="887" y="1200"/>
                      <a:pt x="1058" y="1401"/>
                      <a:pt x="1058" y="1401"/>
                    </a:cubicBezTo>
                    <a:lnTo>
                      <a:pt x="1599" y="887"/>
                    </a:lnTo>
                    <a:lnTo>
                      <a:pt x="258" y="1"/>
                    </a:lnTo>
                    <a:close/>
                  </a:path>
                </a:pathLst>
              </a:custGeom>
              <a:solidFill>
                <a:schemeClr val="accent3"/>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30"/>
              <p:cNvSpPr/>
              <p:nvPr/>
            </p:nvSpPr>
            <p:spPr>
              <a:xfrm>
                <a:off x="6422292" y="1968077"/>
                <a:ext cx="392631" cy="491875"/>
              </a:xfrm>
              <a:custGeom>
                <a:avLst/>
                <a:gdLst/>
                <a:ahLst/>
                <a:cxnLst/>
                <a:rect l="l" t="t" r="r" b="b"/>
                <a:pathLst>
                  <a:path w="4427" h="5546" extrusionOk="0">
                    <a:moveTo>
                      <a:pt x="3454" y="1"/>
                    </a:moveTo>
                    <a:cubicBezTo>
                      <a:pt x="3093" y="1"/>
                      <a:pt x="2720" y="136"/>
                      <a:pt x="2428" y="350"/>
                    </a:cubicBezTo>
                    <a:cubicBezTo>
                      <a:pt x="2227" y="521"/>
                      <a:pt x="1999" y="779"/>
                      <a:pt x="1828" y="1007"/>
                    </a:cubicBezTo>
                    <a:cubicBezTo>
                      <a:pt x="1400" y="1636"/>
                      <a:pt x="514" y="3063"/>
                      <a:pt x="201" y="3947"/>
                    </a:cubicBezTo>
                    <a:cubicBezTo>
                      <a:pt x="144" y="4091"/>
                      <a:pt x="87" y="4233"/>
                      <a:pt x="57" y="4404"/>
                    </a:cubicBezTo>
                    <a:cubicBezTo>
                      <a:pt x="0" y="4518"/>
                      <a:pt x="0" y="4575"/>
                      <a:pt x="0" y="4575"/>
                    </a:cubicBezTo>
                    <a:cubicBezTo>
                      <a:pt x="544" y="4833"/>
                      <a:pt x="1028" y="5146"/>
                      <a:pt x="1485" y="5546"/>
                    </a:cubicBezTo>
                    <a:lnTo>
                      <a:pt x="1629" y="5404"/>
                    </a:lnTo>
                    <a:cubicBezTo>
                      <a:pt x="1743" y="5290"/>
                      <a:pt x="1857" y="5203"/>
                      <a:pt x="1972" y="5089"/>
                    </a:cubicBezTo>
                    <a:cubicBezTo>
                      <a:pt x="2657" y="4404"/>
                      <a:pt x="3570" y="3063"/>
                      <a:pt x="3970" y="2378"/>
                    </a:cubicBezTo>
                    <a:cubicBezTo>
                      <a:pt x="4112" y="2149"/>
                      <a:pt x="4256" y="1834"/>
                      <a:pt x="4313" y="1578"/>
                    </a:cubicBezTo>
                    <a:cubicBezTo>
                      <a:pt x="4427" y="1035"/>
                      <a:pt x="4313" y="464"/>
                      <a:pt x="3940" y="94"/>
                    </a:cubicBezTo>
                    <a:cubicBezTo>
                      <a:pt x="3787" y="30"/>
                      <a:pt x="3622" y="1"/>
                      <a:pt x="3454" y="1"/>
                    </a:cubicBezTo>
                    <a:close/>
                  </a:path>
                </a:pathLst>
              </a:custGeom>
              <a:solidFill>
                <a:schemeClr val="accent4"/>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30"/>
              <p:cNvSpPr/>
              <p:nvPr/>
            </p:nvSpPr>
            <p:spPr>
              <a:xfrm>
                <a:off x="6422292" y="2318138"/>
                <a:ext cx="174897" cy="141815"/>
              </a:xfrm>
              <a:custGeom>
                <a:avLst/>
                <a:gdLst/>
                <a:ahLst/>
                <a:cxnLst/>
                <a:rect l="l" t="t" r="r" b="b"/>
                <a:pathLst>
                  <a:path w="1972" h="1599" extrusionOk="0">
                    <a:moveTo>
                      <a:pt x="201" y="0"/>
                    </a:moveTo>
                    <a:cubicBezTo>
                      <a:pt x="144" y="144"/>
                      <a:pt x="87" y="286"/>
                      <a:pt x="57" y="457"/>
                    </a:cubicBezTo>
                    <a:cubicBezTo>
                      <a:pt x="0" y="571"/>
                      <a:pt x="0" y="628"/>
                      <a:pt x="0" y="628"/>
                    </a:cubicBezTo>
                    <a:cubicBezTo>
                      <a:pt x="544" y="886"/>
                      <a:pt x="1028" y="1199"/>
                      <a:pt x="1485" y="1599"/>
                    </a:cubicBezTo>
                    <a:lnTo>
                      <a:pt x="1629" y="1457"/>
                    </a:lnTo>
                    <a:cubicBezTo>
                      <a:pt x="1743" y="1343"/>
                      <a:pt x="1857" y="1256"/>
                      <a:pt x="1972" y="1142"/>
                    </a:cubicBezTo>
                    <a:cubicBezTo>
                      <a:pt x="1515" y="715"/>
                      <a:pt x="800" y="228"/>
                      <a:pt x="201" y="0"/>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30"/>
              <p:cNvSpPr/>
              <p:nvPr/>
            </p:nvSpPr>
            <p:spPr>
              <a:xfrm>
                <a:off x="6637632" y="1968077"/>
                <a:ext cx="184830" cy="140042"/>
              </a:xfrm>
              <a:custGeom>
                <a:avLst/>
                <a:gdLst/>
                <a:ahLst/>
                <a:cxnLst/>
                <a:rect l="l" t="t" r="r" b="b"/>
                <a:pathLst>
                  <a:path w="2084" h="1579" extrusionOk="0">
                    <a:moveTo>
                      <a:pt x="1019" y="0"/>
                    </a:moveTo>
                    <a:cubicBezTo>
                      <a:pt x="745" y="0"/>
                      <a:pt x="383" y="79"/>
                      <a:pt x="0" y="379"/>
                    </a:cubicBezTo>
                    <a:cubicBezTo>
                      <a:pt x="1341" y="493"/>
                      <a:pt x="1855" y="1549"/>
                      <a:pt x="1885" y="1578"/>
                    </a:cubicBezTo>
                    <a:cubicBezTo>
                      <a:pt x="2083" y="608"/>
                      <a:pt x="1512" y="94"/>
                      <a:pt x="1512" y="94"/>
                    </a:cubicBezTo>
                    <a:cubicBezTo>
                      <a:pt x="1512" y="94"/>
                      <a:pt x="1318" y="0"/>
                      <a:pt x="1019" y="0"/>
                    </a:cubicBezTo>
                    <a:close/>
                  </a:path>
                </a:pathLst>
              </a:custGeom>
              <a:solidFill>
                <a:schemeClr val="accent3"/>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30"/>
              <p:cNvSpPr/>
              <p:nvPr/>
            </p:nvSpPr>
            <p:spPr>
              <a:xfrm>
                <a:off x="6407126" y="2467581"/>
                <a:ext cx="243099" cy="364693"/>
              </a:xfrm>
              <a:custGeom>
                <a:avLst/>
                <a:gdLst/>
                <a:ahLst/>
                <a:cxnLst/>
                <a:rect l="l" t="t" r="r" b="b"/>
                <a:pathLst>
                  <a:path w="2741" h="4112" extrusionOk="0">
                    <a:moveTo>
                      <a:pt x="2284" y="1"/>
                    </a:moveTo>
                    <a:lnTo>
                      <a:pt x="0" y="4112"/>
                    </a:lnTo>
                    <a:lnTo>
                      <a:pt x="2741" y="286"/>
                    </a:lnTo>
                    <a:lnTo>
                      <a:pt x="2284" y="1"/>
                    </a:lnTo>
                    <a:close/>
                  </a:path>
                </a:pathLst>
              </a:custGeom>
              <a:solidFill>
                <a:schemeClr val="accent5"/>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30"/>
              <p:cNvSpPr/>
              <p:nvPr/>
            </p:nvSpPr>
            <p:spPr>
              <a:xfrm>
                <a:off x="6581935" y="2315654"/>
                <a:ext cx="81063" cy="134188"/>
              </a:xfrm>
              <a:custGeom>
                <a:avLst/>
                <a:gdLst/>
                <a:ahLst/>
                <a:cxnLst/>
                <a:rect l="l" t="t" r="r" b="b"/>
                <a:pathLst>
                  <a:path w="914" h="1513" extrusionOk="0">
                    <a:moveTo>
                      <a:pt x="599" y="1"/>
                    </a:moveTo>
                    <a:lnTo>
                      <a:pt x="0" y="1086"/>
                    </a:lnTo>
                    <a:lnTo>
                      <a:pt x="656" y="1513"/>
                    </a:lnTo>
                    <a:lnTo>
                      <a:pt x="914" y="1113"/>
                    </a:lnTo>
                    <a:lnTo>
                      <a:pt x="685" y="58"/>
                    </a:lnTo>
                    <a:lnTo>
                      <a:pt x="599" y="1"/>
                    </a:ln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30"/>
              <p:cNvSpPr/>
              <p:nvPr/>
            </p:nvSpPr>
            <p:spPr>
              <a:xfrm>
                <a:off x="6576879" y="2315654"/>
                <a:ext cx="81063" cy="129133"/>
              </a:xfrm>
              <a:custGeom>
                <a:avLst/>
                <a:gdLst/>
                <a:ahLst/>
                <a:cxnLst/>
                <a:rect l="l" t="t" r="r" b="b"/>
                <a:pathLst>
                  <a:path w="914" h="1456" extrusionOk="0">
                    <a:moveTo>
                      <a:pt x="656" y="1"/>
                    </a:moveTo>
                    <a:lnTo>
                      <a:pt x="0" y="1028"/>
                    </a:lnTo>
                    <a:lnTo>
                      <a:pt x="656" y="1456"/>
                    </a:lnTo>
                    <a:lnTo>
                      <a:pt x="914" y="1056"/>
                    </a:lnTo>
                    <a:lnTo>
                      <a:pt x="656" y="1"/>
                    </a:lnTo>
                    <a:close/>
                  </a:path>
                </a:pathLst>
              </a:custGeom>
              <a:solidFill>
                <a:schemeClr val="accent3"/>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30"/>
              <p:cNvSpPr/>
              <p:nvPr/>
            </p:nvSpPr>
            <p:spPr>
              <a:xfrm>
                <a:off x="6597101" y="2319911"/>
                <a:ext cx="146959" cy="196626"/>
              </a:xfrm>
              <a:custGeom>
                <a:avLst/>
                <a:gdLst/>
                <a:ahLst/>
                <a:cxnLst/>
                <a:rect l="l" t="t" r="r" b="b"/>
                <a:pathLst>
                  <a:path w="1657" h="2217" extrusionOk="0">
                    <a:moveTo>
                      <a:pt x="1535" y="0"/>
                    </a:moveTo>
                    <a:cubicBezTo>
                      <a:pt x="1406" y="0"/>
                      <a:pt x="996" y="199"/>
                      <a:pt x="743" y="581"/>
                    </a:cubicBezTo>
                    <a:cubicBezTo>
                      <a:pt x="599" y="809"/>
                      <a:pt x="256" y="1380"/>
                      <a:pt x="1" y="1894"/>
                    </a:cubicBezTo>
                    <a:cubicBezTo>
                      <a:pt x="1" y="2045"/>
                      <a:pt x="243" y="2217"/>
                      <a:pt x="379" y="2217"/>
                    </a:cubicBezTo>
                    <a:cubicBezTo>
                      <a:pt x="398" y="2217"/>
                      <a:pt x="414" y="2214"/>
                      <a:pt x="428" y="2207"/>
                    </a:cubicBezTo>
                    <a:cubicBezTo>
                      <a:pt x="827" y="1750"/>
                      <a:pt x="1227" y="1209"/>
                      <a:pt x="1371" y="1008"/>
                    </a:cubicBezTo>
                    <a:cubicBezTo>
                      <a:pt x="1656" y="581"/>
                      <a:pt x="1656" y="67"/>
                      <a:pt x="1570" y="10"/>
                    </a:cubicBezTo>
                    <a:cubicBezTo>
                      <a:pt x="1563" y="3"/>
                      <a:pt x="1551" y="0"/>
                      <a:pt x="1535" y="0"/>
                    </a:cubicBezTo>
                    <a:close/>
                  </a:path>
                </a:pathLst>
              </a:custGeom>
              <a:solidFill>
                <a:schemeClr val="dk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30"/>
              <p:cNvSpPr/>
              <p:nvPr/>
            </p:nvSpPr>
            <p:spPr>
              <a:xfrm>
                <a:off x="6665392" y="2353525"/>
                <a:ext cx="70952" cy="48336"/>
              </a:xfrm>
              <a:custGeom>
                <a:avLst/>
                <a:gdLst/>
                <a:ahLst/>
                <a:cxnLst/>
                <a:rect l="l" t="t" r="r" b="b"/>
                <a:pathLst>
                  <a:path w="800" h="545" extrusionOk="0">
                    <a:moveTo>
                      <a:pt x="30" y="1"/>
                    </a:moveTo>
                    <a:lnTo>
                      <a:pt x="0" y="58"/>
                    </a:lnTo>
                    <a:cubicBezTo>
                      <a:pt x="57" y="202"/>
                      <a:pt x="144" y="316"/>
                      <a:pt x="286" y="400"/>
                    </a:cubicBezTo>
                    <a:cubicBezTo>
                      <a:pt x="430" y="487"/>
                      <a:pt x="601" y="544"/>
                      <a:pt x="772" y="544"/>
                    </a:cubicBezTo>
                    <a:lnTo>
                      <a:pt x="800" y="458"/>
                    </a:lnTo>
                    <a:lnTo>
                      <a:pt x="800" y="458"/>
                    </a:lnTo>
                    <a:cubicBezTo>
                      <a:pt x="766" y="465"/>
                      <a:pt x="731" y="468"/>
                      <a:pt x="694" y="468"/>
                    </a:cubicBezTo>
                    <a:cubicBezTo>
                      <a:pt x="577" y="468"/>
                      <a:pt x="446" y="430"/>
                      <a:pt x="315" y="343"/>
                    </a:cubicBezTo>
                    <a:cubicBezTo>
                      <a:pt x="201" y="259"/>
                      <a:pt x="87" y="145"/>
                      <a:pt x="30" y="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30"/>
              <p:cNvSpPr/>
              <p:nvPr/>
            </p:nvSpPr>
            <p:spPr>
              <a:xfrm>
                <a:off x="6589385" y="2464920"/>
                <a:ext cx="73613" cy="48336"/>
              </a:xfrm>
              <a:custGeom>
                <a:avLst/>
                <a:gdLst/>
                <a:ahLst/>
                <a:cxnLst/>
                <a:rect l="l" t="t" r="r" b="b"/>
                <a:pathLst>
                  <a:path w="830" h="545" extrusionOk="0">
                    <a:moveTo>
                      <a:pt x="58" y="1"/>
                    </a:moveTo>
                    <a:lnTo>
                      <a:pt x="1" y="88"/>
                    </a:lnTo>
                    <a:cubicBezTo>
                      <a:pt x="58" y="202"/>
                      <a:pt x="172" y="316"/>
                      <a:pt x="316" y="401"/>
                    </a:cubicBezTo>
                    <a:cubicBezTo>
                      <a:pt x="458" y="487"/>
                      <a:pt x="629" y="545"/>
                      <a:pt x="773" y="545"/>
                    </a:cubicBezTo>
                    <a:lnTo>
                      <a:pt x="830" y="458"/>
                    </a:lnTo>
                    <a:lnTo>
                      <a:pt x="830" y="458"/>
                    </a:lnTo>
                    <a:cubicBezTo>
                      <a:pt x="796" y="465"/>
                      <a:pt x="758" y="469"/>
                      <a:pt x="719" y="469"/>
                    </a:cubicBezTo>
                    <a:cubicBezTo>
                      <a:pt x="594" y="469"/>
                      <a:pt x="453" y="431"/>
                      <a:pt x="343" y="344"/>
                    </a:cubicBezTo>
                    <a:cubicBezTo>
                      <a:pt x="202" y="259"/>
                      <a:pt x="115" y="145"/>
                      <a:pt x="58" y="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30"/>
              <p:cNvSpPr/>
              <p:nvPr/>
            </p:nvSpPr>
            <p:spPr>
              <a:xfrm>
                <a:off x="6156488" y="2295433"/>
                <a:ext cx="235472" cy="395114"/>
              </a:xfrm>
              <a:custGeom>
                <a:avLst/>
                <a:gdLst/>
                <a:ahLst/>
                <a:cxnLst/>
                <a:rect l="l" t="t" r="r" b="b"/>
                <a:pathLst>
                  <a:path w="2655" h="4455" extrusionOk="0">
                    <a:moveTo>
                      <a:pt x="2228" y="0"/>
                    </a:moveTo>
                    <a:lnTo>
                      <a:pt x="1" y="4454"/>
                    </a:lnTo>
                    <a:lnTo>
                      <a:pt x="2655" y="256"/>
                    </a:lnTo>
                    <a:lnTo>
                      <a:pt x="2228" y="0"/>
                    </a:lnTo>
                    <a:close/>
                  </a:path>
                </a:pathLst>
              </a:custGeom>
              <a:solidFill>
                <a:schemeClr val="accent5"/>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30"/>
              <p:cNvSpPr/>
              <p:nvPr/>
            </p:nvSpPr>
            <p:spPr>
              <a:xfrm>
                <a:off x="6394532" y="2234591"/>
                <a:ext cx="121594" cy="93745"/>
              </a:xfrm>
              <a:custGeom>
                <a:avLst/>
                <a:gdLst/>
                <a:ahLst/>
                <a:cxnLst/>
                <a:rect l="l" t="t" r="r" b="b"/>
                <a:pathLst>
                  <a:path w="1371" h="1057" extrusionOk="0">
                    <a:moveTo>
                      <a:pt x="1314" y="1"/>
                    </a:moveTo>
                    <a:lnTo>
                      <a:pt x="229" y="229"/>
                    </a:lnTo>
                    <a:lnTo>
                      <a:pt x="0" y="629"/>
                    </a:lnTo>
                    <a:lnTo>
                      <a:pt x="656" y="1056"/>
                    </a:lnTo>
                    <a:lnTo>
                      <a:pt x="1371" y="58"/>
                    </a:lnTo>
                    <a:lnTo>
                      <a:pt x="1314" y="1"/>
                    </a:ln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30"/>
              <p:cNvSpPr/>
              <p:nvPr/>
            </p:nvSpPr>
            <p:spPr>
              <a:xfrm>
                <a:off x="6399587" y="2239736"/>
                <a:ext cx="116539" cy="91173"/>
              </a:xfrm>
              <a:custGeom>
                <a:avLst/>
                <a:gdLst/>
                <a:ahLst/>
                <a:cxnLst/>
                <a:rect l="l" t="t" r="r" b="b"/>
                <a:pathLst>
                  <a:path w="1314" h="1028" extrusionOk="0">
                    <a:moveTo>
                      <a:pt x="1314" y="0"/>
                    </a:moveTo>
                    <a:lnTo>
                      <a:pt x="256" y="228"/>
                    </a:lnTo>
                    <a:lnTo>
                      <a:pt x="1" y="628"/>
                    </a:lnTo>
                    <a:lnTo>
                      <a:pt x="656" y="1028"/>
                    </a:lnTo>
                    <a:lnTo>
                      <a:pt x="1314" y="0"/>
                    </a:lnTo>
                    <a:close/>
                  </a:path>
                </a:pathLst>
              </a:custGeom>
              <a:solidFill>
                <a:schemeClr val="accent3"/>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30"/>
              <p:cNvSpPr/>
              <p:nvPr/>
            </p:nvSpPr>
            <p:spPr>
              <a:xfrm>
                <a:off x="6336174" y="2148296"/>
                <a:ext cx="141904" cy="199641"/>
              </a:xfrm>
              <a:custGeom>
                <a:avLst/>
                <a:gdLst/>
                <a:ahLst/>
                <a:cxnLst/>
                <a:rect l="l" t="t" r="r" b="b"/>
                <a:pathLst>
                  <a:path w="1600" h="2251" extrusionOk="0">
                    <a:moveTo>
                      <a:pt x="1499" y="0"/>
                    </a:moveTo>
                    <a:cubicBezTo>
                      <a:pt x="1396" y="0"/>
                      <a:pt x="953" y="202"/>
                      <a:pt x="686" y="602"/>
                    </a:cubicBezTo>
                    <a:cubicBezTo>
                      <a:pt x="572" y="830"/>
                      <a:pt x="259" y="1401"/>
                      <a:pt x="1" y="1945"/>
                    </a:cubicBezTo>
                    <a:cubicBezTo>
                      <a:pt x="1" y="2088"/>
                      <a:pt x="221" y="2250"/>
                      <a:pt x="376" y="2250"/>
                    </a:cubicBezTo>
                    <a:cubicBezTo>
                      <a:pt x="406" y="2250"/>
                      <a:pt x="434" y="2244"/>
                      <a:pt x="457" y="2230"/>
                    </a:cubicBezTo>
                    <a:cubicBezTo>
                      <a:pt x="830" y="1773"/>
                      <a:pt x="1200" y="1230"/>
                      <a:pt x="1344" y="1001"/>
                    </a:cubicBezTo>
                    <a:cubicBezTo>
                      <a:pt x="1599" y="574"/>
                      <a:pt x="1599" y="60"/>
                      <a:pt x="1515" y="3"/>
                    </a:cubicBezTo>
                    <a:cubicBezTo>
                      <a:pt x="1511" y="1"/>
                      <a:pt x="1506" y="0"/>
                      <a:pt x="1499" y="0"/>
                    </a:cubicBezTo>
                    <a:close/>
                  </a:path>
                </a:pathLst>
              </a:custGeom>
              <a:solidFill>
                <a:schemeClr val="dk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30"/>
              <p:cNvSpPr/>
              <p:nvPr/>
            </p:nvSpPr>
            <p:spPr>
              <a:xfrm>
                <a:off x="6399587" y="2178894"/>
                <a:ext cx="68380" cy="53214"/>
              </a:xfrm>
              <a:custGeom>
                <a:avLst/>
                <a:gdLst/>
                <a:ahLst/>
                <a:cxnLst/>
                <a:rect l="l" t="t" r="r" b="b"/>
                <a:pathLst>
                  <a:path w="771" h="600" extrusionOk="0">
                    <a:moveTo>
                      <a:pt x="28" y="1"/>
                    </a:moveTo>
                    <a:lnTo>
                      <a:pt x="1" y="85"/>
                    </a:lnTo>
                    <a:cubicBezTo>
                      <a:pt x="58" y="229"/>
                      <a:pt x="172" y="371"/>
                      <a:pt x="313" y="458"/>
                    </a:cubicBezTo>
                    <a:cubicBezTo>
                      <a:pt x="457" y="542"/>
                      <a:pt x="599" y="599"/>
                      <a:pt x="743" y="599"/>
                    </a:cubicBezTo>
                    <a:lnTo>
                      <a:pt x="770" y="515"/>
                    </a:lnTo>
                    <a:lnTo>
                      <a:pt x="770" y="515"/>
                    </a:lnTo>
                    <a:cubicBezTo>
                      <a:pt x="751" y="519"/>
                      <a:pt x="729" y="522"/>
                      <a:pt x="707" y="522"/>
                    </a:cubicBezTo>
                    <a:cubicBezTo>
                      <a:pt x="598" y="522"/>
                      <a:pt x="460" y="471"/>
                      <a:pt x="343" y="401"/>
                    </a:cubicBezTo>
                    <a:cubicBezTo>
                      <a:pt x="199" y="314"/>
                      <a:pt x="85" y="142"/>
                      <a:pt x="28" y="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30"/>
              <p:cNvSpPr/>
              <p:nvPr/>
            </p:nvSpPr>
            <p:spPr>
              <a:xfrm>
                <a:off x="6328724" y="2295433"/>
                <a:ext cx="68291" cy="50731"/>
              </a:xfrm>
              <a:custGeom>
                <a:avLst/>
                <a:gdLst/>
                <a:ahLst/>
                <a:cxnLst/>
                <a:rect l="l" t="t" r="r" b="b"/>
                <a:pathLst>
                  <a:path w="770" h="572" extrusionOk="0">
                    <a:moveTo>
                      <a:pt x="57" y="0"/>
                    </a:moveTo>
                    <a:lnTo>
                      <a:pt x="0" y="57"/>
                    </a:lnTo>
                    <a:cubicBezTo>
                      <a:pt x="57" y="199"/>
                      <a:pt x="171" y="343"/>
                      <a:pt x="313" y="427"/>
                    </a:cubicBezTo>
                    <a:cubicBezTo>
                      <a:pt x="457" y="514"/>
                      <a:pt x="599" y="571"/>
                      <a:pt x="742" y="571"/>
                    </a:cubicBezTo>
                    <a:lnTo>
                      <a:pt x="770" y="484"/>
                    </a:lnTo>
                    <a:lnTo>
                      <a:pt x="770" y="484"/>
                    </a:lnTo>
                    <a:cubicBezTo>
                      <a:pt x="749" y="490"/>
                      <a:pt x="726" y="492"/>
                      <a:pt x="703" y="492"/>
                    </a:cubicBezTo>
                    <a:cubicBezTo>
                      <a:pt x="595" y="492"/>
                      <a:pt x="464" y="441"/>
                      <a:pt x="370" y="370"/>
                    </a:cubicBezTo>
                    <a:cubicBezTo>
                      <a:pt x="199" y="286"/>
                      <a:pt x="85" y="142"/>
                      <a:pt x="57" y="0"/>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30"/>
              <p:cNvSpPr/>
              <p:nvPr/>
            </p:nvSpPr>
            <p:spPr>
              <a:xfrm>
                <a:off x="6556569" y="2081335"/>
                <a:ext cx="192546" cy="167269"/>
              </a:xfrm>
              <a:custGeom>
                <a:avLst/>
                <a:gdLst/>
                <a:ahLst/>
                <a:cxnLst/>
                <a:rect l="l" t="t" r="r" b="b"/>
                <a:pathLst>
                  <a:path w="2171" h="1886" extrusionOk="0">
                    <a:moveTo>
                      <a:pt x="1075" y="0"/>
                    </a:moveTo>
                    <a:cubicBezTo>
                      <a:pt x="768" y="0"/>
                      <a:pt x="466" y="146"/>
                      <a:pt x="286" y="416"/>
                    </a:cubicBezTo>
                    <a:cubicBezTo>
                      <a:pt x="1" y="872"/>
                      <a:pt x="142" y="1443"/>
                      <a:pt x="572" y="1729"/>
                    </a:cubicBezTo>
                    <a:cubicBezTo>
                      <a:pt x="731" y="1835"/>
                      <a:pt x="913" y="1886"/>
                      <a:pt x="1095" y="1886"/>
                    </a:cubicBezTo>
                    <a:cubicBezTo>
                      <a:pt x="1402" y="1886"/>
                      <a:pt x="1706" y="1741"/>
                      <a:pt x="1885" y="1471"/>
                    </a:cubicBezTo>
                    <a:cubicBezTo>
                      <a:pt x="2171" y="1014"/>
                      <a:pt x="2027" y="443"/>
                      <a:pt x="1600" y="158"/>
                    </a:cubicBezTo>
                    <a:cubicBezTo>
                      <a:pt x="1440" y="51"/>
                      <a:pt x="1257" y="0"/>
                      <a:pt x="1075" y="0"/>
                    </a:cubicBezTo>
                    <a:close/>
                  </a:path>
                </a:pathLst>
              </a:custGeom>
              <a:solidFill>
                <a:schemeClr val="accent3"/>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30"/>
              <p:cNvSpPr/>
              <p:nvPr/>
            </p:nvSpPr>
            <p:spPr>
              <a:xfrm>
                <a:off x="6566680" y="2090559"/>
                <a:ext cx="172325" cy="148822"/>
              </a:xfrm>
              <a:custGeom>
                <a:avLst/>
                <a:gdLst/>
                <a:ahLst/>
                <a:cxnLst/>
                <a:rect l="l" t="t" r="r" b="b"/>
                <a:pathLst>
                  <a:path w="1943" h="1678" extrusionOk="0">
                    <a:moveTo>
                      <a:pt x="960" y="1"/>
                    </a:moveTo>
                    <a:cubicBezTo>
                      <a:pt x="686" y="1"/>
                      <a:pt x="420" y="133"/>
                      <a:pt x="257" y="369"/>
                    </a:cubicBezTo>
                    <a:cubicBezTo>
                      <a:pt x="1" y="768"/>
                      <a:pt x="115" y="1282"/>
                      <a:pt x="515" y="1538"/>
                    </a:cubicBezTo>
                    <a:cubicBezTo>
                      <a:pt x="651" y="1633"/>
                      <a:pt x="810" y="1678"/>
                      <a:pt x="970" y="1678"/>
                    </a:cubicBezTo>
                    <a:cubicBezTo>
                      <a:pt x="1245" y="1678"/>
                      <a:pt x="1522" y="1545"/>
                      <a:pt x="1684" y="1310"/>
                    </a:cubicBezTo>
                    <a:cubicBezTo>
                      <a:pt x="1942" y="910"/>
                      <a:pt x="1828" y="396"/>
                      <a:pt x="1428" y="140"/>
                    </a:cubicBezTo>
                    <a:cubicBezTo>
                      <a:pt x="1282" y="46"/>
                      <a:pt x="1119" y="1"/>
                      <a:pt x="960" y="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30"/>
              <p:cNvSpPr/>
              <p:nvPr/>
            </p:nvSpPr>
            <p:spPr>
              <a:xfrm>
                <a:off x="6586990" y="2105991"/>
                <a:ext cx="131705" cy="117958"/>
              </a:xfrm>
              <a:custGeom>
                <a:avLst/>
                <a:gdLst/>
                <a:ahLst/>
                <a:cxnLst/>
                <a:rect l="l" t="t" r="r" b="b"/>
                <a:pathLst>
                  <a:path w="1485" h="1330" extrusionOk="0">
                    <a:moveTo>
                      <a:pt x="744" y="1"/>
                    </a:moveTo>
                    <a:cubicBezTo>
                      <a:pt x="522" y="1"/>
                      <a:pt x="308" y="108"/>
                      <a:pt x="199" y="309"/>
                    </a:cubicBezTo>
                    <a:cubicBezTo>
                      <a:pt x="0" y="594"/>
                      <a:pt x="85" y="1022"/>
                      <a:pt x="370" y="1223"/>
                    </a:cubicBezTo>
                    <a:cubicBezTo>
                      <a:pt x="485" y="1295"/>
                      <a:pt x="610" y="1330"/>
                      <a:pt x="733" y="1330"/>
                    </a:cubicBezTo>
                    <a:cubicBezTo>
                      <a:pt x="949" y="1330"/>
                      <a:pt x="1157" y="1222"/>
                      <a:pt x="1284" y="1022"/>
                    </a:cubicBezTo>
                    <a:cubicBezTo>
                      <a:pt x="1485" y="736"/>
                      <a:pt x="1398" y="309"/>
                      <a:pt x="1113" y="108"/>
                    </a:cubicBezTo>
                    <a:cubicBezTo>
                      <a:pt x="999" y="36"/>
                      <a:pt x="870" y="1"/>
                      <a:pt x="744" y="1"/>
                    </a:cubicBezTo>
                    <a:close/>
                  </a:path>
                </a:pathLst>
              </a:custGeom>
              <a:solidFill>
                <a:schemeClr val="accent5"/>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46" name="Google Shape;5646;p30"/>
          <p:cNvSpPr txBox="1"/>
          <p:nvPr/>
        </p:nvSpPr>
        <p:spPr>
          <a:xfrm>
            <a:off x="0" y="-48950"/>
            <a:ext cx="9144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INTRODUCTION</a:t>
            </a:r>
            <a:endParaRPr sz="4000" b="1">
              <a:latin typeface="Times New Roman"/>
              <a:ea typeface="Times New Roman"/>
              <a:cs typeface="Times New Roman"/>
              <a:sym typeface="Times New Roman"/>
            </a:endParaRPr>
          </a:p>
        </p:txBody>
      </p:sp>
      <p:grpSp>
        <p:nvGrpSpPr>
          <p:cNvPr id="5647" name="Google Shape;5647;p30"/>
          <p:cNvGrpSpPr/>
          <p:nvPr/>
        </p:nvGrpSpPr>
        <p:grpSpPr>
          <a:xfrm>
            <a:off x="6584711" y="-1028860"/>
            <a:ext cx="1982027" cy="1698128"/>
            <a:chOff x="4403077" y="266538"/>
            <a:chExt cx="4163047" cy="4160039"/>
          </a:xfrm>
        </p:grpSpPr>
        <p:sp>
          <p:nvSpPr>
            <p:cNvPr id="5648" name="Google Shape;5648;p30"/>
            <p:cNvSpPr/>
            <p:nvPr/>
          </p:nvSpPr>
          <p:spPr>
            <a:xfrm>
              <a:off x="7271841" y="3805575"/>
              <a:ext cx="620422" cy="62100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30"/>
            <p:cNvSpPr/>
            <p:nvPr/>
          </p:nvSpPr>
          <p:spPr>
            <a:xfrm>
              <a:off x="6715779" y="266538"/>
              <a:ext cx="356395" cy="3567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30"/>
            <p:cNvSpPr/>
            <p:nvPr/>
          </p:nvSpPr>
          <p:spPr>
            <a:xfrm>
              <a:off x="4464616" y="653025"/>
              <a:ext cx="620422" cy="62100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30"/>
            <p:cNvSpPr/>
            <p:nvPr/>
          </p:nvSpPr>
          <p:spPr>
            <a:xfrm>
              <a:off x="7524349" y="3053297"/>
              <a:ext cx="270175" cy="27040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30"/>
            <p:cNvSpPr/>
            <p:nvPr/>
          </p:nvSpPr>
          <p:spPr>
            <a:xfrm>
              <a:off x="4403077" y="2299677"/>
              <a:ext cx="270175" cy="270419"/>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30"/>
            <p:cNvSpPr/>
            <p:nvPr/>
          </p:nvSpPr>
          <p:spPr>
            <a:xfrm>
              <a:off x="8295949" y="1563697"/>
              <a:ext cx="270175" cy="27040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4" name="Google Shape;5654;p30"/>
          <p:cNvSpPr txBox="1"/>
          <p:nvPr/>
        </p:nvSpPr>
        <p:spPr>
          <a:xfrm>
            <a:off x="3243950" y="2023950"/>
            <a:ext cx="2575800" cy="31461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Inspired by the movie </a:t>
            </a:r>
            <a:r>
              <a:rPr lang="en" sz="1300" i="1">
                <a:solidFill>
                  <a:schemeClr val="dk1"/>
                </a:solidFill>
                <a:latin typeface="Times New Roman"/>
                <a:ea typeface="Times New Roman"/>
                <a:cs typeface="Times New Roman"/>
                <a:sym typeface="Times New Roman"/>
              </a:rPr>
              <a:t>Don’t Look Up</a:t>
            </a:r>
            <a:r>
              <a:rPr lang="en" sz="1300">
                <a:solidFill>
                  <a:schemeClr val="dk1"/>
                </a:solidFill>
                <a:latin typeface="Times New Roman"/>
                <a:ea typeface="Times New Roman"/>
                <a:cs typeface="Times New Roman"/>
                <a:sym typeface="Times New Roman"/>
              </a:rPr>
              <a:t>, which tells the story of a comet above 5 miles wide heading towards Earth with only 6 and a half months of advance warning. This brings us to the science of asteroid defense. The idea is to find a potentially hazardous asteroid early enough to give us time to devise ways to prevent devastating impacts.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8"/>
        <p:cNvGrpSpPr/>
        <p:nvPr/>
      </p:nvGrpSpPr>
      <p:grpSpPr>
        <a:xfrm>
          <a:off x="0" y="0"/>
          <a:ext cx="0" cy="0"/>
          <a:chOff x="0" y="0"/>
          <a:chExt cx="0" cy="0"/>
        </a:xfrm>
      </p:grpSpPr>
      <p:grpSp>
        <p:nvGrpSpPr>
          <p:cNvPr id="5659" name="Google Shape;5659;p31"/>
          <p:cNvGrpSpPr/>
          <p:nvPr/>
        </p:nvGrpSpPr>
        <p:grpSpPr>
          <a:xfrm>
            <a:off x="-1885935" y="781240"/>
            <a:ext cx="5585311" cy="5029247"/>
            <a:chOff x="392350" y="2301525"/>
            <a:chExt cx="571475" cy="573925"/>
          </a:xfrm>
        </p:grpSpPr>
        <p:sp>
          <p:nvSpPr>
            <p:cNvPr id="5660" name="Google Shape;5660;p31"/>
            <p:cNvSpPr/>
            <p:nvPr/>
          </p:nvSpPr>
          <p:spPr>
            <a:xfrm>
              <a:off x="392350" y="2301525"/>
              <a:ext cx="571475" cy="573925"/>
            </a:xfrm>
            <a:custGeom>
              <a:avLst/>
              <a:gdLst/>
              <a:ahLst/>
              <a:cxnLst/>
              <a:rect l="l" t="t" r="r" b="b"/>
              <a:pathLst>
                <a:path w="22859" h="22957" extrusionOk="0">
                  <a:moveTo>
                    <a:pt x="11384" y="0"/>
                  </a:moveTo>
                  <a:cubicBezTo>
                    <a:pt x="5123" y="0"/>
                    <a:pt x="1" y="5221"/>
                    <a:pt x="1" y="11482"/>
                  </a:cubicBezTo>
                  <a:cubicBezTo>
                    <a:pt x="1" y="17834"/>
                    <a:pt x="5123" y="22956"/>
                    <a:pt x="11384" y="22956"/>
                  </a:cubicBezTo>
                  <a:cubicBezTo>
                    <a:pt x="17736" y="22956"/>
                    <a:pt x="22858" y="17834"/>
                    <a:pt x="22858" y="11482"/>
                  </a:cubicBezTo>
                  <a:cubicBezTo>
                    <a:pt x="22858" y="5221"/>
                    <a:pt x="17736" y="0"/>
                    <a:pt x="11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31"/>
            <p:cNvSpPr/>
            <p:nvPr/>
          </p:nvSpPr>
          <p:spPr>
            <a:xfrm>
              <a:off x="418350" y="2329975"/>
              <a:ext cx="517000" cy="517000"/>
            </a:xfrm>
            <a:custGeom>
              <a:avLst/>
              <a:gdLst/>
              <a:ahLst/>
              <a:cxnLst/>
              <a:rect l="l" t="t" r="r" b="b"/>
              <a:pathLst>
                <a:path w="20680" h="20680" extrusionOk="0">
                  <a:moveTo>
                    <a:pt x="10344" y="0"/>
                  </a:moveTo>
                  <a:cubicBezTo>
                    <a:pt x="4652" y="0"/>
                    <a:pt x="0" y="4652"/>
                    <a:pt x="0" y="10344"/>
                  </a:cubicBezTo>
                  <a:cubicBezTo>
                    <a:pt x="0" y="16035"/>
                    <a:pt x="4652" y="20680"/>
                    <a:pt x="10344" y="20680"/>
                  </a:cubicBezTo>
                  <a:cubicBezTo>
                    <a:pt x="16036" y="20680"/>
                    <a:pt x="20680" y="16035"/>
                    <a:pt x="20680" y="10344"/>
                  </a:cubicBezTo>
                  <a:cubicBezTo>
                    <a:pt x="20680" y="4652"/>
                    <a:pt x="16036" y="0"/>
                    <a:pt x="10344" y="0"/>
                  </a:cubicBezTo>
                  <a:close/>
                </a:path>
              </a:pathLst>
            </a:custGeom>
            <a:solidFill>
              <a:srgbClr val="FBA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31"/>
            <p:cNvSpPr/>
            <p:nvPr/>
          </p:nvSpPr>
          <p:spPr>
            <a:xfrm>
              <a:off x="418350" y="2329975"/>
              <a:ext cx="517000" cy="517000"/>
            </a:xfrm>
            <a:custGeom>
              <a:avLst/>
              <a:gdLst/>
              <a:ahLst/>
              <a:cxnLst/>
              <a:rect l="l" t="t" r="r" b="b"/>
              <a:pathLst>
                <a:path w="20680" h="20680" extrusionOk="0">
                  <a:moveTo>
                    <a:pt x="10344" y="0"/>
                  </a:moveTo>
                  <a:cubicBezTo>
                    <a:pt x="4652" y="0"/>
                    <a:pt x="0" y="4652"/>
                    <a:pt x="0" y="10344"/>
                  </a:cubicBezTo>
                  <a:cubicBezTo>
                    <a:pt x="0" y="16035"/>
                    <a:pt x="4652" y="20680"/>
                    <a:pt x="10344" y="20680"/>
                  </a:cubicBezTo>
                  <a:cubicBezTo>
                    <a:pt x="16036" y="20680"/>
                    <a:pt x="20680" y="16035"/>
                    <a:pt x="20680" y="10344"/>
                  </a:cubicBezTo>
                  <a:cubicBezTo>
                    <a:pt x="20680" y="4652"/>
                    <a:pt x="16036" y="0"/>
                    <a:pt x="10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31"/>
            <p:cNvSpPr/>
            <p:nvPr/>
          </p:nvSpPr>
          <p:spPr>
            <a:xfrm>
              <a:off x="472975" y="2384600"/>
              <a:ext cx="410225" cy="410200"/>
            </a:xfrm>
            <a:custGeom>
              <a:avLst/>
              <a:gdLst/>
              <a:ahLst/>
              <a:cxnLst/>
              <a:rect l="l" t="t" r="r" b="b"/>
              <a:pathLst>
                <a:path w="16409" h="16408" extrusionOk="0">
                  <a:moveTo>
                    <a:pt x="8159" y="1"/>
                  </a:moveTo>
                  <a:cubicBezTo>
                    <a:pt x="3697" y="1"/>
                    <a:pt x="1" y="3606"/>
                    <a:pt x="1" y="8159"/>
                  </a:cubicBezTo>
                  <a:cubicBezTo>
                    <a:pt x="1" y="12712"/>
                    <a:pt x="3697" y="16408"/>
                    <a:pt x="8159" y="16408"/>
                  </a:cubicBezTo>
                  <a:cubicBezTo>
                    <a:pt x="12712" y="16408"/>
                    <a:pt x="16408" y="12712"/>
                    <a:pt x="16408" y="8159"/>
                  </a:cubicBezTo>
                  <a:cubicBezTo>
                    <a:pt x="16408" y="3606"/>
                    <a:pt x="12712" y="1"/>
                    <a:pt x="81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31"/>
            <p:cNvSpPr/>
            <p:nvPr/>
          </p:nvSpPr>
          <p:spPr>
            <a:xfrm>
              <a:off x="560650" y="2472250"/>
              <a:ext cx="234875" cy="234900"/>
            </a:xfrm>
            <a:custGeom>
              <a:avLst/>
              <a:gdLst/>
              <a:ahLst/>
              <a:cxnLst/>
              <a:rect l="l" t="t" r="r" b="b"/>
              <a:pathLst>
                <a:path w="9395" h="9396" extrusionOk="0">
                  <a:moveTo>
                    <a:pt x="4652" y="1"/>
                  </a:moveTo>
                  <a:cubicBezTo>
                    <a:pt x="2087" y="1"/>
                    <a:pt x="0" y="2088"/>
                    <a:pt x="0" y="4653"/>
                  </a:cubicBezTo>
                  <a:cubicBezTo>
                    <a:pt x="0" y="7210"/>
                    <a:pt x="2087" y="9396"/>
                    <a:pt x="4652" y="9396"/>
                  </a:cubicBezTo>
                  <a:cubicBezTo>
                    <a:pt x="7308" y="9396"/>
                    <a:pt x="9395" y="7210"/>
                    <a:pt x="9395" y="4653"/>
                  </a:cubicBezTo>
                  <a:cubicBezTo>
                    <a:pt x="9395" y="2088"/>
                    <a:pt x="7308" y="1"/>
                    <a:pt x="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5" name="Google Shape;5665;p31"/>
          <p:cNvSpPr txBox="1">
            <a:spLocks noGrp="1"/>
          </p:cNvSpPr>
          <p:nvPr>
            <p:ph type="title"/>
          </p:nvPr>
        </p:nvSpPr>
        <p:spPr>
          <a:xfrm>
            <a:off x="0" y="-205575"/>
            <a:ext cx="9144000" cy="97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Problem Statement &amp; Elaboration</a:t>
            </a:r>
            <a:endParaRPr sz="4000" b="1">
              <a:latin typeface="Times New Roman"/>
              <a:ea typeface="Times New Roman"/>
              <a:cs typeface="Times New Roman"/>
              <a:sym typeface="Times New Roman"/>
            </a:endParaRPr>
          </a:p>
        </p:txBody>
      </p:sp>
      <p:sp>
        <p:nvSpPr>
          <p:cNvPr id="5666" name="Google Shape;5666;p31"/>
          <p:cNvSpPr txBox="1"/>
          <p:nvPr/>
        </p:nvSpPr>
        <p:spPr>
          <a:xfrm>
            <a:off x="3699400" y="1084575"/>
            <a:ext cx="2800500" cy="451800"/>
          </a:xfrm>
          <a:prstGeom prst="rect">
            <a:avLst/>
          </a:prstGeom>
          <a:solidFill>
            <a:schemeClr val="accent6"/>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900">
                <a:solidFill>
                  <a:srgbClr val="134F5C"/>
                </a:solidFill>
                <a:latin typeface="Dosis"/>
                <a:ea typeface="Dosis"/>
                <a:cs typeface="Dosis"/>
                <a:sym typeface="Dosis"/>
              </a:rPr>
              <a:t>Data Inspection &amp; Wrangling</a:t>
            </a:r>
            <a:endParaRPr sz="1900">
              <a:solidFill>
                <a:srgbClr val="134F5C"/>
              </a:solidFill>
              <a:latin typeface="Dosis"/>
              <a:ea typeface="Dosis"/>
              <a:cs typeface="Dosis"/>
              <a:sym typeface="Dosis"/>
            </a:endParaRPr>
          </a:p>
        </p:txBody>
      </p:sp>
      <p:cxnSp>
        <p:nvCxnSpPr>
          <p:cNvPr id="5667" name="Google Shape;5667;p31"/>
          <p:cNvCxnSpPr>
            <a:stCxn id="5666" idx="1"/>
          </p:cNvCxnSpPr>
          <p:nvPr/>
        </p:nvCxnSpPr>
        <p:spPr>
          <a:xfrm flipH="1">
            <a:off x="3048100" y="1310475"/>
            <a:ext cx="651300" cy="747000"/>
          </a:xfrm>
          <a:prstGeom prst="straightConnector1">
            <a:avLst/>
          </a:prstGeom>
          <a:noFill/>
          <a:ln w="9525" cap="flat" cmpd="sng">
            <a:solidFill>
              <a:schemeClr val="accent1"/>
            </a:solidFill>
            <a:prstDash val="solid"/>
            <a:round/>
            <a:headEnd type="none" w="med" len="med"/>
            <a:tailEnd type="oval" w="med" len="med"/>
          </a:ln>
        </p:spPr>
      </p:cxnSp>
      <p:sp>
        <p:nvSpPr>
          <p:cNvPr id="5668" name="Google Shape;5668;p31"/>
          <p:cNvSpPr txBox="1"/>
          <p:nvPr/>
        </p:nvSpPr>
        <p:spPr>
          <a:xfrm>
            <a:off x="3699400" y="4298675"/>
            <a:ext cx="1323600" cy="356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900">
                <a:solidFill>
                  <a:srgbClr val="134F5C"/>
                </a:solidFill>
                <a:latin typeface="Dosis"/>
                <a:ea typeface="Dosis"/>
                <a:cs typeface="Dosis"/>
                <a:sym typeface="Dosis"/>
              </a:rPr>
              <a:t>Models</a:t>
            </a:r>
            <a:endParaRPr sz="1900">
              <a:solidFill>
                <a:srgbClr val="134F5C"/>
              </a:solidFill>
              <a:latin typeface="Dosis"/>
              <a:ea typeface="Dosis"/>
              <a:cs typeface="Dosis"/>
              <a:sym typeface="Dosis"/>
            </a:endParaRPr>
          </a:p>
        </p:txBody>
      </p:sp>
      <p:sp>
        <p:nvSpPr>
          <p:cNvPr id="5669" name="Google Shape;5669;p31"/>
          <p:cNvSpPr txBox="1"/>
          <p:nvPr/>
        </p:nvSpPr>
        <p:spPr>
          <a:xfrm>
            <a:off x="4004200" y="3048400"/>
            <a:ext cx="2101200" cy="451800"/>
          </a:xfrm>
          <a:prstGeom prst="rect">
            <a:avLst/>
          </a:prstGeom>
          <a:solidFill>
            <a:schemeClr val="accent3"/>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900">
                <a:solidFill>
                  <a:srgbClr val="134F5C"/>
                </a:solidFill>
                <a:latin typeface="Dosis"/>
                <a:ea typeface="Dosis"/>
                <a:cs typeface="Dosis"/>
                <a:sym typeface="Dosis"/>
              </a:rPr>
              <a:t>Data Preprocessing</a:t>
            </a:r>
            <a:endParaRPr sz="1900">
              <a:solidFill>
                <a:srgbClr val="134F5C"/>
              </a:solidFill>
              <a:latin typeface="Dosis"/>
              <a:ea typeface="Dosis"/>
              <a:cs typeface="Dosis"/>
              <a:sym typeface="Dosis"/>
            </a:endParaRPr>
          </a:p>
        </p:txBody>
      </p:sp>
      <p:sp>
        <p:nvSpPr>
          <p:cNvPr id="5670" name="Google Shape;5670;p31"/>
          <p:cNvSpPr txBox="1"/>
          <p:nvPr/>
        </p:nvSpPr>
        <p:spPr>
          <a:xfrm>
            <a:off x="3699400" y="1950550"/>
            <a:ext cx="683400" cy="356700"/>
          </a:xfrm>
          <a:prstGeom prst="rect">
            <a:avLst/>
          </a:prstGeom>
          <a:solidFill>
            <a:schemeClr val="accent4"/>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900">
                <a:solidFill>
                  <a:srgbClr val="134F5C"/>
                </a:solidFill>
                <a:latin typeface="Dosis"/>
                <a:ea typeface="Dosis"/>
                <a:cs typeface="Dosis"/>
                <a:sym typeface="Dosis"/>
              </a:rPr>
              <a:t>EDA</a:t>
            </a:r>
            <a:endParaRPr sz="1900">
              <a:solidFill>
                <a:srgbClr val="134F5C"/>
              </a:solidFill>
              <a:latin typeface="Dosis"/>
              <a:ea typeface="Dosis"/>
              <a:cs typeface="Dosis"/>
              <a:sym typeface="Dosis"/>
            </a:endParaRPr>
          </a:p>
        </p:txBody>
      </p:sp>
      <p:cxnSp>
        <p:nvCxnSpPr>
          <p:cNvPr id="5671" name="Google Shape;5671;p31"/>
          <p:cNvCxnSpPr>
            <a:stCxn id="5670" idx="1"/>
          </p:cNvCxnSpPr>
          <p:nvPr/>
        </p:nvCxnSpPr>
        <p:spPr>
          <a:xfrm flipH="1">
            <a:off x="3249400" y="2128900"/>
            <a:ext cx="450000" cy="228600"/>
          </a:xfrm>
          <a:prstGeom prst="straightConnector1">
            <a:avLst/>
          </a:prstGeom>
          <a:noFill/>
          <a:ln w="9525" cap="flat" cmpd="sng">
            <a:solidFill>
              <a:schemeClr val="accent1"/>
            </a:solidFill>
            <a:prstDash val="solid"/>
            <a:round/>
            <a:headEnd type="none" w="med" len="med"/>
            <a:tailEnd type="oval" w="med" len="med"/>
          </a:ln>
        </p:spPr>
      </p:cxnSp>
      <p:cxnSp>
        <p:nvCxnSpPr>
          <p:cNvPr id="5672" name="Google Shape;5672;p31"/>
          <p:cNvCxnSpPr>
            <a:stCxn id="5669" idx="1"/>
          </p:cNvCxnSpPr>
          <p:nvPr/>
        </p:nvCxnSpPr>
        <p:spPr>
          <a:xfrm rot="10800000">
            <a:off x="3396700" y="3274300"/>
            <a:ext cx="607500" cy="0"/>
          </a:xfrm>
          <a:prstGeom prst="straightConnector1">
            <a:avLst/>
          </a:prstGeom>
          <a:noFill/>
          <a:ln w="9525" cap="flat" cmpd="sng">
            <a:solidFill>
              <a:schemeClr val="accent1"/>
            </a:solidFill>
            <a:prstDash val="solid"/>
            <a:round/>
            <a:headEnd type="none" w="med" len="med"/>
            <a:tailEnd type="oval" w="med" len="med"/>
          </a:ln>
        </p:spPr>
      </p:cxnSp>
      <p:cxnSp>
        <p:nvCxnSpPr>
          <p:cNvPr id="5673" name="Google Shape;5673;p31"/>
          <p:cNvCxnSpPr>
            <a:stCxn id="5668" idx="1"/>
          </p:cNvCxnSpPr>
          <p:nvPr/>
        </p:nvCxnSpPr>
        <p:spPr>
          <a:xfrm rot="10800000">
            <a:off x="3067000" y="4457825"/>
            <a:ext cx="632400" cy="19200"/>
          </a:xfrm>
          <a:prstGeom prst="straightConnector1">
            <a:avLst/>
          </a:prstGeom>
          <a:noFill/>
          <a:ln w="9525" cap="flat" cmpd="sng">
            <a:solidFill>
              <a:schemeClr val="accent1"/>
            </a:solidFill>
            <a:prstDash val="solid"/>
            <a:round/>
            <a:headEnd type="none" w="med" len="med"/>
            <a:tailEnd type="oval" w="med" len="med"/>
          </a:ln>
        </p:spPr>
      </p:cxnSp>
      <p:sp>
        <p:nvSpPr>
          <p:cNvPr id="5674" name="Google Shape;5674;p31"/>
          <p:cNvSpPr txBox="1"/>
          <p:nvPr/>
        </p:nvSpPr>
        <p:spPr>
          <a:xfrm>
            <a:off x="228600" y="1608838"/>
            <a:ext cx="2800500" cy="4042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lt1"/>
              </a:buClr>
              <a:buSzPts val="1100"/>
              <a:buFont typeface="Arial"/>
              <a:buNone/>
            </a:pPr>
            <a:r>
              <a:rPr lang="en" sz="1500">
                <a:solidFill>
                  <a:schemeClr val="lt1"/>
                </a:solidFill>
                <a:latin typeface="Times New Roman"/>
                <a:ea typeface="Times New Roman"/>
                <a:cs typeface="Times New Roman"/>
                <a:sym typeface="Times New Roman"/>
              </a:rPr>
              <a:t>Asteroids are concerned that they will get gravitational disturbances that modify their orbits as they orbit the Sun. Some of them come close to Earth, known as near-Earth objects. Since they are at risk of hitting Earth, it is important to build machine learning models to detect potentially hazardous asteroids that could help spot the danger early and respond to it in time.</a:t>
            </a:r>
            <a:endParaRPr sz="1500">
              <a:solidFill>
                <a:schemeClr val="lt1"/>
              </a:solidFill>
              <a:latin typeface="Times New Roman"/>
              <a:ea typeface="Times New Roman"/>
              <a:cs typeface="Times New Roman"/>
              <a:sym typeface="Times New Roman"/>
            </a:endParaRPr>
          </a:p>
        </p:txBody>
      </p:sp>
      <p:cxnSp>
        <p:nvCxnSpPr>
          <p:cNvPr id="5675" name="Google Shape;5675;p31"/>
          <p:cNvCxnSpPr>
            <a:stCxn id="5676" idx="1"/>
            <a:endCxn id="5666" idx="3"/>
          </p:cNvCxnSpPr>
          <p:nvPr/>
        </p:nvCxnSpPr>
        <p:spPr>
          <a:xfrm flipH="1">
            <a:off x="6499900" y="1056250"/>
            <a:ext cx="532800" cy="254100"/>
          </a:xfrm>
          <a:prstGeom prst="straightConnector1">
            <a:avLst/>
          </a:prstGeom>
          <a:noFill/>
          <a:ln w="9525" cap="flat" cmpd="sng">
            <a:solidFill>
              <a:schemeClr val="accent1"/>
            </a:solidFill>
            <a:prstDash val="solid"/>
            <a:round/>
            <a:headEnd type="none" w="med" len="med"/>
            <a:tailEnd type="oval" w="med" len="med"/>
          </a:ln>
        </p:spPr>
      </p:cxnSp>
      <p:cxnSp>
        <p:nvCxnSpPr>
          <p:cNvPr id="5677" name="Google Shape;5677;p31"/>
          <p:cNvCxnSpPr>
            <a:stCxn id="5678" idx="1"/>
            <a:endCxn id="5666" idx="3"/>
          </p:cNvCxnSpPr>
          <p:nvPr/>
        </p:nvCxnSpPr>
        <p:spPr>
          <a:xfrm rot="10800000">
            <a:off x="6499900" y="1310525"/>
            <a:ext cx="532800" cy="26400"/>
          </a:xfrm>
          <a:prstGeom prst="straightConnector1">
            <a:avLst/>
          </a:prstGeom>
          <a:noFill/>
          <a:ln w="9525" cap="flat" cmpd="sng">
            <a:solidFill>
              <a:schemeClr val="accent1"/>
            </a:solidFill>
            <a:prstDash val="solid"/>
            <a:round/>
            <a:headEnd type="none" w="med" len="med"/>
            <a:tailEnd type="oval" w="med" len="med"/>
          </a:ln>
        </p:spPr>
      </p:cxnSp>
      <p:cxnSp>
        <p:nvCxnSpPr>
          <p:cNvPr id="5679" name="Google Shape;5679;p31"/>
          <p:cNvCxnSpPr>
            <a:stCxn id="5680" idx="1"/>
            <a:endCxn id="5666" idx="3"/>
          </p:cNvCxnSpPr>
          <p:nvPr/>
        </p:nvCxnSpPr>
        <p:spPr>
          <a:xfrm rot="10800000">
            <a:off x="6499900" y="1310400"/>
            <a:ext cx="532800" cy="307200"/>
          </a:xfrm>
          <a:prstGeom prst="straightConnector1">
            <a:avLst/>
          </a:prstGeom>
          <a:noFill/>
          <a:ln w="9525" cap="flat" cmpd="sng">
            <a:solidFill>
              <a:schemeClr val="accent1"/>
            </a:solidFill>
            <a:prstDash val="solid"/>
            <a:round/>
            <a:headEnd type="none" w="med" len="med"/>
            <a:tailEnd type="oval" w="med" len="med"/>
          </a:ln>
        </p:spPr>
      </p:cxnSp>
      <p:sp>
        <p:nvSpPr>
          <p:cNvPr id="5676" name="Google Shape;5676;p31"/>
          <p:cNvSpPr txBox="1"/>
          <p:nvPr/>
        </p:nvSpPr>
        <p:spPr>
          <a:xfrm>
            <a:off x="7032700" y="947200"/>
            <a:ext cx="1758900" cy="218100"/>
          </a:xfrm>
          <a:prstGeom prst="rect">
            <a:avLst/>
          </a:prstGeom>
          <a:solidFill>
            <a:schemeClr val="accent6"/>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Explore each column</a:t>
            </a:r>
            <a:endParaRPr sz="1100">
              <a:solidFill>
                <a:srgbClr val="134F5C"/>
              </a:solidFill>
              <a:latin typeface="Dosis"/>
              <a:ea typeface="Dosis"/>
              <a:cs typeface="Dosis"/>
              <a:sym typeface="Dosis"/>
            </a:endParaRPr>
          </a:p>
        </p:txBody>
      </p:sp>
      <p:sp>
        <p:nvSpPr>
          <p:cNvPr id="5678" name="Google Shape;5678;p31"/>
          <p:cNvSpPr txBox="1"/>
          <p:nvPr/>
        </p:nvSpPr>
        <p:spPr>
          <a:xfrm>
            <a:off x="7032700" y="1227875"/>
            <a:ext cx="1758900" cy="218100"/>
          </a:xfrm>
          <a:prstGeom prst="rect">
            <a:avLst/>
          </a:prstGeom>
          <a:solidFill>
            <a:schemeClr val="accent6"/>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Handle Missing Value</a:t>
            </a:r>
            <a:endParaRPr sz="1100">
              <a:solidFill>
                <a:srgbClr val="134F5C"/>
              </a:solidFill>
              <a:latin typeface="Dosis"/>
              <a:ea typeface="Dosis"/>
              <a:cs typeface="Dosis"/>
              <a:sym typeface="Dosis"/>
            </a:endParaRPr>
          </a:p>
        </p:txBody>
      </p:sp>
      <p:sp>
        <p:nvSpPr>
          <p:cNvPr id="5680" name="Google Shape;5680;p31"/>
          <p:cNvSpPr txBox="1"/>
          <p:nvPr/>
        </p:nvSpPr>
        <p:spPr>
          <a:xfrm>
            <a:off x="7032700" y="1508550"/>
            <a:ext cx="1758900" cy="218100"/>
          </a:xfrm>
          <a:prstGeom prst="rect">
            <a:avLst/>
          </a:prstGeom>
          <a:solidFill>
            <a:schemeClr val="accent6"/>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Convert Column Data Type</a:t>
            </a:r>
            <a:endParaRPr sz="1100">
              <a:solidFill>
                <a:srgbClr val="134F5C"/>
              </a:solidFill>
              <a:latin typeface="Dosis"/>
              <a:ea typeface="Dosis"/>
              <a:cs typeface="Dosis"/>
              <a:sym typeface="Dosis"/>
            </a:endParaRPr>
          </a:p>
        </p:txBody>
      </p:sp>
      <p:cxnSp>
        <p:nvCxnSpPr>
          <p:cNvPr id="5681" name="Google Shape;5681;p31"/>
          <p:cNvCxnSpPr>
            <a:stCxn id="5682" idx="1"/>
            <a:endCxn id="5670" idx="3"/>
          </p:cNvCxnSpPr>
          <p:nvPr/>
        </p:nvCxnSpPr>
        <p:spPr>
          <a:xfrm rot="10800000">
            <a:off x="4382850" y="2128900"/>
            <a:ext cx="246600" cy="11100"/>
          </a:xfrm>
          <a:prstGeom prst="straightConnector1">
            <a:avLst/>
          </a:prstGeom>
          <a:noFill/>
          <a:ln w="9525" cap="flat" cmpd="sng">
            <a:solidFill>
              <a:schemeClr val="accent1"/>
            </a:solidFill>
            <a:prstDash val="solid"/>
            <a:round/>
            <a:headEnd type="none" w="med" len="med"/>
            <a:tailEnd type="oval" w="med" len="med"/>
          </a:ln>
        </p:spPr>
      </p:cxnSp>
      <p:sp>
        <p:nvSpPr>
          <p:cNvPr id="5682" name="Google Shape;5682;p31"/>
          <p:cNvSpPr txBox="1"/>
          <p:nvPr/>
        </p:nvSpPr>
        <p:spPr>
          <a:xfrm>
            <a:off x="4629450" y="2030950"/>
            <a:ext cx="1323600" cy="218100"/>
          </a:xfrm>
          <a:prstGeom prst="rect">
            <a:avLst/>
          </a:prstGeom>
          <a:solidFill>
            <a:schemeClr val="accent4"/>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Categorical Variables</a:t>
            </a:r>
            <a:endParaRPr sz="1100">
              <a:solidFill>
                <a:srgbClr val="134F5C"/>
              </a:solidFill>
              <a:latin typeface="Dosis"/>
              <a:ea typeface="Dosis"/>
              <a:cs typeface="Dosis"/>
              <a:sym typeface="Dosis"/>
            </a:endParaRPr>
          </a:p>
        </p:txBody>
      </p:sp>
      <p:cxnSp>
        <p:nvCxnSpPr>
          <p:cNvPr id="5683" name="Google Shape;5683;p31"/>
          <p:cNvCxnSpPr>
            <a:stCxn id="5684" idx="1"/>
            <a:endCxn id="5682" idx="3"/>
          </p:cNvCxnSpPr>
          <p:nvPr/>
        </p:nvCxnSpPr>
        <p:spPr>
          <a:xfrm flipH="1">
            <a:off x="5953000" y="2006475"/>
            <a:ext cx="283200" cy="133500"/>
          </a:xfrm>
          <a:prstGeom prst="straightConnector1">
            <a:avLst/>
          </a:prstGeom>
          <a:noFill/>
          <a:ln w="9525" cap="flat" cmpd="sng">
            <a:solidFill>
              <a:schemeClr val="accent1"/>
            </a:solidFill>
            <a:prstDash val="solid"/>
            <a:round/>
            <a:headEnd type="none" w="med" len="med"/>
            <a:tailEnd type="oval" w="med" len="med"/>
          </a:ln>
        </p:spPr>
      </p:cxnSp>
      <p:cxnSp>
        <p:nvCxnSpPr>
          <p:cNvPr id="5685" name="Google Shape;5685;p31"/>
          <p:cNvCxnSpPr>
            <a:stCxn id="5686" idx="1"/>
            <a:endCxn id="5682" idx="3"/>
          </p:cNvCxnSpPr>
          <p:nvPr/>
        </p:nvCxnSpPr>
        <p:spPr>
          <a:xfrm rot="10800000">
            <a:off x="5953000" y="2140100"/>
            <a:ext cx="283200" cy="213300"/>
          </a:xfrm>
          <a:prstGeom prst="straightConnector1">
            <a:avLst/>
          </a:prstGeom>
          <a:noFill/>
          <a:ln w="9525" cap="flat" cmpd="sng">
            <a:solidFill>
              <a:schemeClr val="accent1"/>
            </a:solidFill>
            <a:prstDash val="solid"/>
            <a:round/>
            <a:headEnd type="none" w="med" len="med"/>
            <a:tailEnd type="oval" w="med" len="med"/>
          </a:ln>
        </p:spPr>
      </p:cxnSp>
      <p:sp>
        <p:nvSpPr>
          <p:cNvPr id="5684" name="Google Shape;5684;p31"/>
          <p:cNvSpPr txBox="1"/>
          <p:nvPr/>
        </p:nvSpPr>
        <p:spPr>
          <a:xfrm>
            <a:off x="6236200" y="1897425"/>
            <a:ext cx="2745900" cy="218100"/>
          </a:xfrm>
          <a:prstGeom prst="rect">
            <a:avLst/>
          </a:prstGeom>
          <a:solidFill>
            <a:schemeClr val="accent4"/>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Distribution of PHA, NEO, and Orbit Class</a:t>
            </a:r>
            <a:endParaRPr sz="1100">
              <a:solidFill>
                <a:srgbClr val="134F5C"/>
              </a:solidFill>
              <a:latin typeface="Dosis"/>
              <a:ea typeface="Dosis"/>
              <a:cs typeface="Dosis"/>
              <a:sym typeface="Dosis"/>
            </a:endParaRPr>
          </a:p>
        </p:txBody>
      </p:sp>
      <p:sp>
        <p:nvSpPr>
          <p:cNvPr id="5686" name="Google Shape;5686;p31"/>
          <p:cNvSpPr txBox="1"/>
          <p:nvPr/>
        </p:nvSpPr>
        <p:spPr>
          <a:xfrm>
            <a:off x="6236200" y="2244350"/>
            <a:ext cx="2745900" cy="218100"/>
          </a:xfrm>
          <a:prstGeom prst="rect">
            <a:avLst/>
          </a:prstGeom>
          <a:solidFill>
            <a:schemeClr val="accent4"/>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Relationship between PHA, NEO, and Orbit Class</a:t>
            </a:r>
            <a:endParaRPr sz="1100">
              <a:solidFill>
                <a:srgbClr val="134F5C"/>
              </a:solidFill>
              <a:latin typeface="Dosis"/>
              <a:ea typeface="Dosis"/>
              <a:cs typeface="Dosis"/>
              <a:sym typeface="Dosis"/>
            </a:endParaRPr>
          </a:p>
        </p:txBody>
      </p:sp>
      <p:cxnSp>
        <p:nvCxnSpPr>
          <p:cNvPr id="5687" name="Google Shape;5687;p31"/>
          <p:cNvCxnSpPr>
            <a:stCxn id="5688" idx="1"/>
            <a:endCxn id="5669" idx="3"/>
          </p:cNvCxnSpPr>
          <p:nvPr/>
        </p:nvCxnSpPr>
        <p:spPr>
          <a:xfrm flipH="1">
            <a:off x="6105450" y="2671875"/>
            <a:ext cx="405900" cy="602400"/>
          </a:xfrm>
          <a:prstGeom prst="straightConnector1">
            <a:avLst/>
          </a:prstGeom>
          <a:noFill/>
          <a:ln w="9525" cap="flat" cmpd="sng">
            <a:solidFill>
              <a:schemeClr val="accent1"/>
            </a:solidFill>
            <a:prstDash val="solid"/>
            <a:round/>
            <a:headEnd type="none" w="med" len="med"/>
            <a:tailEnd type="oval" w="med" len="med"/>
          </a:ln>
        </p:spPr>
      </p:cxnSp>
      <p:cxnSp>
        <p:nvCxnSpPr>
          <p:cNvPr id="5689" name="Google Shape;5689;p31"/>
          <p:cNvCxnSpPr>
            <a:stCxn id="5690" idx="1"/>
            <a:endCxn id="5669" idx="3"/>
          </p:cNvCxnSpPr>
          <p:nvPr/>
        </p:nvCxnSpPr>
        <p:spPr>
          <a:xfrm flipH="1">
            <a:off x="6105450" y="2932875"/>
            <a:ext cx="405900" cy="341400"/>
          </a:xfrm>
          <a:prstGeom prst="straightConnector1">
            <a:avLst/>
          </a:prstGeom>
          <a:noFill/>
          <a:ln w="9525" cap="flat" cmpd="sng">
            <a:solidFill>
              <a:schemeClr val="accent1"/>
            </a:solidFill>
            <a:prstDash val="solid"/>
            <a:round/>
            <a:headEnd type="none" w="med" len="med"/>
            <a:tailEnd type="oval" w="med" len="med"/>
          </a:ln>
        </p:spPr>
      </p:cxnSp>
      <p:sp>
        <p:nvSpPr>
          <p:cNvPr id="5688" name="Google Shape;5688;p31"/>
          <p:cNvSpPr txBox="1"/>
          <p:nvPr/>
        </p:nvSpPr>
        <p:spPr>
          <a:xfrm>
            <a:off x="6511350" y="2580525"/>
            <a:ext cx="2470800" cy="182700"/>
          </a:xfrm>
          <a:prstGeom prst="rect">
            <a:avLst/>
          </a:prstGeom>
          <a:solidFill>
            <a:schemeClr val="accent3"/>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Handle Identifiers</a:t>
            </a:r>
            <a:endParaRPr sz="1200">
              <a:solidFill>
                <a:srgbClr val="134F5C"/>
              </a:solidFill>
              <a:latin typeface="Dosis"/>
              <a:ea typeface="Dosis"/>
              <a:cs typeface="Dosis"/>
              <a:sym typeface="Dosis"/>
            </a:endParaRPr>
          </a:p>
        </p:txBody>
      </p:sp>
      <p:sp>
        <p:nvSpPr>
          <p:cNvPr id="5690" name="Google Shape;5690;p31"/>
          <p:cNvSpPr txBox="1"/>
          <p:nvPr/>
        </p:nvSpPr>
        <p:spPr>
          <a:xfrm>
            <a:off x="6511350" y="2818575"/>
            <a:ext cx="2470800" cy="228600"/>
          </a:xfrm>
          <a:prstGeom prst="rect">
            <a:avLst/>
          </a:prstGeom>
          <a:solidFill>
            <a:schemeClr val="accent3"/>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Encode categorical features and target</a:t>
            </a:r>
            <a:endParaRPr sz="1200">
              <a:solidFill>
                <a:srgbClr val="134F5C"/>
              </a:solidFill>
              <a:latin typeface="Dosis"/>
              <a:ea typeface="Dosis"/>
              <a:cs typeface="Dosis"/>
              <a:sym typeface="Dosis"/>
            </a:endParaRPr>
          </a:p>
        </p:txBody>
      </p:sp>
      <p:cxnSp>
        <p:nvCxnSpPr>
          <p:cNvPr id="5691" name="Google Shape;5691;p31"/>
          <p:cNvCxnSpPr>
            <a:stCxn id="5692" idx="1"/>
            <a:endCxn id="5669" idx="3"/>
          </p:cNvCxnSpPr>
          <p:nvPr/>
        </p:nvCxnSpPr>
        <p:spPr>
          <a:xfrm rot="10800000">
            <a:off x="6105450" y="3274225"/>
            <a:ext cx="405900" cy="367800"/>
          </a:xfrm>
          <a:prstGeom prst="straightConnector1">
            <a:avLst/>
          </a:prstGeom>
          <a:noFill/>
          <a:ln w="9525" cap="flat" cmpd="sng">
            <a:solidFill>
              <a:schemeClr val="accent1"/>
            </a:solidFill>
            <a:prstDash val="solid"/>
            <a:round/>
            <a:headEnd type="none" w="med" len="med"/>
            <a:tailEnd type="oval" w="med" len="med"/>
          </a:ln>
        </p:spPr>
      </p:cxnSp>
      <p:sp>
        <p:nvSpPr>
          <p:cNvPr id="5693" name="Google Shape;5693;p31"/>
          <p:cNvSpPr txBox="1"/>
          <p:nvPr/>
        </p:nvSpPr>
        <p:spPr>
          <a:xfrm>
            <a:off x="6505700" y="3091425"/>
            <a:ext cx="2470800" cy="182700"/>
          </a:xfrm>
          <a:prstGeom prst="rect">
            <a:avLst/>
          </a:prstGeom>
          <a:solidFill>
            <a:schemeClr val="accent3"/>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Split train, validation, test set</a:t>
            </a:r>
            <a:endParaRPr sz="1200">
              <a:solidFill>
                <a:srgbClr val="134F5C"/>
              </a:solidFill>
              <a:latin typeface="Dosis"/>
              <a:ea typeface="Dosis"/>
              <a:cs typeface="Dosis"/>
              <a:sym typeface="Dosis"/>
            </a:endParaRPr>
          </a:p>
        </p:txBody>
      </p:sp>
      <p:cxnSp>
        <p:nvCxnSpPr>
          <p:cNvPr id="5694" name="Google Shape;5694;p31"/>
          <p:cNvCxnSpPr>
            <a:stCxn id="5693" idx="1"/>
            <a:endCxn id="5669" idx="3"/>
          </p:cNvCxnSpPr>
          <p:nvPr/>
        </p:nvCxnSpPr>
        <p:spPr>
          <a:xfrm flipH="1">
            <a:off x="6105500" y="3182775"/>
            <a:ext cx="400200" cy="91500"/>
          </a:xfrm>
          <a:prstGeom prst="straightConnector1">
            <a:avLst/>
          </a:prstGeom>
          <a:noFill/>
          <a:ln w="9525" cap="flat" cmpd="sng">
            <a:solidFill>
              <a:schemeClr val="accent1"/>
            </a:solidFill>
            <a:prstDash val="solid"/>
            <a:round/>
            <a:headEnd type="none" w="med" len="med"/>
            <a:tailEnd type="oval" w="med" len="med"/>
          </a:ln>
        </p:spPr>
      </p:cxnSp>
      <p:sp>
        <p:nvSpPr>
          <p:cNvPr id="5695" name="Google Shape;5695;p31"/>
          <p:cNvSpPr txBox="1"/>
          <p:nvPr/>
        </p:nvSpPr>
        <p:spPr>
          <a:xfrm>
            <a:off x="6511350" y="3317500"/>
            <a:ext cx="2470800" cy="163800"/>
          </a:xfrm>
          <a:prstGeom prst="rect">
            <a:avLst/>
          </a:prstGeom>
          <a:solidFill>
            <a:schemeClr val="accent3"/>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Normalize</a:t>
            </a:r>
            <a:endParaRPr sz="1200">
              <a:solidFill>
                <a:srgbClr val="134F5C"/>
              </a:solidFill>
              <a:latin typeface="Dosis"/>
              <a:ea typeface="Dosis"/>
              <a:cs typeface="Dosis"/>
              <a:sym typeface="Dosis"/>
            </a:endParaRPr>
          </a:p>
        </p:txBody>
      </p:sp>
      <p:cxnSp>
        <p:nvCxnSpPr>
          <p:cNvPr id="5696" name="Google Shape;5696;p31"/>
          <p:cNvCxnSpPr>
            <a:stCxn id="5695" idx="1"/>
            <a:endCxn id="5669" idx="3"/>
          </p:cNvCxnSpPr>
          <p:nvPr/>
        </p:nvCxnSpPr>
        <p:spPr>
          <a:xfrm rot="10800000">
            <a:off x="6105450" y="3274300"/>
            <a:ext cx="405900" cy="125100"/>
          </a:xfrm>
          <a:prstGeom prst="straightConnector1">
            <a:avLst/>
          </a:prstGeom>
          <a:noFill/>
          <a:ln w="9525" cap="flat" cmpd="sng">
            <a:solidFill>
              <a:schemeClr val="accent1"/>
            </a:solidFill>
            <a:prstDash val="solid"/>
            <a:round/>
            <a:headEnd type="none" w="med" len="med"/>
            <a:tailEnd type="oval" w="med" len="med"/>
          </a:ln>
        </p:spPr>
      </p:cxnSp>
      <p:sp>
        <p:nvSpPr>
          <p:cNvPr id="5692" name="Google Shape;5692;p31"/>
          <p:cNvSpPr txBox="1"/>
          <p:nvPr/>
        </p:nvSpPr>
        <p:spPr>
          <a:xfrm>
            <a:off x="6511350" y="3532975"/>
            <a:ext cx="2470800" cy="218100"/>
          </a:xfrm>
          <a:prstGeom prst="rect">
            <a:avLst/>
          </a:prstGeom>
          <a:solidFill>
            <a:schemeClr val="accent3"/>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Handle Class Imbalance</a:t>
            </a:r>
            <a:endParaRPr sz="1200">
              <a:solidFill>
                <a:srgbClr val="134F5C"/>
              </a:solidFill>
              <a:latin typeface="Dosis"/>
              <a:ea typeface="Dosis"/>
              <a:cs typeface="Dosis"/>
              <a:sym typeface="Dosis"/>
            </a:endParaRPr>
          </a:p>
        </p:txBody>
      </p:sp>
      <p:sp>
        <p:nvSpPr>
          <p:cNvPr id="5697" name="Google Shape;5697;p31"/>
          <p:cNvSpPr txBox="1"/>
          <p:nvPr/>
        </p:nvSpPr>
        <p:spPr>
          <a:xfrm>
            <a:off x="5386775" y="4133150"/>
            <a:ext cx="870300" cy="239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Best Model</a:t>
            </a:r>
            <a:endParaRPr sz="1100">
              <a:solidFill>
                <a:srgbClr val="134F5C"/>
              </a:solidFill>
              <a:latin typeface="Dosis"/>
              <a:ea typeface="Dosis"/>
              <a:cs typeface="Dosis"/>
              <a:sym typeface="Dosis"/>
            </a:endParaRPr>
          </a:p>
        </p:txBody>
      </p:sp>
      <p:cxnSp>
        <p:nvCxnSpPr>
          <p:cNvPr id="5698" name="Google Shape;5698;p31"/>
          <p:cNvCxnSpPr>
            <a:stCxn id="5699" idx="1"/>
            <a:endCxn id="5668" idx="3"/>
          </p:cNvCxnSpPr>
          <p:nvPr/>
        </p:nvCxnSpPr>
        <p:spPr>
          <a:xfrm rot="10800000">
            <a:off x="5022900" y="4476975"/>
            <a:ext cx="355200" cy="451800"/>
          </a:xfrm>
          <a:prstGeom prst="straightConnector1">
            <a:avLst/>
          </a:prstGeom>
          <a:noFill/>
          <a:ln w="9525" cap="flat" cmpd="sng">
            <a:solidFill>
              <a:schemeClr val="accent1"/>
            </a:solidFill>
            <a:prstDash val="solid"/>
            <a:round/>
            <a:headEnd type="none" w="med" len="med"/>
            <a:tailEnd type="oval" w="med" len="med"/>
          </a:ln>
        </p:spPr>
      </p:cxnSp>
      <p:sp>
        <p:nvSpPr>
          <p:cNvPr id="5699" name="Google Shape;5699;p31"/>
          <p:cNvSpPr txBox="1"/>
          <p:nvPr/>
        </p:nvSpPr>
        <p:spPr>
          <a:xfrm>
            <a:off x="5378100" y="4776675"/>
            <a:ext cx="1323600" cy="3042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Other ML Models (7)</a:t>
            </a:r>
            <a:endParaRPr sz="1100">
              <a:solidFill>
                <a:srgbClr val="134F5C"/>
              </a:solidFill>
              <a:latin typeface="Dosis"/>
              <a:ea typeface="Dosis"/>
              <a:cs typeface="Dosis"/>
              <a:sym typeface="Dosis"/>
            </a:endParaRPr>
          </a:p>
        </p:txBody>
      </p:sp>
      <p:cxnSp>
        <p:nvCxnSpPr>
          <p:cNvPr id="5700" name="Google Shape;5700;p31"/>
          <p:cNvCxnSpPr>
            <a:stCxn id="5697" idx="1"/>
            <a:endCxn id="5668" idx="3"/>
          </p:cNvCxnSpPr>
          <p:nvPr/>
        </p:nvCxnSpPr>
        <p:spPr>
          <a:xfrm flipH="1">
            <a:off x="5022875" y="4253000"/>
            <a:ext cx="363900" cy="224100"/>
          </a:xfrm>
          <a:prstGeom prst="straightConnector1">
            <a:avLst/>
          </a:prstGeom>
          <a:noFill/>
          <a:ln w="9525" cap="flat" cmpd="sng">
            <a:solidFill>
              <a:schemeClr val="accent1"/>
            </a:solidFill>
            <a:prstDash val="solid"/>
            <a:round/>
            <a:headEnd type="none" w="med" len="med"/>
            <a:tailEnd type="oval" w="med" len="med"/>
          </a:ln>
        </p:spPr>
      </p:cxnSp>
      <p:sp>
        <p:nvSpPr>
          <p:cNvPr id="5701" name="Google Shape;5701;p31"/>
          <p:cNvSpPr txBox="1"/>
          <p:nvPr/>
        </p:nvSpPr>
        <p:spPr>
          <a:xfrm>
            <a:off x="6639150" y="3958400"/>
            <a:ext cx="1019100" cy="239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MLP</a:t>
            </a:r>
            <a:endParaRPr sz="1100">
              <a:solidFill>
                <a:srgbClr val="134F5C"/>
              </a:solidFill>
              <a:latin typeface="Dosis"/>
              <a:ea typeface="Dosis"/>
              <a:cs typeface="Dosis"/>
              <a:sym typeface="Dosis"/>
            </a:endParaRPr>
          </a:p>
        </p:txBody>
      </p:sp>
      <p:cxnSp>
        <p:nvCxnSpPr>
          <p:cNvPr id="5702" name="Google Shape;5702;p31"/>
          <p:cNvCxnSpPr>
            <a:stCxn id="5701" idx="1"/>
            <a:endCxn id="5697" idx="3"/>
          </p:cNvCxnSpPr>
          <p:nvPr/>
        </p:nvCxnSpPr>
        <p:spPr>
          <a:xfrm flipH="1">
            <a:off x="6256950" y="4078250"/>
            <a:ext cx="382200" cy="174900"/>
          </a:xfrm>
          <a:prstGeom prst="straightConnector1">
            <a:avLst/>
          </a:prstGeom>
          <a:noFill/>
          <a:ln w="9525" cap="flat" cmpd="sng">
            <a:solidFill>
              <a:schemeClr val="accent1"/>
            </a:solidFill>
            <a:prstDash val="solid"/>
            <a:round/>
            <a:headEnd type="none" w="med" len="med"/>
            <a:tailEnd type="oval" w="med" len="med"/>
          </a:ln>
        </p:spPr>
      </p:cxnSp>
      <p:cxnSp>
        <p:nvCxnSpPr>
          <p:cNvPr id="5703" name="Google Shape;5703;p31"/>
          <p:cNvCxnSpPr>
            <a:stCxn id="5704" idx="1"/>
            <a:endCxn id="5697" idx="3"/>
          </p:cNvCxnSpPr>
          <p:nvPr/>
        </p:nvCxnSpPr>
        <p:spPr>
          <a:xfrm rot="10800000">
            <a:off x="6256950" y="4252863"/>
            <a:ext cx="382200" cy="135900"/>
          </a:xfrm>
          <a:prstGeom prst="straightConnector1">
            <a:avLst/>
          </a:prstGeom>
          <a:noFill/>
          <a:ln w="9525" cap="flat" cmpd="sng">
            <a:solidFill>
              <a:schemeClr val="accent1"/>
            </a:solidFill>
            <a:prstDash val="solid"/>
            <a:round/>
            <a:headEnd type="none" w="med" len="med"/>
            <a:tailEnd type="oval" w="med" len="med"/>
          </a:ln>
        </p:spPr>
      </p:cxnSp>
      <p:sp>
        <p:nvSpPr>
          <p:cNvPr id="5704" name="Google Shape;5704;p31"/>
          <p:cNvSpPr txBox="1"/>
          <p:nvPr/>
        </p:nvSpPr>
        <p:spPr>
          <a:xfrm>
            <a:off x="6639150" y="4268913"/>
            <a:ext cx="1019100" cy="239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Visualizations</a:t>
            </a:r>
            <a:endParaRPr sz="1100">
              <a:solidFill>
                <a:srgbClr val="134F5C"/>
              </a:solidFill>
              <a:latin typeface="Dosis"/>
              <a:ea typeface="Dosis"/>
              <a:cs typeface="Dosis"/>
              <a:sym typeface="Dosis"/>
            </a:endParaRPr>
          </a:p>
        </p:txBody>
      </p:sp>
      <p:cxnSp>
        <p:nvCxnSpPr>
          <p:cNvPr id="5705" name="Google Shape;5705;p31"/>
          <p:cNvCxnSpPr>
            <a:stCxn id="5706" idx="1"/>
            <a:endCxn id="5704" idx="3"/>
          </p:cNvCxnSpPr>
          <p:nvPr/>
        </p:nvCxnSpPr>
        <p:spPr>
          <a:xfrm rot="10800000">
            <a:off x="7658400" y="4388675"/>
            <a:ext cx="381000" cy="44700"/>
          </a:xfrm>
          <a:prstGeom prst="straightConnector1">
            <a:avLst/>
          </a:prstGeom>
          <a:noFill/>
          <a:ln w="9525" cap="flat" cmpd="sng">
            <a:solidFill>
              <a:schemeClr val="accent1"/>
            </a:solidFill>
            <a:prstDash val="solid"/>
            <a:round/>
            <a:headEnd type="none" w="med" len="med"/>
            <a:tailEnd type="oval" w="med" len="med"/>
          </a:ln>
        </p:spPr>
      </p:cxnSp>
      <p:cxnSp>
        <p:nvCxnSpPr>
          <p:cNvPr id="5707" name="Google Shape;5707;p31"/>
          <p:cNvCxnSpPr>
            <a:endCxn id="5704" idx="3"/>
          </p:cNvCxnSpPr>
          <p:nvPr/>
        </p:nvCxnSpPr>
        <p:spPr>
          <a:xfrm flipH="1">
            <a:off x="7658250" y="4206063"/>
            <a:ext cx="395700" cy="182700"/>
          </a:xfrm>
          <a:prstGeom prst="straightConnector1">
            <a:avLst/>
          </a:prstGeom>
          <a:noFill/>
          <a:ln w="9525" cap="flat" cmpd="sng">
            <a:solidFill>
              <a:schemeClr val="accent1"/>
            </a:solidFill>
            <a:prstDash val="solid"/>
            <a:round/>
            <a:headEnd type="none" w="med" len="med"/>
            <a:tailEnd type="oval" w="med" len="med"/>
          </a:ln>
        </p:spPr>
      </p:cxnSp>
      <p:sp>
        <p:nvSpPr>
          <p:cNvPr id="5708" name="Google Shape;5708;p31"/>
          <p:cNvSpPr txBox="1"/>
          <p:nvPr/>
        </p:nvSpPr>
        <p:spPr>
          <a:xfrm>
            <a:off x="8040325" y="3865363"/>
            <a:ext cx="1019100" cy="356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Confusion Matrix</a:t>
            </a:r>
            <a:endParaRPr sz="1100">
              <a:solidFill>
                <a:srgbClr val="134F5C"/>
              </a:solidFill>
              <a:latin typeface="Dosis"/>
              <a:ea typeface="Dosis"/>
              <a:cs typeface="Dosis"/>
              <a:sym typeface="Dosis"/>
            </a:endParaRPr>
          </a:p>
        </p:txBody>
      </p:sp>
      <p:sp>
        <p:nvSpPr>
          <p:cNvPr id="5706" name="Google Shape;5706;p31"/>
          <p:cNvSpPr txBox="1"/>
          <p:nvPr/>
        </p:nvSpPr>
        <p:spPr>
          <a:xfrm>
            <a:off x="8039400" y="4313525"/>
            <a:ext cx="1019100" cy="239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Training History</a:t>
            </a:r>
            <a:endParaRPr sz="1100">
              <a:solidFill>
                <a:srgbClr val="134F5C"/>
              </a:solidFill>
              <a:latin typeface="Dosis"/>
              <a:ea typeface="Dosis"/>
              <a:cs typeface="Dosis"/>
              <a:sym typeface="Dosis"/>
            </a:endParaRPr>
          </a:p>
        </p:txBody>
      </p:sp>
      <p:sp>
        <p:nvSpPr>
          <p:cNvPr id="5709" name="Google Shape;5709;p31"/>
          <p:cNvSpPr txBox="1"/>
          <p:nvPr/>
        </p:nvSpPr>
        <p:spPr>
          <a:xfrm>
            <a:off x="8039325" y="4640288"/>
            <a:ext cx="1019100" cy="239700"/>
          </a:xfrm>
          <a:prstGeom prst="rect">
            <a:avLst/>
          </a:prstGeom>
          <a:solidFill>
            <a:schemeClr val="lt2"/>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Loss History</a:t>
            </a:r>
            <a:endParaRPr sz="1100">
              <a:solidFill>
                <a:srgbClr val="134F5C"/>
              </a:solidFill>
              <a:latin typeface="Dosis"/>
              <a:ea typeface="Dosis"/>
              <a:cs typeface="Dosis"/>
              <a:sym typeface="Dosis"/>
            </a:endParaRPr>
          </a:p>
        </p:txBody>
      </p:sp>
      <p:cxnSp>
        <p:nvCxnSpPr>
          <p:cNvPr id="5710" name="Google Shape;5710;p31"/>
          <p:cNvCxnSpPr>
            <a:stCxn id="5709" idx="1"/>
            <a:endCxn id="5704" idx="3"/>
          </p:cNvCxnSpPr>
          <p:nvPr/>
        </p:nvCxnSpPr>
        <p:spPr>
          <a:xfrm rot="10800000">
            <a:off x="7658325" y="4388738"/>
            <a:ext cx="381000" cy="371400"/>
          </a:xfrm>
          <a:prstGeom prst="straightConnector1">
            <a:avLst/>
          </a:prstGeom>
          <a:noFill/>
          <a:ln w="9525" cap="flat" cmpd="sng">
            <a:solidFill>
              <a:schemeClr val="accent1"/>
            </a:solidFill>
            <a:prstDash val="solid"/>
            <a:round/>
            <a:headEnd type="none" w="med" len="med"/>
            <a:tailEnd type="oval" w="med" len="med"/>
          </a:ln>
        </p:spPr>
      </p:cxnSp>
      <p:sp>
        <p:nvSpPr>
          <p:cNvPr id="5711" name="Google Shape;5711;p31"/>
          <p:cNvSpPr txBox="1"/>
          <p:nvPr/>
        </p:nvSpPr>
        <p:spPr>
          <a:xfrm>
            <a:off x="7032700" y="666525"/>
            <a:ext cx="1758900" cy="218100"/>
          </a:xfrm>
          <a:prstGeom prst="rect">
            <a:avLst/>
          </a:prstGeom>
          <a:solidFill>
            <a:schemeClr val="accent6"/>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sz="1100">
                <a:solidFill>
                  <a:srgbClr val="134F5C"/>
                </a:solidFill>
                <a:latin typeface="Dosis"/>
                <a:ea typeface="Dosis"/>
                <a:cs typeface="Dosis"/>
                <a:sym typeface="Dosis"/>
              </a:rPr>
              <a:t>Check Duplicate Observations</a:t>
            </a:r>
            <a:endParaRPr sz="1100">
              <a:solidFill>
                <a:srgbClr val="134F5C"/>
              </a:solidFill>
              <a:latin typeface="Dosis"/>
              <a:ea typeface="Dosis"/>
              <a:cs typeface="Dosis"/>
              <a:sym typeface="Dosis"/>
            </a:endParaRPr>
          </a:p>
        </p:txBody>
      </p:sp>
      <p:cxnSp>
        <p:nvCxnSpPr>
          <p:cNvPr id="5712" name="Google Shape;5712;p31"/>
          <p:cNvCxnSpPr>
            <a:stCxn id="5711" idx="1"/>
            <a:endCxn id="5666" idx="3"/>
          </p:cNvCxnSpPr>
          <p:nvPr/>
        </p:nvCxnSpPr>
        <p:spPr>
          <a:xfrm flipH="1">
            <a:off x="6499900" y="775575"/>
            <a:ext cx="532800" cy="534900"/>
          </a:xfrm>
          <a:prstGeom prst="straightConnector1">
            <a:avLst/>
          </a:prstGeom>
          <a:noFill/>
          <a:ln w="9525" cap="flat" cmpd="sng">
            <a:solidFill>
              <a:schemeClr val="accent1"/>
            </a:solidFill>
            <a:prstDash val="solid"/>
            <a:round/>
            <a:headEnd type="none"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6"/>
        <p:cNvGrpSpPr/>
        <p:nvPr/>
      </p:nvGrpSpPr>
      <p:grpSpPr>
        <a:xfrm>
          <a:off x="0" y="0"/>
          <a:ext cx="0" cy="0"/>
          <a:chOff x="0" y="0"/>
          <a:chExt cx="0" cy="0"/>
        </a:xfrm>
      </p:grpSpPr>
      <p:sp>
        <p:nvSpPr>
          <p:cNvPr id="5717" name="Google Shape;5717;p32"/>
          <p:cNvSpPr txBox="1">
            <a:spLocks noGrp="1"/>
          </p:cNvSpPr>
          <p:nvPr>
            <p:ph type="subTitle" idx="1"/>
          </p:nvPr>
        </p:nvSpPr>
        <p:spPr>
          <a:xfrm>
            <a:off x="2045725" y="673875"/>
            <a:ext cx="6825300" cy="5727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1200" b="1">
                <a:solidFill>
                  <a:schemeClr val="lt1"/>
                </a:solidFill>
                <a:latin typeface="Times New Roman"/>
                <a:ea typeface="Times New Roman"/>
                <a:cs typeface="Times New Roman"/>
                <a:sym typeface="Times New Roman"/>
              </a:rPr>
              <a:t>Hefele, J. D., Bortolussi, F., &amp; Zwart, S. P. (2020). Identifying Earth-impacting asteroids using an artificial neural network. </a:t>
            </a:r>
            <a:r>
              <a:rPr lang="en" sz="1200" b="1" i="1">
                <a:solidFill>
                  <a:schemeClr val="lt1"/>
                </a:solidFill>
                <a:latin typeface="Times New Roman"/>
                <a:ea typeface="Times New Roman"/>
                <a:cs typeface="Times New Roman"/>
                <a:sym typeface="Times New Roman"/>
              </a:rPr>
              <a:t>Astronomy &amp; Astrophysics</a:t>
            </a:r>
            <a:r>
              <a:rPr lang="en" sz="1200" b="1">
                <a:solidFill>
                  <a:schemeClr val="lt1"/>
                </a:solidFill>
                <a:latin typeface="Times New Roman"/>
                <a:ea typeface="Times New Roman"/>
                <a:cs typeface="Times New Roman"/>
                <a:sym typeface="Times New Roman"/>
              </a:rPr>
              <a:t>, </a:t>
            </a:r>
            <a:r>
              <a:rPr lang="en" sz="1200" b="1" i="1">
                <a:solidFill>
                  <a:schemeClr val="lt1"/>
                </a:solidFill>
                <a:latin typeface="Times New Roman"/>
                <a:ea typeface="Times New Roman"/>
                <a:cs typeface="Times New Roman"/>
                <a:sym typeface="Times New Roman"/>
              </a:rPr>
              <a:t>634</a:t>
            </a:r>
            <a:r>
              <a:rPr lang="en" sz="1200" b="1">
                <a:solidFill>
                  <a:schemeClr val="lt1"/>
                </a:solidFill>
                <a:latin typeface="Times New Roman"/>
                <a:ea typeface="Times New Roman"/>
                <a:cs typeface="Times New Roman"/>
                <a:sym typeface="Times New Roman"/>
              </a:rPr>
              <a:t>. </a:t>
            </a:r>
            <a:endParaRPr/>
          </a:p>
        </p:txBody>
      </p:sp>
      <p:sp>
        <p:nvSpPr>
          <p:cNvPr id="5718" name="Google Shape;5718;p32"/>
          <p:cNvSpPr txBox="1">
            <a:spLocks noGrp="1"/>
          </p:cNvSpPr>
          <p:nvPr>
            <p:ph type="subTitle" idx="2"/>
          </p:nvPr>
        </p:nvSpPr>
        <p:spPr>
          <a:xfrm>
            <a:off x="2045725" y="1208250"/>
            <a:ext cx="6825300" cy="7827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 Used the MLP model to predict PHA and adjust the model to get better performance.</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 5 features as input, with 2 hidden layers and 1 output. </a:t>
            </a:r>
            <a:endParaRPr/>
          </a:p>
        </p:txBody>
      </p:sp>
      <p:sp>
        <p:nvSpPr>
          <p:cNvPr id="5719" name="Google Shape;5719;p32"/>
          <p:cNvSpPr txBox="1">
            <a:spLocks noGrp="1"/>
          </p:cNvSpPr>
          <p:nvPr>
            <p:ph type="title"/>
          </p:nvPr>
        </p:nvSpPr>
        <p:spPr>
          <a:xfrm>
            <a:off x="713225" y="64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LITERATURE REVIEW</a:t>
            </a:r>
            <a:endParaRPr sz="4000" b="1">
              <a:latin typeface="Times New Roman"/>
              <a:ea typeface="Times New Roman"/>
              <a:cs typeface="Times New Roman"/>
              <a:sym typeface="Times New Roman"/>
            </a:endParaRPr>
          </a:p>
        </p:txBody>
      </p:sp>
      <p:sp>
        <p:nvSpPr>
          <p:cNvPr id="5720" name="Google Shape;5720;p32"/>
          <p:cNvSpPr txBox="1">
            <a:spLocks noGrp="1"/>
          </p:cNvSpPr>
          <p:nvPr>
            <p:ph type="subTitle" idx="3"/>
          </p:nvPr>
        </p:nvSpPr>
        <p:spPr>
          <a:xfrm>
            <a:off x="2123886" y="2197868"/>
            <a:ext cx="6747300" cy="5727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1200" b="1">
                <a:solidFill>
                  <a:srgbClr val="111111"/>
                </a:solidFill>
                <a:latin typeface="Times New Roman"/>
                <a:ea typeface="Times New Roman"/>
                <a:cs typeface="Times New Roman"/>
                <a:sym typeface="Times New Roman"/>
              </a:rPr>
              <a:t>Si, A. S. (2020). Hazardous Asteroid Classification through Various Machine Learning Techniques. </a:t>
            </a:r>
            <a:r>
              <a:rPr lang="en" sz="1200" b="1" i="1">
                <a:solidFill>
                  <a:srgbClr val="111111"/>
                </a:solidFill>
                <a:latin typeface="Times New Roman"/>
                <a:ea typeface="Times New Roman"/>
                <a:cs typeface="Times New Roman"/>
                <a:sym typeface="Times New Roman"/>
              </a:rPr>
              <a:t>International Research Journal of Engineering and Technology (IRJET)</a:t>
            </a:r>
            <a:r>
              <a:rPr lang="en" sz="1200" b="1">
                <a:solidFill>
                  <a:srgbClr val="111111"/>
                </a:solidFill>
                <a:latin typeface="Times New Roman"/>
                <a:ea typeface="Times New Roman"/>
                <a:cs typeface="Times New Roman"/>
                <a:sym typeface="Times New Roman"/>
              </a:rPr>
              <a:t>, </a:t>
            </a:r>
            <a:r>
              <a:rPr lang="en" sz="1200" b="1" i="1">
                <a:solidFill>
                  <a:srgbClr val="111111"/>
                </a:solidFill>
                <a:latin typeface="Times New Roman"/>
                <a:ea typeface="Times New Roman"/>
                <a:cs typeface="Times New Roman"/>
                <a:sym typeface="Times New Roman"/>
              </a:rPr>
              <a:t>07</a:t>
            </a:r>
            <a:r>
              <a:rPr lang="en" sz="1200" b="1">
                <a:solidFill>
                  <a:srgbClr val="111111"/>
                </a:solidFill>
                <a:latin typeface="Times New Roman"/>
                <a:ea typeface="Times New Roman"/>
                <a:cs typeface="Times New Roman"/>
                <a:sym typeface="Times New Roman"/>
              </a:rPr>
              <a:t>(03), 5388–5390</a:t>
            </a:r>
            <a:endParaRPr/>
          </a:p>
        </p:txBody>
      </p:sp>
      <p:sp>
        <p:nvSpPr>
          <p:cNvPr id="5721" name="Google Shape;5721;p32"/>
          <p:cNvSpPr txBox="1">
            <a:spLocks noGrp="1"/>
          </p:cNvSpPr>
          <p:nvPr>
            <p:ph type="subTitle" idx="4"/>
          </p:nvPr>
        </p:nvSpPr>
        <p:spPr>
          <a:xfrm>
            <a:off x="2047550" y="2670750"/>
            <a:ext cx="6747300" cy="782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Times New Roman"/>
              <a:buChar char="❏"/>
            </a:pPr>
            <a:r>
              <a:rPr lang="en" sz="1200">
                <a:latin typeface="Times New Roman"/>
                <a:ea typeface="Times New Roman"/>
                <a:cs typeface="Times New Roman"/>
                <a:sym typeface="Times New Roman"/>
              </a:rPr>
              <a:t>8 machine learning techniques to classify the 4,688 asteroids into hazardous and non-hazardous.</a:t>
            </a:r>
            <a:endParaRPr sz="12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200">
                <a:latin typeface="Times New Roman"/>
                <a:ea typeface="Times New Roman"/>
                <a:cs typeface="Times New Roman"/>
                <a:sym typeface="Times New Roman"/>
              </a:rPr>
              <a:t>Random forest and XGBoost give the highest accuracy of 100%.</a:t>
            </a:r>
            <a:endParaRPr sz="1200">
              <a:latin typeface="Times New Roman"/>
              <a:ea typeface="Times New Roman"/>
              <a:cs typeface="Times New Roman"/>
              <a:sym typeface="Times New Roman"/>
            </a:endParaRPr>
          </a:p>
        </p:txBody>
      </p:sp>
      <p:grpSp>
        <p:nvGrpSpPr>
          <p:cNvPr id="5722" name="Google Shape;5722;p32"/>
          <p:cNvGrpSpPr/>
          <p:nvPr/>
        </p:nvGrpSpPr>
        <p:grpSpPr>
          <a:xfrm rot="859196">
            <a:off x="504890" y="2077621"/>
            <a:ext cx="1248424" cy="1163761"/>
            <a:chOff x="7374496" y="578153"/>
            <a:chExt cx="980255" cy="980255"/>
          </a:xfrm>
        </p:grpSpPr>
        <p:grpSp>
          <p:nvGrpSpPr>
            <p:cNvPr id="5723" name="Google Shape;5723;p32"/>
            <p:cNvGrpSpPr/>
            <p:nvPr/>
          </p:nvGrpSpPr>
          <p:grpSpPr>
            <a:xfrm>
              <a:off x="7374496" y="578153"/>
              <a:ext cx="980255" cy="980255"/>
              <a:chOff x="637025" y="1546150"/>
              <a:chExt cx="721200" cy="721200"/>
            </a:xfrm>
          </p:grpSpPr>
          <p:grpSp>
            <p:nvGrpSpPr>
              <p:cNvPr id="5724" name="Google Shape;5724;p32"/>
              <p:cNvGrpSpPr/>
              <p:nvPr/>
            </p:nvGrpSpPr>
            <p:grpSpPr>
              <a:xfrm>
                <a:off x="637025" y="1546150"/>
                <a:ext cx="721200" cy="721200"/>
                <a:chOff x="271975" y="1017725"/>
                <a:chExt cx="721200" cy="721200"/>
              </a:xfrm>
            </p:grpSpPr>
            <p:sp>
              <p:nvSpPr>
                <p:cNvPr id="5725" name="Google Shape;5725;p32"/>
                <p:cNvSpPr/>
                <p:nvPr/>
              </p:nvSpPr>
              <p:spPr>
                <a:xfrm>
                  <a:off x="271975" y="1017725"/>
                  <a:ext cx="721200" cy="721200"/>
                </a:xfrm>
                <a:prstGeom prst="ellipse">
                  <a:avLst/>
                </a:prstGeom>
                <a:solidFill>
                  <a:srgbClr val="000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32"/>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7" name="Google Shape;5727;p32"/>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32"/>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9" name="Google Shape;5729;p32"/>
            <p:cNvGrpSpPr/>
            <p:nvPr/>
          </p:nvGrpSpPr>
          <p:grpSpPr>
            <a:xfrm>
              <a:off x="7582338" y="786109"/>
              <a:ext cx="564442" cy="564476"/>
              <a:chOff x="2601725" y="-241800"/>
              <a:chExt cx="415275" cy="415300"/>
            </a:xfrm>
          </p:grpSpPr>
          <p:sp>
            <p:nvSpPr>
              <p:cNvPr id="5730" name="Google Shape;5730;p32"/>
              <p:cNvSpPr/>
              <p:nvPr/>
            </p:nvSpPr>
            <p:spPr>
              <a:xfrm>
                <a:off x="2601725" y="-241800"/>
                <a:ext cx="415275" cy="415300"/>
              </a:xfrm>
              <a:custGeom>
                <a:avLst/>
                <a:gdLst/>
                <a:ahLst/>
                <a:cxnLst/>
                <a:rect l="l" t="t" r="r" b="b"/>
                <a:pathLst>
                  <a:path w="16611" h="16612" extrusionOk="0">
                    <a:moveTo>
                      <a:pt x="8294" y="1"/>
                    </a:moveTo>
                    <a:cubicBezTo>
                      <a:pt x="3712" y="1"/>
                      <a:pt x="0" y="3712"/>
                      <a:pt x="0" y="8295"/>
                    </a:cubicBezTo>
                    <a:cubicBezTo>
                      <a:pt x="0" y="10311"/>
                      <a:pt x="848" y="12304"/>
                      <a:pt x="2291" y="13747"/>
                    </a:cubicBezTo>
                    <a:cubicBezTo>
                      <a:pt x="2864" y="14595"/>
                      <a:pt x="3712" y="15168"/>
                      <a:pt x="4857" y="15741"/>
                    </a:cubicBezTo>
                    <a:cubicBezTo>
                      <a:pt x="5728" y="16039"/>
                      <a:pt x="6874" y="16314"/>
                      <a:pt x="8019" y="16611"/>
                    </a:cubicBezTo>
                    <a:lnTo>
                      <a:pt x="8592" y="16611"/>
                    </a:lnTo>
                    <a:lnTo>
                      <a:pt x="12029" y="15741"/>
                    </a:lnTo>
                    <a:cubicBezTo>
                      <a:pt x="12876" y="15168"/>
                      <a:pt x="13747" y="14595"/>
                      <a:pt x="14595" y="13747"/>
                    </a:cubicBezTo>
                    <a:cubicBezTo>
                      <a:pt x="15740" y="12304"/>
                      <a:pt x="16611" y="10311"/>
                      <a:pt x="16611" y="8295"/>
                    </a:cubicBezTo>
                    <a:cubicBezTo>
                      <a:pt x="16611" y="3712"/>
                      <a:pt x="12876" y="1"/>
                      <a:pt x="8294" y="1"/>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32"/>
              <p:cNvSpPr/>
              <p:nvPr/>
            </p:nvSpPr>
            <p:spPr>
              <a:xfrm>
                <a:off x="2637225" y="-141550"/>
                <a:ext cx="64750" cy="71625"/>
              </a:xfrm>
              <a:custGeom>
                <a:avLst/>
                <a:gdLst/>
                <a:ahLst/>
                <a:cxnLst/>
                <a:rect l="l" t="t" r="r" b="b"/>
                <a:pathLst>
                  <a:path w="2590" h="2865" extrusionOk="0">
                    <a:moveTo>
                      <a:pt x="1146" y="0"/>
                    </a:moveTo>
                    <a:lnTo>
                      <a:pt x="1146" y="1421"/>
                    </a:lnTo>
                    <a:lnTo>
                      <a:pt x="1" y="1421"/>
                    </a:lnTo>
                    <a:lnTo>
                      <a:pt x="1146" y="1719"/>
                    </a:lnTo>
                    <a:lnTo>
                      <a:pt x="1146" y="2864"/>
                    </a:lnTo>
                    <a:lnTo>
                      <a:pt x="1444" y="1719"/>
                    </a:lnTo>
                    <a:lnTo>
                      <a:pt x="2590" y="1421"/>
                    </a:lnTo>
                    <a:lnTo>
                      <a:pt x="1444" y="1421"/>
                    </a:lnTo>
                    <a:lnTo>
                      <a:pt x="1146"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32"/>
              <p:cNvSpPr/>
              <p:nvPr/>
            </p:nvSpPr>
            <p:spPr>
              <a:xfrm>
                <a:off x="2680175" y="-69950"/>
                <a:ext cx="265225" cy="135775"/>
              </a:xfrm>
              <a:custGeom>
                <a:avLst/>
                <a:gdLst/>
                <a:ahLst/>
                <a:cxnLst/>
                <a:rect l="l" t="t" r="r" b="b"/>
                <a:pathLst>
                  <a:path w="10609" h="5431" extrusionOk="0">
                    <a:moveTo>
                      <a:pt x="872" y="0"/>
                    </a:moveTo>
                    <a:cubicBezTo>
                      <a:pt x="299" y="0"/>
                      <a:pt x="1" y="275"/>
                      <a:pt x="1" y="848"/>
                    </a:cubicBezTo>
                    <a:lnTo>
                      <a:pt x="1" y="4582"/>
                    </a:lnTo>
                    <a:cubicBezTo>
                      <a:pt x="1" y="5155"/>
                      <a:pt x="299" y="5430"/>
                      <a:pt x="872" y="5430"/>
                    </a:cubicBezTo>
                    <a:lnTo>
                      <a:pt x="9738" y="5430"/>
                    </a:lnTo>
                    <a:cubicBezTo>
                      <a:pt x="10036" y="5430"/>
                      <a:pt x="10609" y="5155"/>
                      <a:pt x="10609" y="4582"/>
                    </a:cubicBezTo>
                    <a:lnTo>
                      <a:pt x="10609" y="848"/>
                    </a:lnTo>
                    <a:cubicBezTo>
                      <a:pt x="10609" y="275"/>
                      <a:pt x="10036" y="0"/>
                      <a:pt x="9738"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32"/>
              <p:cNvSpPr/>
              <p:nvPr/>
            </p:nvSpPr>
            <p:spPr>
              <a:xfrm>
                <a:off x="2937950" y="8500"/>
                <a:ext cx="42975" cy="43000"/>
              </a:xfrm>
              <a:custGeom>
                <a:avLst/>
                <a:gdLst/>
                <a:ahLst/>
                <a:cxnLst/>
                <a:rect l="l" t="t" r="r" b="b"/>
                <a:pathLst>
                  <a:path w="1719" h="1720" extrusionOk="0">
                    <a:moveTo>
                      <a:pt x="871" y="872"/>
                    </a:moveTo>
                    <a:lnTo>
                      <a:pt x="1718" y="872"/>
                    </a:lnTo>
                    <a:lnTo>
                      <a:pt x="871" y="872"/>
                    </a:lnTo>
                    <a:lnTo>
                      <a:pt x="871" y="1"/>
                    </a:lnTo>
                    <a:lnTo>
                      <a:pt x="871" y="872"/>
                    </a:lnTo>
                    <a:lnTo>
                      <a:pt x="0" y="872"/>
                    </a:lnTo>
                    <a:lnTo>
                      <a:pt x="871" y="872"/>
                    </a:lnTo>
                    <a:lnTo>
                      <a:pt x="871" y="1719"/>
                    </a:lnTo>
                    <a:close/>
                  </a:path>
                </a:pathLst>
              </a:cu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32"/>
              <p:cNvSpPr/>
              <p:nvPr/>
            </p:nvSpPr>
            <p:spPr>
              <a:xfrm>
                <a:off x="2937950" y="65800"/>
                <a:ext cx="28650" cy="28650"/>
              </a:xfrm>
              <a:custGeom>
                <a:avLst/>
                <a:gdLst/>
                <a:ahLst/>
                <a:cxnLst/>
                <a:rect l="l" t="t" r="r" b="b"/>
                <a:pathLst>
                  <a:path w="1146" h="1146" extrusionOk="0">
                    <a:moveTo>
                      <a:pt x="0" y="0"/>
                    </a:moveTo>
                    <a:lnTo>
                      <a:pt x="0" y="1146"/>
                    </a:lnTo>
                    <a:lnTo>
                      <a:pt x="1146" y="1146"/>
                    </a:lnTo>
                    <a:lnTo>
                      <a:pt x="1146" y="298"/>
                    </a:lnTo>
                    <a:lnTo>
                      <a:pt x="1146" y="0"/>
                    </a:ln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32"/>
              <p:cNvSpPr/>
              <p:nvPr/>
            </p:nvSpPr>
            <p:spPr>
              <a:xfrm>
                <a:off x="2716275" y="-149000"/>
                <a:ext cx="186175" cy="186175"/>
              </a:xfrm>
              <a:custGeom>
                <a:avLst/>
                <a:gdLst/>
                <a:ahLst/>
                <a:cxnLst/>
                <a:rect l="l" t="t" r="r" b="b"/>
                <a:pathLst>
                  <a:path w="7447" h="7447" extrusionOk="0">
                    <a:moveTo>
                      <a:pt x="3712" y="1719"/>
                    </a:moveTo>
                    <a:cubicBezTo>
                      <a:pt x="5430" y="1719"/>
                      <a:pt x="6576" y="2292"/>
                      <a:pt x="6576" y="3735"/>
                    </a:cubicBezTo>
                    <a:cubicBezTo>
                      <a:pt x="6576" y="5453"/>
                      <a:pt x="5430" y="6599"/>
                      <a:pt x="3712" y="6599"/>
                    </a:cubicBezTo>
                    <a:cubicBezTo>
                      <a:pt x="2292" y="6599"/>
                      <a:pt x="848" y="5453"/>
                      <a:pt x="848" y="3735"/>
                    </a:cubicBezTo>
                    <a:cubicBezTo>
                      <a:pt x="848" y="2292"/>
                      <a:pt x="2292" y="1719"/>
                      <a:pt x="3712" y="1719"/>
                    </a:cubicBezTo>
                    <a:close/>
                    <a:moveTo>
                      <a:pt x="3712" y="0"/>
                    </a:moveTo>
                    <a:cubicBezTo>
                      <a:pt x="2566" y="0"/>
                      <a:pt x="1421" y="573"/>
                      <a:pt x="848" y="1444"/>
                    </a:cubicBezTo>
                    <a:cubicBezTo>
                      <a:pt x="275" y="2017"/>
                      <a:pt x="0" y="2864"/>
                      <a:pt x="0" y="3735"/>
                    </a:cubicBezTo>
                    <a:lnTo>
                      <a:pt x="0" y="4010"/>
                    </a:lnTo>
                    <a:cubicBezTo>
                      <a:pt x="0" y="4880"/>
                      <a:pt x="573" y="5728"/>
                      <a:pt x="1146" y="6301"/>
                    </a:cubicBezTo>
                    <a:cubicBezTo>
                      <a:pt x="1994" y="7172"/>
                      <a:pt x="2864" y="7447"/>
                      <a:pt x="3712" y="7447"/>
                    </a:cubicBezTo>
                    <a:cubicBezTo>
                      <a:pt x="4858" y="7447"/>
                      <a:pt x="5728" y="7172"/>
                      <a:pt x="6301" y="6301"/>
                    </a:cubicBezTo>
                    <a:cubicBezTo>
                      <a:pt x="7149" y="5728"/>
                      <a:pt x="7447" y="4880"/>
                      <a:pt x="7447" y="4010"/>
                    </a:cubicBezTo>
                    <a:lnTo>
                      <a:pt x="7447" y="3735"/>
                    </a:lnTo>
                    <a:cubicBezTo>
                      <a:pt x="7447" y="2864"/>
                      <a:pt x="7149" y="2017"/>
                      <a:pt x="6874" y="1444"/>
                    </a:cubicBezTo>
                    <a:cubicBezTo>
                      <a:pt x="6003" y="573"/>
                      <a:pt x="4858" y="0"/>
                      <a:pt x="3712"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32"/>
              <p:cNvSpPr/>
              <p:nvPr/>
            </p:nvSpPr>
            <p:spPr>
              <a:xfrm>
                <a:off x="2716275" y="-149000"/>
                <a:ext cx="135775" cy="186175"/>
              </a:xfrm>
              <a:custGeom>
                <a:avLst/>
                <a:gdLst/>
                <a:ahLst/>
                <a:cxnLst/>
                <a:rect l="l" t="t" r="r" b="b"/>
                <a:pathLst>
                  <a:path w="5431" h="7447" extrusionOk="0">
                    <a:moveTo>
                      <a:pt x="3437" y="0"/>
                    </a:moveTo>
                    <a:cubicBezTo>
                      <a:pt x="2566" y="0"/>
                      <a:pt x="1421" y="573"/>
                      <a:pt x="848" y="1444"/>
                    </a:cubicBezTo>
                    <a:cubicBezTo>
                      <a:pt x="275" y="2017"/>
                      <a:pt x="0" y="2864"/>
                      <a:pt x="0" y="3735"/>
                    </a:cubicBezTo>
                    <a:lnTo>
                      <a:pt x="0" y="4010"/>
                    </a:lnTo>
                    <a:cubicBezTo>
                      <a:pt x="0" y="4880"/>
                      <a:pt x="573" y="5728"/>
                      <a:pt x="1146" y="6301"/>
                    </a:cubicBezTo>
                    <a:cubicBezTo>
                      <a:pt x="1994" y="7172"/>
                      <a:pt x="2864" y="7447"/>
                      <a:pt x="3712" y="7447"/>
                    </a:cubicBezTo>
                    <a:cubicBezTo>
                      <a:pt x="4285" y="7447"/>
                      <a:pt x="4858" y="7172"/>
                      <a:pt x="5430" y="7172"/>
                    </a:cubicBezTo>
                    <a:lnTo>
                      <a:pt x="5155" y="7172"/>
                    </a:lnTo>
                    <a:cubicBezTo>
                      <a:pt x="4010" y="7172"/>
                      <a:pt x="3139" y="6599"/>
                      <a:pt x="2566" y="6026"/>
                    </a:cubicBezTo>
                    <a:cubicBezTo>
                      <a:pt x="1994" y="5453"/>
                      <a:pt x="1421" y="4583"/>
                      <a:pt x="1421" y="3437"/>
                    </a:cubicBezTo>
                    <a:cubicBezTo>
                      <a:pt x="1421" y="2589"/>
                      <a:pt x="1719" y="1719"/>
                      <a:pt x="1994" y="1146"/>
                    </a:cubicBezTo>
                    <a:cubicBezTo>
                      <a:pt x="2566" y="573"/>
                      <a:pt x="2864" y="298"/>
                      <a:pt x="3437" y="0"/>
                    </a:cubicBez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32"/>
              <p:cNvSpPr/>
              <p:nvPr/>
            </p:nvSpPr>
            <p:spPr>
              <a:xfrm>
                <a:off x="2737475" y="-112925"/>
                <a:ext cx="150650" cy="135775"/>
              </a:xfrm>
              <a:custGeom>
                <a:avLst/>
                <a:gdLst/>
                <a:ahLst/>
                <a:cxnLst/>
                <a:rect l="l" t="t" r="r" b="b"/>
                <a:pathLst>
                  <a:path w="6026" h="5431" extrusionOk="0">
                    <a:moveTo>
                      <a:pt x="2864" y="276"/>
                    </a:moveTo>
                    <a:cubicBezTo>
                      <a:pt x="3735" y="276"/>
                      <a:pt x="4307" y="574"/>
                      <a:pt x="4880" y="849"/>
                    </a:cubicBezTo>
                    <a:cubicBezTo>
                      <a:pt x="5453" y="1146"/>
                      <a:pt x="5728" y="1719"/>
                      <a:pt x="5728" y="2292"/>
                    </a:cubicBezTo>
                    <a:cubicBezTo>
                      <a:pt x="5728" y="3437"/>
                      <a:pt x="5155" y="4285"/>
                      <a:pt x="4010" y="4858"/>
                    </a:cubicBezTo>
                    <a:cubicBezTo>
                      <a:pt x="3735" y="4858"/>
                      <a:pt x="3437" y="5156"/>
                      <a:pt x="2864" y="5156"/>
                    </a:cubicBezTo>
                    <a:cubicBezTo>
                      <a:pt x="1444" y="5156"/>
                      <a:pt x="298" y="4010"/>
                      <a:pt x="298" y="2292"/>
                    </a:cubicBezTo>
                    <a:cubicBezTo>
                      <a:pt x="298" y="1719"/>
                      <a:pt x="573" y="574"/>
                      <a:pt x="2291" y="276"/>
                    </a:cubicBezTo>
                    <a:close/>
                    <a:moveTo>
                      <a:pt x="2291" y="1"/>
                    </a:moveTo>
                    <a:cubicBezTo>
                      <a:pt x="871" y="276"/>
                      <a:pt x="0" y="1146"/>
                      <a:pt x="0" y="2292"/>
                    </a:cubicBezTo>
                    <a:cubicBezTo>
                      <a:pt x="0" y="4010"/>
                      <a:pt x="1146" y="5431"/>
                      <a:pt x="2864" y="5431"/>
                    </a:cubicBezTo>
                    <a:cubicBezTo>
                      <a:pt x="3437" y="5431"/>
                      <a:pt x="3735" y="5156"/>
                      <a:pt x="4307" y="5156"/>
                    </a:cubicBezTo>
                    <a:cubicBezTo>
                      <a:pt x="5155" y="4583"/>
                      <a:pt x="6026" y="3437"/>
                      <a:pt x="6026" y="2292"/>
                    </a:cubicBezTo>
                    <a:cubicBezTo>
                      <a:pt x="6026" y="1719"/>
                      <a:pt x="5728" y="1146"/>
                      <a:pt x="5155" y="574"/>
                    </a:cubicBezTo>
                    <a:cubicBezTo>
                      <a:pt x="4582" y="276"/>
                      <a:pt x="3735" y="1"/>
                      <a:pt x="2864" y="1"/>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32"/>
              <p:cNvSpPr/>
              <p:nvPr/>
            </p:nvSpPr>
            <p:spPr>
              <a:xfrm>
                <a:off x="2737475" y="-106050"/>
                <a:ext cx="143200" cy="122025"/>
              </a:xfrm>
              <a:custGeom>
                <a:avLst/>
                <a:gdLst/>
                <a:ahLst/>
                <a:cxnLst/>
                <a:rect l="l" t="t" r="r" b="b"/>
                <a:pathLst>
                  <a:path w="5728" h="4881" extrusionOk="0">
                    <a:moveTo>
                      <a:pt x="2291" y="1"/>
                    </a:moveTo>
                    <a:cubicBezTo>
                      <a:pt x="1146" y="1"/>
                      <a:pt x="0" y="871"/>
                      <a:pt x="0" y="2017"/>
                    </a:cubicBezTo>
                    <a:cubicBezTo>
                      <a:pt x="0" y="3735"/>
                      <a:pt x="1444" y="4881"/>
                      <a:pt x="2864" y="4881"/>
                    </a:cubicBezTo>
                    <a:cubicBezTo>
                      <a:pt x="3437" y="4881"/>
                      <a:pt x="3735" y="4881"/>
                      <a:pt x="4307" y="4583"/>
                    </a:cubicBezTo>
                    <a:cubicBezTo>
                      <a:pt x="5155" y="4308"/>
                      <a:pt x="5728" y="3162"/>
                      <a:pt x="5728" y="2017"/>
                    </a:cubicBezTo>
                    <a:cubicBezTo>
                      <a:pt x="5728" y="574"/>
                      <a:pt x="4582" y="1"/>
                      <a:pt x="2864" y="1"/>
                    </a:cubicBezTo>
                    <a:close/>
                  </a:path>
                </a:pathLst>
              </a:custGeom>
              <a:solidFill>
                <a:schemeClr val="l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32"/>
              <p:cNvSpPr/>
              <p:nvPr/>
            </p:nvSpPr>
            <p:spPr>
              <a:xfrm>
                <a:off x="2766100" y="-106050"/>
                <a:ext cx="114575" cy="114575"/>
              </a:xfrm>
              <a:custGeom>
                <a:avLst/>
                <a:gdLst/>
                <a:ahLst/>
                <a:cxnLst/>
                <a:rect l="l" t="t" r="r" b="b"/>
                <a:pathLst>
                  <a:path w="4583" h="4583" extrusionOk="0">
                    <a:moveTo>
                      <a:pt x="1146" y="1"/>
                    </a:moveTo>
                    <a:cubicBezTo>
                      <a:pt x="299" y="299"/>
                      <a:pt x="1" y="871"/>
                      <a:pt x="1" y="2017"/>
                    </a:cubicBezTo>
                    <a:cubicBezTo>
                      <a:pt x="1" y="3437"/>
                      <a:pt x="1146" y="4583"/>
                      <a:pt x="2865" y="4583"/>
                    </a:cubicBezTo>
                    <a:lnTo>
                      <a:pt x="3162" y="4583"/>
                    </a:lnTo>
                    <a:cubicBezTo>
                      <a:pt x="4010" y="4308"/>
                      <a:pt x="4583" y="3162"/>
                      <a:pt x="4583" y="2017"/>
                    </a:cubicBezTo>
                    <a:cubicBezTo>
                      <a:pt x="4583" y="574"/>
                      <a:pt x="3437" y="1"/>
                      <a:pt x="1719" y="1"/>
                    </a:cubicBez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32"/>
              <p:cNvSpPr/>
              <p:nvPr/>
            </p:nvSpPr>
            <p:spPr>
              <a:xfrm>
                <a:off x="2723150" y="8500"/>
                <a:ext cx="179300" cy="50450"/>
              </a:xfrm>
              <a:custGeom>
                <a:avLst/>
                <a:gdLst/>
                <a:ahLst/>
                <a:cxnLst/>
                <a:rect l="l" t="t" r="r" b="b"/>
                <a:pathLst>
                  <a:path w="7172" h="2018" extrusionOk="0">
                    <a:moveTo>
                      <a:pt x="0" y="1"/>
                    </a:moveTo>
                    <a:cubicBezTo>
                      <a:pt x="573" y="1147"/>
                      <a:pt x="2017" y="2017"/>
                      <a:pt x="3437" y="2017"/>
                    </a:cubicBezTo>
                    <a:cubicBezTo>
                      <a:pt x="4880" y="2017"/>
                      <a:pt x="6301" y="1147"/>
                      <a:pt x="7172" y="1"/>
                    </a:cubicBezTo>
                    <a:lnTo>
                      <a:pt x="6026" y="1"/>
                    </a:lnTo>
                    <a:cubicBezTo>
                      <a:pt x="5453" y="872"/>
                      <a:pt x="4583" y="1147"/>
                      <a:pt x="3437" y="1147"/>
                    </a:cubicBezTo>
                    <a:cubicBezTo>
                      <a:pt x="2589" y="1147"/>
                      <a:pt x="1719" y="872"/>
                      <a:pt x="871" y="1"/>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32"/>
              <p:cNvSpPr/>
              <p:nvPr/>
            </p:nvSpPr>
            <p:spPr>
              <a:xfrm>
                <a:off x="2659000" y="8500"/>
                <a:ext cx="64175" cy="143225"/>
              </a:xfrm>
              <a:custGeom>
                <a:avLst/>
                <a:gdLst/>
                <a:ahLst/>
                <a:cxnLst/>
                <a:rect l="l" t="t" r="r" b="b"/>
                <a:pathLst>
                  <a:path w="2567" h="5729" extrusionOk="0">
                    <a:moveTo>
                      <a:pt x="2291" y="1"/>
                    </a:moveTo>
                    <a:cubicBezTo>
                      <a:pt x="1994" y="1"/>
                      <a:pt x="1719" y="299"/>
                      <a:pt x="1421" y="299"/>
                    </a:cubicBezTo>
                    <a:cubicBezTo>
                      <a:pt x="573" y="872"/>
                      <a:pt x="0" y="1444"/>
                      <a:pt x="0" y="2590"/>
                    </a:cubicBezTo>
                    <a:lnTo>
                      <a:pt x="0" y="3735"/>
                    </a:lnTo>
                    <a:cubicBezTo>
                      <a:pt x="573" y="4583"/>
                      <a:pt x="1421" y="5156"/>
                      <a:pt x="2566" y="5729"/>
                    </a:cubicBezTo>
                    <a:lnTo>
                      <a:pt x="2566" y="1"/>
                    </a:ln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32"/>
              <p:cNvSpPr/>
              <p:nvPr/>
            </p:nvSpPr>
            <p:spPr>
              <a:xfrm>
                <a:off x="2902425" y="8500"/>
                <a:ext cx="64175" cy="143225"/>
              </a:xfrm>
              <a:custGeom>
                <a:avLst/>
                <a:gdLst/>
                <a:ahLst/>
                <a:cxnLst/>
                <a:rect l="l" t="t" r="r" b="b"/>
                <a:pathLst>
                  <a:path w="2567" h="5729" extrusionOk="0">
                    <a:moveTo>
                      <a:pt x="1" y="1"/>
                    </a:moveTo>
                    <a:lnTo>
                      <a:pt x="1" y="5729"/>
                    </a:lnTo>
                    <a:cubicBezTo>
                      <a:pt x="848" y="5156"/>
                      <a:pt x="1719" y="4583"/>
                      <a:pt x="2567" y="3735"/>
                    </a:cubicBezTo>
                    <a:lnTo>
                      <a:pt x="2567" y="3438"/>
                    </a:lnTo>
                    <a:lnTo>
                      <a:pt x="1421" y="3438"/>
                    </a:lnTo>
                    <a:lnTo>
                      <a:pt x="1421" y="2292"/>
                    </a:lnTo>
                    <a:lnTo>
                      <a:pt x="2567" y="2292"/>
                    </a:lnTo>
                    <a:cubicBezTo>
                      <a:pt x="2292" y="1444"/>
                      <a:pt x="1719" y="574"/>
                      <a:pt x="1146" y="299"/>
                    </a:cubicBezTo>
                    <a:cubicBezTo>
                      <a:pt x="848" y="299"/>
                      <a:pt x="573" y="1"/>
                      <a:pt x="1" y="1"/>
                    </a:cubicBez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32"/>
              <p:cNvSpPr/>
              <p:nvPr/>
            </p:nvSpPr>
            <p:spPr>
              <a:xfrm>
                <a:off x="2723150" y="8500"/>
                <a:ext cx="85925" cy="165000"/>
              </a:xfrm>
              <a:custGeom>
                <a:avLst/>
                <a:gdLst/>
                <a:ahLst/>
                <a:cxnLst/>
                <a:rect l="l" t="t" r="r" b="b"/>
                <a:pathLst>
                  <a:path w="3437" h="6600" extrusionOk="0">
                    <a:moveTo>
                      <a:pt x="0" y="1"/>
                    </a:moveTo>
                    <a:lnTo>
                      <a:pt x="0" y="5729"/>
                    </a:lnTo>
                    <a:cubicBezTo>
                      <a:pt x="871" y="6302"/>
                      <a:pt x="2291" y="6599"/>
                      <a:pt x="3437" y="6599"/>
                    </a:cubicBezTo>
                    <a:lnTo>
                      <a:pt x="3437" y="2017"/>
                    </a:lnTo>
                    <a:cubicBezTo>
                      <a:pt x="2017" y="2017"/>
                      <a:pt x="573" y="1147"/>
                      <a:pt x="0" y="1"/>
                    </a:cubicBezTo>
                    <a:close/>
                  </a:path>
                </a:pathLst>
              </a:custGeom>
              <a:solidFill>
                <a:schemeClr val="dk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32"/>
              <p:cNvSpPr/>
              <p:nvPr/>
            </p:nvSpPr>
            <p:spPr>
              <a:xfrm>
                <a:off x="2809075" y="8500"/>
                <a:ext cx="93375" cy="165000"/>
              </a:xfrm>
              <a:custGeom>
                <a:avLst/>
                <a:gdLst/>
                <a:ahLst/>
                <a:cxnLst/>
                <a:rect l="l" t="t" r="r" b="b"/>
                <a:pathLst>
                  <a:path w="3735" h="6600" extrusionOk="0">
                    <a:moveTo>
                      <a:pt x="3735" y="1"/>
                    </a:moveTo>
                    <a:cubicBezTo>
                      <a:pt x="2864" y="1147"/>
                      <a:pt x="1443" y="2017"/>
                      <a:pt x="0" y="2017"/>
                    </a:cubicBezTo>
                    <a:lnTo>
                      <a:pt x="0" y="6599"/>
                    </a:lnTo>
                    <a:cubicBezTo>
                      <a:pt x="1443" y="6599"/>
                      <a:pt x="2589" y="6302"/>
                      <a:pt x="3735" y="5729"/>
                    </a:cubicBezTo>
                    <a:lnTo>
                      <a:pt x="3735" y="1"/>
                    </a:lnTo>
                    <a:close/>
                  </a:path>
                </a:pathLst>
              </a:custGeom>
              <a:solidFill>
                <a:schemeClr val="dk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32"/>
              <p:cNvSpPr/>
              <p:nvPr/>
            </p:nvSpPr>
            <p:spPr>
              <a:xfrm>
                <a:off x="2845150" y="-77400"/>
                <a:ext cx="28650" cy="42975"/>
              </a:xfrm>
              <a:custGeom>
                <a:avLst/>
                <a:gdLst/>
                <a:ahLst/>
                <a:cxnLst/>
                <a:rect l="l" t="t" r="r" b="b"/>
                <a:pathLst>
                  <a:path w="1146" h="1719" extrusionOk="0">
                    <a:moveTo>
                      <a:pt x="573" y="0"/>
                    </a:moveTo>
                    <a:cubicBezTo>
                      <a:pt x="275" y="0"/>
                      <a:pt x="0" y="298"/>
                      <a:pt x="0" y="871"/>
                    </a:cubicBezTo>
                    <a:cubicBezTo>
                      <a:pt x="0" y="1444"/>
                      <a:pt x="275" y="1719"/>
                      <a:pt x="573" y="1719"/>
                    </a:cubicBezTo>
                    <a:cubicBezTo>
                      <a:pt x="848" y="1719"/>
                      <a:pt x="1146" y="1444"/>
                      <a:pt x="1146" y="871"/>
                    </a:cubicBezTo>
                    <a:cubicBezTo>
                      <a:pt x="1146" y="298"/>
                      <a:pt x="848" y="0"/>
                      <a:pt x="573" y="0"/>
                    </a:cubicBezTo>
                    <a:close/>
                  </a:path>
                </a:pathLst>
              </a:custGeom>
              <a:solidFill>
                <a:schemeClr val="l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32"/>
              <p:cNvSpPr/>
              <p:nvPr/>
            </p:nvSpPr>
            <p:spPr>
              <a:xfrm>
                <a:off x="2937950" y="-112925"/>
                <a:ext cx="64725" cy="71625"/>
              </a:xfrm>
              <a:custGeom>
                <a:avLst/>
                <a:gdLst/>
                <a:ahLst/>
                <a:cxnLst/>
                <a:rect l="l" t="t" r="r" b="b"/>
                <a:pathLst>
                  <a:path w="2589" h="2865" extrusionOk="0">
                    <a:moveTo>
                      <a:pt x="1443" y="1"/>
                    </a:moveTo>
                    <a:lnTo>
                      <a:pt x="1146" y="1146"/>
                    </a:lnTo>
                    <a:lnTo>
                      <a:pt x="0" y="1421"/>
                    </a:lnTo>
                    <a:lnTo>
                      <a:pt x="1146" y="1421"/>
                    </a:lnTo>
                    <a:lnTo>
                      <a:pt x="1443" y="2865"/>
                    </a:lnTo>
                    <a:lnTo>
                      <a:pt x="1443" y="1421"/>
                    </a:lnTo>
                    <a:lnTo>
                      <a:pt x="2589" y="1421"/>
                    </a:lnTo>
                    <a:lnTo>
                      <a:pt x="1443" y="1146"/>
                    </a:lnTo>
                    <a:lnTo>
                      <a:pt x="1443"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32"/>
              <p:cNvSpPr/>
              <p:nvPr/>
            </p:nvSpPr>
            <p:spPr>
              <a:xfrm>
                <a:off x="2802200" y="51475"/>
                <a:ext cx="14325" cy="122025"/>
              </a:xfrm>
              <a:custGeom>
                <a:avLst/>
                <a:gdLst/>
                <a:ahLst/>
                <a:cxnLst/>
                <a:rect l="l" t="t" r="r" b="b"/>
                <a:pathLst>
                  <a:path w="573" h="4881" extrusionOk="0">
                    <a:moveTo>
                      <a:pt x="0" y="0"/>
                    </a:moveTo>
                    <a:lnTo>
                      <a:pt x="0" y="4880"/>
                    </a:lnTo>
                    <a:lnTo>
                      <a:pt x="573" y="4880"/>
                    </a:lnTo>
                    <a:lnTo>
                      <a:pt x="573" y="0"/>
                    </a:ln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32"/>
              <p:cNvSpPr/>
              <p:nvPr/>
            </p:nvSpPr>
            <p:spPr>
              <a:xfrm>
                <a:off x="2751775" y="80100"/>
                <a:ext cx="114600" cy="64750"/>
              </a:xfrm>
              <a:custGeom>
                <a:avLst/>
                <a:gdLst/>
                <a:ahLst/>
                <a:cxnLst/>
                <a:rect l="l" t="t" r="r" b="b"/>
                <a:pathLst>
                  <a:path w="4584" h="2590" extrusionOk="0">
                    <a:moveTo>
                      <a:pt x="574" y="1"/>
                    </a:moveTo>
                    <a:cubicBezTo>
                      <a:pt x="299" y="1"/>
                      <a:pt x="1" y="299"/>
                      <a:pt x="1" y="574"/>
                    </a:cubicBezTo>
                    <a:lnTo>
                      <a:pt x="1" y="2017"/>
                    </a:lnTo>
                    <a:cubicBezTo>
                      <a:pt x="1" y="2292"/>
                      <a:pt x="299" y="2590"/>
                      <a:pt x="574" y="2590"/>
                    </a:cubicBezTo>
                    <a:lnTo>
                      <a:pt x="4010" y="2590"/>
                    </a:lnTo>
                    <a:cubicBezTo>
                      <a:pt x="4308" y="2590"/>
                      <a:pt x="4583" y="2292"/>
                      <a:pt x="4583" y="2017"/>
                    </a:cubicBezTo>
                    <a:lnTo>
                      <a:pt x="4583" y="574"/>
                    </a:lnTo>
                    <a:cubicBezTo>
                      <a:pt x="4583" y="299"/>
                      <a:pt x="4308" y="1"/>
                      <a:pt x="4010" y="1"/>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32"/>
              <p:cNvSpPr/>
              <p:nvPr/>
            </p:nvSpPr>
            <p:spPr>
              <a:xfrm>
                <a:off x="2766100" y="94425"/>
                <a:ext cx="85950" cy="36125"/>
              </a:xfrm>
              <a:custGeom>
                <a:avLst/>
                <a:gdLst/>
                <a:ahLst/>
                <a:cxnLst/>
                <a:rect l="l" t="t" r="r" b="b"/>
                <a:pathLst>
                  <a:path w="3438" h="1445" extrusionOk="0">
                    <a:moveTo>
                      <a:pt x="1" y="1"/>
                    </a:moveTo>
                    <a:lnTo>
                      <a:pt x="1" y="1444"/>
                    </a:lnTo>
                    <a:lnTo>
                      <a:pt x="3437" y="1444"/>
                    </a:lnTo>
                    <a:lnTo>
                      <a:pt x="3437"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32"/>
              <p:cNvSpPr/>
              <p:nvPr/>
            </p:nvSpPr>
            <p:spPr>
              <a:xfrm>
                <a:off x="2773550" y="101875"/>
                <a:ext cx="21225" cy="21225"/>
              </a:xfrm>
              <a:custGeom>
                <a:avLst/>
                <a:gdLst/>
                <a:ahLst/>
                <a:cxnLst/>
                <a:rect l="l" t="t" r="r" b="b"/>
                <a:pathLst>
                  <a:path w="849" h="849" extrusionOk="0">
                    <a:moveTo>
                      <a:pt x="275" y="0"/>
                    </a:moveTo>
                    <a:cubicBezTo>
                      <a:pt x="275" y="0"/>
                      <a:pt x="1" y="275"/>
                      <a:pt x="1" y="573"/>
                    </a:cubicBezTo>
                    <a:cubicBezTo>
                      <a:pt x="1" y="848"/>
                      <a:pt x="275" y="848"/>
                      <a:pt x="275" y="848"/>
                    </a:cubicBezTo>
                    <a:cubicBezTo>
                      <a:pt x="573" y="848"/>
                      <a:pt x="848" y="848"/>
                      <a:pt x="848" y="573"/>
                    </a:cubicBezTo>
                    <a:cubicBezTo>
                      <a:pt x="848" y="275"/>
                      <a:pt x="573" y="0"/>
                      <a:pt x="275"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32"/>
              <p:cNvSpPr/>
              <p:nvPr/>
            </p:nvSpPr>
            <p:spPr>
              <a:xfrm>
                <a:off x="2830825" y="101875"/>
                <a:ext cx="21225" cy="21225"/>
              </a:xfrm>
              <a:custGeom>
                <a:avLst/>
                <a:gdLst/>
                <a:ahLst/>
                <a:cxnLst/>
                <a:rect l="l" t="t" r="r" b="b"/>
                <a:pathLst>
                  <a:path w="849" h="849" extrusionOk="0">
                    <a:moveTo>
                      <a:pt x="276" y="0"/>
                    </a:moveTo>
                    <a:cubicBezTo>
                      <a:pt x="1" y="0"/>
                      <a:pt x="1" y="275"/>
                      <a:pt x="1" y="573"/>
                    </a:cubicBezTo>
                    <a:cubicBezTo>
                      <a:pt x="1" y="848"/>
                      <a:pt x="1" y="848"/>
                      <a:pt x="276" y="848"/>
                    </a:cubicBezTo>
                    <a:cubicBezTo>
                      <a:pt x="573" y="848"/>
                      <a:pt x="848" y="848"/>
                      <a:pt x="848" y="573"/>
                    </a:cubicBezTo>
                    <a:cubicBezTo>
                      <a:pt x="848" y="275"/>
                      <a:pt x="573" y="0"/>
                      <a:pt x="276"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32"/>
              <p:cNvSpPr/>
              <p:nvPr/>
            </p:nvSpPr>
            <p:spPr>
              <a:xfrm>
                <a:off x="2802200" y="101875"/>
                <a:ext cx="21200" cy="21225"/>
              </a:xfrm>
              <a:custGeom>
                <a:avLst/>
                <a:gdLst/>
                <a:ahLst/>
                <a:cxnLst/>
                <a:rect l="l" t="t" r="r" b="b"/>
                <a:pathLst>
                  <a:path w="848" h="849" extrusionOk="0">
                    <a:moveTo>
                      <a:pt x="275" y="0"/>
                    </a:moveTo>
                    <a:cubicBezTo>
                      <a:pt x="275" y="0"/>
                      <a:pt x="0" y="275"/>
                      <a:pt x="0" y="573"/>
                    </a:cubicBezTo>
                    <a:cubicBezTo>
                      <a:pt x="0" y="848"/>
                      <a:pt x="275" y="848"/>
                      <a:pt x="275" y="848"/>
                    </a:cubicBezTo>
                    <a:cubicBezTo>
                      <a:pt x="573" y="848"/>
                      <a:pt x="848" y="848"/>
                      <a:pt x="848" y="573"/>
                    </a:cubicBezTo>
                    <a:cubicBezTo>
                      <a:pt x="848" y="275"/>
                      <a:pt x="573" y="0"/>
                      <a:pt x="275"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32"/>
              <p:cNvSpPr/>
              <p:nvPr/>
            </p:nvSpPr>
            <p:spPr>
              <a:xfrm>
                <a:off x="2659000" y="65800"/>
                <a:ext cx="28650" cy="28650"/>
              </a:xfrm>
              <a:custGeom>
                <a:avLst/>
                <a:gdLst/>
                <a:ahLst/>
                <a:cxnLst/>
                <a:rect l="l" t="t" r="r" b="b"/>
                <a:pathLst>
                  <a:path w="1146" h="1146" extrusionOk="0">
                    <a:moveTo>
                      <a:pt x="0" y="0"/>
                    </a:moveTo>
                    <a:lnTo>
                      <a:pt x="0" y="298"/>
                    </a:lnTo>
                    <a:lnTo>
                      <a:pt x="0" y="1146"/>
                    </a:lnTo>
                    <a:lnTo>
                      <a:pt x="1146" y="1146"/>
                    </a:lnTo>
                    <a:lnTo>
                      <a:pt x="1146" y="0"/>
                    </a:ln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4" name="Google Shape;5754;p32"/>
          <p:cNvGrpSpPr/>
          <p:nvPr/>
        </p:nvGrpSpPr>
        <p:grpSpPr>
          <a:xfrm>
            <a:off x="505095" y="591820"/>
            <a:ext cx="1248509" cy="1163770"/>
            <a:chOff x="1890194" y="1430067"/>
            <a:chExt cx="1437712" cy="1437640"/>
          </a:xfrm>
        </p:grpSpPr>
        <p:grpSp>
          <p:nvGrpSpPr>
            <p:cNvPr id="5755" name="Google Shape;5755;p32"/>
            <p:cNvGrpSpPr/>
            <p:nvPr/>
          </p:nvGrpSpPr>
          <p:grpSpPr>
            <a:xfrm rot="5400000">
              <a:off x="1890230" y="1430031"/>
              <a:ext cx="1437640" cy="1437712"/>
              <a:chOff x="637025" y="1546150"/>
              <a:chExt cx="721200" cy="721200"/>
            </a:xfrm>
          </p:grpSpPr>
          <p:grpSp>
            <p:nvGrpSpPr>
              <p:cNvPr id="5756" name="Google Shape;5756;p32"/>
              <p:cNvGrpSpPr/>
              <p:nvPr/>
            </p:nvGrpSpPr>
            <p:grpSpPr>
              <a:xfrm>
                <a:off x="637025" y="1546150"/>
                <a:ext cx="721200" cy="721200"/>
                <a:chOff x="271975" y="1017725"/>
                <a:chExt cx="721200" cy="721200"/>
              </a:xfrm>
            </p:grpSpPr>
            <p:sp>
              <p:nvSpPr>
                <p:cNvPr id="5757" name="Google Shape;5757;p32"/>
                <p:cNvSpPr/>
                <p:nvPr/>
              </p:nvSpPr>
              <p:spPr>
                <a:xfrm>
                  <a:off x="271975" y="1017725"/>
                  <a:ext cx="721200" cy="7212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32"/>
                <p:cNvSpPr/>
                <p:nvPr/>
              </p:nvSpPr>
              <p:spPr>
                <a:xfrm>
                  <a:off x="343675" y="1089425"/>
                  <a:ext cx="577800" cy="577800"/>
                </a:xfrm>
                <a:prstGeom prst="ellipse">
                  <a:avLst/>
                </a:prstGeom>
                <a:solidFill>
                  <a:schemeClr val="dk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9" name="Google Shape;5759;p32"/>
              <p:cNvSpPr/>
              <p:nvPr/>
            </p:nvSpPr>
            <p:spPr>
              <a:xfrm>
                <a:off x="1194200" y="1584375"/>
                <a:ext cx="71100" cy="71100"/>
              </a:xfrm>
              <a:prstGeom prst="ellipse">
                <a:avLst/>
              </a:prstGeom>
              <a:solidFill>
                <a:schemeClr val="l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32"/>
              <p:cNvSpPr/>
              <p:nvPr/>
            </p:nvSpPr>
            <p:spPr>
              <a:xfrm>
                <a:off x="713225" y="2151950"/>
                <a:ext cx="71100" cy="71100"/>
              </a:xfrm>
              <a:prstGeom prst="ellipse">
                <a:avLst/>
              </a:prstGeom>
              <a:solidFill>
                <a:schemeClr val="l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1" name="Google Shape;5761;p32"/>
            <p:cNvGrpSpPr/>
            <p:nvPr/>
          </p:nvGrpSpPr>
          <p:grpSpPr>
            <a:xfrm>
              <a:off x="2205853" y="1739145"/>
              <a:ext cx="806383" cy="819492"/>
              <a:chOff x="4003050" y="3092900"/>
              <a:chExt cx="458250" cy="465700"/>
            </a:xfrm>
          </p:grpSpPr>
          <p:sp>
            <p:nvSpPr>
              <p:cNvPr id="5762" name="Google Shape;5762;p32"/>
              <p:cNvSpPr/>
              <p:nvPr/>
            </p:nvSpPr>
            <p:spPr>
              <a:xfrm>
                <a:off x="4003050" y="3092900"/>
                <a:ext cx="458250" cy="465700"/>
              </a:xfrm>
              <a:custGeom>
                <a:avLst/>
                <a:gdLst/>
                <a:ahLst/>
                <a:cxnLst/>
                <a:rect l="l" t="t" r="r" b="b"/>
                <a:pathLst>
                  <a:path w="18330" h="18628" extrusionOk="0">
                    <a:moveTo>
                      <a:pt x="9165" y="0"/>
                    </a:moveTo>
                    <a:cubicBezTo>
                      <a:pt x="4010" y="0"/>
                      <a:pt x="1" y="4308"/>
                      <a:pt x="1" y="9165"/>
                    </a:cubicBezTo>
                    <a:cubicBezTo>
                      <a:pt x="1" y="14320"/>
                      <a:pt x="4010" y="18627"/>
                      <a:pt x="9165" y="18627"/>
                    </a:cubicBezTo>
                    <a:cubicBezTo>
                      <a:pt x="14320" y="18627"/>
                      <a:pt x="18330" y="14320"/>
                      <a:pt x="18330" y="9165"/>
                    </a:cubicBezTo>
                    <a:cubicBezTo>
                      <a:pt x="18330" y="4308"/>
                      <a:pt x="14320" y="0"/>
                      <a:pt x="9165" y="0"/>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32"/>
              <p:cNvSpPr/>
              <p:nvPr/>
            </p:nvSpPr>
            <p:spPr>
              <a:xfrm>
                <a:off x="4060325" y="3157625"/>
                <a:ext cx="107150" cy="100250"/>
              </a:xfrm>
              <a:custGeom>
                <a:avLst/>
                <a:gdLst/>
                <a:ahLst/>
                <a:cxnLst/>
                <a:rect l="l" t="t" r="r" b="b"/>
                <a:pathLst>
                  <a:path w="4286" h="4010" extrusionOk="0">
                    <a:moveTo>
                      <a:pt x="1994" y="0"/>
                    </a:moveTo>
                    <a:lnTo>
                      <a:pt x="1994" y="1719"/>
                    </a:lnTo>
                    <a:lnTo>
                      <a:pt x="1" y="1994"/>
                    </a:lnTo>
                    <a:lnTo>
                      <a:pt x="1994" y="2291"/>
                    </a:lnTo>
                    <a:lnTo>
                      <a:pt x="1994" y="4010"/>
                    </a:lnTo>
                    <a:lnTo>
                      <a:pt x="2292" y="2291"/>
                    </a:lnTo>
                    <a:lnTo>
                      <a:pt x="4285" y="1994"/>
                    </a:lnTo>
                    <a:lnTo>
                      <a:pt x="2292" y="1719"/>
                    </a:lnTo>
                    <a:lnTo>
                      <a:pt x="1994" y="0"/>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32"/>
              <p:cNvSpPr/>
              <p:nvPr/>
            </p:nvSpPr>
            <p:spPr>
              <a:xfrm>
                <a:off x="4131925" y="3436575"/>
                <a:ext cx="71625" cy="79050"/>
              </a:xfrm>
              <a:custGeom>
                <a:avLst/>
                <a:gdLst/>
                <a:ahLst/>
                <a:cxnLst/>
                <a:rect l="l" t="t" r="r" b="b"/>
                <a:pathLst>
                  <a:path w="2865" h="3162" extrusionOk="0">
                    <a:moveTo>
                      <a:pt x="1421" y="0"/>
                    </a:moveTo>
                    <a:lnTo>
                      <a:pt x="1421" y="1443"/>
                    </a:lnTo>
                    <a:lnTo>
                      <a:pt x="1" y="1718"/>
                    </a:lnTo>
                    <a:lnTo>
                      <a:pt x="1421" y="1718"/>
                    </a:lnTo>
                    <a:lnTo>
                      <a:pt x="1421" y="3162"/>
                    </a:lnTo>
                    <a:lnTo>
                      <a:pt x="1719" y="1718"/>
                    </a:lnTo>
                    <a:lnTo>
                      <a:pt x="2864" y="1718"/>
                    </a:lnTo>
                    <a:lnTo>
                      <a:pt x="1719" y="1443"/>
                    </a:lnTo>
                    <a:lnTo>
                      <a:pt x="1421" y="0"/>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32"/>
              <p:cNvSpPr/>
              <p:nvPr/>
            </p:nvSpPr>
            <p:spPr>
              <a:xfrm>
                <a:off x="4346725" y="3214900"/>
                <a:ext cx="71625" cy="78500"/>
              </a:xfrm>
              <a:custGeom>
                <a:avLst/>
                <a:gdLst/>
                <a:ahLst/>
                <a:cxnLst/>
                <a:rect l="l" t="t" r="r" b="b"/>
                <a:pathLst>
                  <a:path w="2865" h="3140" extrusionOk="0">
                    <a:moveTo>
                      <a:pt x="1421" y="0"/>
                    </a:moveTo>
                    <a:lnTo>
                      <a:pt x="1421" y="1421"/>
                    </a:lnTo>
                    <a:lnTo>
                      <a:pt x="0" y="1421"/>
                    </a:lnTo>
                    <a:lnTo>
                      <a:pt x="1421" y="1719"/>
                    </a:lnTo>
                    <a:lnTo>
                      <a:pt x="1421" y="3139"/>
                    </a:lnTo>
                    <a:lnTo>
                      <a:pt x="1719" y="1719"/>
                    </a:lnTo>
                    <a:lnTo>
                      <a:pt x="2864" y="1421"/>
                    </a:lnTo>
                    <a:lnTo>
                      <a:pt x="1719" y="1421"/>
                    </a:lnTo>
                    <a:lnTo>
                      <a:pt x="1421" y="0"/>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32"/>
              <p:cNvSpPr/>
              <p:nvPr/>
            </p:nvSpPr>
            <p:spPr>
              <a:xfrm>
                <a:off x="4246475" y="3486975"/>
                <a:ext cx="14350" cy="14350"/>
              </a:xfrm>
              <a:custGeom>
                <a:avLst/>
                <a:gdLst/>
                <a:ahLst/>
                <a:cxnLst/>
                <a:rect l="l" t="t" r="r" b="b"/>
                <a:pathLst>
                  <a:path w="574" h="574" extrusionOk="0">
                    <a:moveTo>
                      <a:pt x="276" y="0"/>
                    </a:moveTo>
                    <a:lnTo>
                      <a:pt x="1" y="275"/>
                    </a:lnTo>
                    <a:lnTo>
                      <a:pt x="276" y="573"/>
                    </a:lnTo>
                    <a:lnTo>
                      <a:pt x="574" y="275"/>
                    </a:lnTo>
                    <a:lnTo>
                      <a:pt x="276" y="0"/>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32"/>
              <p:cNvSpPr/>
              <p:nvPr/>
            </p:nvSpPr>
            <p:spPr>
              <a:xfrm>
                <a:off x="4289450" y="3372425"/>
                <a:ext cx="14325" cy="14325"/>
              </a:xfrm>
              <a:custGeom>
                <a:avLst/>
                <a:gdLst/>
                <a:ahLst/>
                <a:cxnLst/>
                <a:rect l="l" t="t" r="r" b="b"/>
                <a:pathLst>
                  <a:path w="573" h="573" extrusionOk="0">
                    <a:moveTo>
                      <a:pt x="275" y="0"/>
                    </a:moveTo>
                    <a:lnTo>
                      <a:pt x="0" y="275"/>
                    </a:lnTo>
                    <a:lnTo>
                      <a:pt x="275" y="573"/>
                    </a:lnTo>
                    <a:lnTo>
                      <a:pt x="573" y="275"/>
                    </a:lnTo>
                    <a:lnTo>
                      <a:pt x="275" y="0"/>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32"/>
              <p:cNvSpPr/>
              <p:nvPr/>
            </p:nvSpPr>
            <p:spPr>
              <a:xfrm>
                <a:off x="4074650" y="3372425"/>
                <a:ext cx="6900" cy="14325"/>
              </a:xfrm>
              <a:custGeom>
                <a:avLst/>
                <a:gdLst/>
                <a:ahLst/>
                <a:cxnLst/>
                <a:rect l="l" t="t" r="r" b="b"/>
                <a:pathLst>
                  <a:path w="276" h="573" extrusionOk="0">
                    <a:moveTo>
                      <a:pt x="275" y="0"/>
                    </a:moveTo>
                    <a:lnTo>
                      <a:pt x="0" y="275"/>
                    </a:lnTo>
                    <a:lnTo>
                      <a:pt x="275" y="573"/>
                    </a:lnTo>
                    <a:lnTo>
                      <a:pt x="275" y="275"/>
                    </a:lnTo>
                    <a:lnTo>
                      <a:pt x="275" y="0"/>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32"/>
              <p:cNvSpPr/>
              <p:nvPr/>
            </p:nvSpPr>
            <p:spPr>
              <a:xfrm>
                <a:off x="4418325" y="3336325"/>
                <a:ext cx="14325" cy="14350"/>
              </a:xfrm>
              <a:custGeom>
                <a:avLst/>
                <a:gdLst/>
                <a:ahLst/>
                <a:cxnLst/>
                <a:rect l="l" t="t" r="r" b="b"/>
                <a:pathLst>
                  <a:path w="573" h="574" extrusionOk="0">
                    <a:moveTo>
                      <a:pt x="275" y="1"/>
                    </a:moveTo>
                    <a:lnTo>
                      <a:pt x="0" y="298"/>
                    </a:lnTo>
                    <a:lnTo>
                      <a:pt x="275" y="573"/>
                    </a:lnTo>
                    <a:lnTo>
                      <a:pt x="573" y="298"/>
                    </a:lnTo>
                    <a:lnTo>
                      <a:pt x="275" y="1"/>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32"/>
              <p:cNvSpPr/>
              <p:nvPr/>
            </p:nvSpPr>
            <p:spPr>
              <a:xfrm>
                <a:off x="4318075" y="3186250"/>
                <a:ext cx="14350" cy="14350"/>
              </a:xfrm>
              <a:custGeom>
                <a:avLst/>
                <a:gdLst/>
                <a:ahLst/>
                <a:cxnLst/>
                <a:rect l="l" t="t" r="r" b="b"/>
                <a:pathLst>
                  <a:path w="574" h="574" extrusionOk="0">
                    <a:moveTo>
                      <a:pt x="276" y="1"/>
                    </a:moveTo>
                    <a:lnTo>
                      <a:pt x="1" y="276"/>
                    </a:lnTo>
                    <a:lnTo>
                      <a:pt x="276" y="574"/>
                    </a:lnTo>
                    <a:lnTo>
                      <a:pt x="574" y="276"/>
                    </a:lnTo>
                    <a:lnTo>
                      <a:pt x="276" y="1"/>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32"/>
              <p:cNvSpPr/>
              <p:nvPr/>
            </p:nvSpPr>
            <p:spPr>
              <a:xfrm>
                <a:off x="4181750" y="3143300"/>
                <a:ext cx="14350" cy="6900"/>
              </a:xfrm>
              <a:custGeom>
                <a:avLst/>
                <a:gdLst/>
                <a:ahLst/>
                <a:cxnLst/>
                <a:rect l="l" t="t" r="r" b="b"/>
                <a:pathLst>
                  <a:path w="574" h="276" extrusionOk="0">
                    <a:moveTo>
                      <a:pt x="1" y="1"/>
                    </a:moveTo>
                    <a:lnTo>
                      <a:pt x="299" y="276"/>
                    </a:lnTo>
                    <a:lnTo>
                      <a:pt x="574" y="1"/>
                    </a:lnTo>
                    <a:close/>
                  </a:path>
                </a:pathLst>
              </a:custGeom>
              <a:solidFill>
                <a:srgbClr val="FFFFFF"/>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32"/>
              <p:cNvSpPr/>
              <p:nvPr/>
            </p:nvSpPr>
            <p:spPr>
              <a:xfrm>
                <a:off x="4153125" y="3221775"/>
                <a:ext cx="179300" cy="171850"/>
              </a:xfrm>
              <a:custGeom>
                <a:avLst/>
                <a:gdLst/>
                <a:ahLst/>
                <a:cxnLst/>
                <a:rect l="l" t="t" r="r" b="b"/>
                <a:pathLst>
                  <a:path w="7172" h="6874" extrusionOk="0">
                    <a:moveTo>
                      <a:pt x="3437" y="0"/>
                    </a:moveTo>
                    <a:cubicBezTo>
                      <a:pt x="1444" y="0"/>
                      <a:pt x="0" y="1444"/>
                      <a:pt x="0" y="3437"/>
                    </a:cubicBezTo>
                    <a:cubicBezTo>
                      <a:pt x="0" y="5453"/>
                      <a:pt x="1444" y="6874"/>
                      <a:pt x="3437" y="6874"/>
                    </a:cubicBezTo>
                    <a:cubicBezTo>
                      <a:pt x="5453" y="6874"/>
                      <a:pt x="7172" y="5453"/>
                      <a:pt x="7172" y="3437"/>
                    </a:cubicBezTo>
                    <a:cubicBezTo>
                      <a:pt x="7172" y="1444"/>
                      <a:pt x="5453" y="0"/>
                      <a:pt x="3437" y="0"/>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32"/>
              <p:cNvSpPr/>
              <p:nvPr/>
            </p:nvSpPr>
            <p:spPr>
              <a:xfrm>
                <a:off x="4138800" y="3217450"/>
                <a:ext cx="143225" cy="176175"/>
              </a:xfrm>
              <a:custGeom>
                <a:avLst/>
                <a:gdLst/>
                <a:ahLst/>
                <a:cxnLst/>
                <a:rect l="l" t="t" r="r" b="b"/>
                <a:pathLst>
                  <a:path w="5729" h="7047" extrusionOk="0">
                    <a:moveTo>
                      <a:pt x="5619" y="454"/>
                    </a:moveTo>
                    <a:cubicBezTo>
                      <a:pt x="5687" y="471"/>
                      <a:pt x="5728" y="471"/>
                      <a:pt x="5728" y="471"/>
                    </a:cubicBezTo>
                    <a:cubicBezTo>
                      <a:pt x="5692" y="465"/>
                      <a:pt x="5655" y="459"/>
                      <a:pt x="5619" y="454"/>
                    </a:cubicBezTo>
                    <a:close/>
                    <a:moveTo>
                      <a:pt x="4089" y="0"/>
                    </a:moveTo>
                    <a:cubicBezTo>
                      <a:pt x="2686" y="0"/>
                      <a:pt x="1328" y="876"/>
                      <a:pt x="871" y="2465"/>
                    </a:cubicBezTo>
                    <a:cubicBezTo>
                      <a:pt x="0" y="4183"/>
                      <a:pt x="1146" y="6199"/>
                      <a:pt x="2864" y="7047"/>
                    </a:cubicBezTo>
                    <a:lnTo>
                      <a:pt x="3437" y="7047"/>
                    </a:lnTo>
                    <a:cubicBezTo>
                      <a:pt x="2017" y="6199"/>
                      <a:pt x="1146" y="4481"/>
                      <a:pt x="1719" y="2762"/>
                    </a:cubicBezTo>
                    <a:cubicBezTo>
                      <a:pt x="2217" y="1267"/>
                      <a:pt x="3583" y="414"/>
                      <a:pt x="5062" y="414"/>
                    </a:cubicBezTo>
                    <a:cubicBezTo>
                      <a:pt x="5246" y="414"/>
                      <a:pt x="5432" y="427"/>
                      <a:pt x="5619" y="454"/>
                    </a:cubicBezTo>
                    <a:lnTo>
                      <a:pt x="5619" y="454"/>
                    </a:lnTo>
                    <a:cubicBezTo>
                      <a:pt x="5512" y="426"/>
                      <a:pt x="5338" y="356"/>
                      <a:pt x="5156" y="173"/>
                    </a:cubicBezTo>
                    <a:cubicBezTo>
                      <a:pt x="4807" y="57"/>
                      <a:pt x="4447" y="0"/>
                      <a:pt x="4089" y="0"/>
                    </a:cubicBezTo>
                    <a:close/>
                  </a:path>
                </a:pathLst>
              </a:custGeom>
              <a:solidFill>
                <a:schemeClr val="accen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32"/>
              <p:cNvSpPr/>
              <p:nvPr/>
            </p:nvSpPr>
            <p:spPr>
              <a:xfrm>
                <a:off x="4046000" y="3269250"/>
                <a:ext cx="358025" cy="160475"/>
              </a:xfrm>
              <a:custGeom>
                <a:avLst/>
                <a:gdLst/>
                <a:ahLst/>
                <a:cxnLst/>
                <a:rect l="l" t="t" r="r" b="b"/>
                <a:pathLst>
                  <a:path w="14321" h="6419" extrusionOk="0">
                    <a:moveTo>
                      <a:pt x="3766" y="0"/>
                    </a:moveTo>
                    <a:cubicBezTo>
                      <a:pt x="2511" y="0"/>
                      <a:pt x="1256" y="272"/>
                      <a:pt x="1" y="690"/>
                    </a:cubicBezTo>
                    <a:cubicBezTo>
                      <a:pt x="276" y="965"/>
                      <a:pt x="574" y="1538"/>
                      <a:pt x="1146" y="2111"/>
                    </a:cubicBezTo>
                    <a:cubicBezTo>
                      <a:pt x="1719" y="2684"/>
                      <a:pt x="2292" y="3256"/>
                      <a:pt x="2865" y="3554"/>
                    </a:cubicBezTo>
                    <a:lnTo>
                      <a:pt x="10311" y="6418"/>
                    </a:lnTo>
                    <a:cubicBezTo>
                      <a:pt x="11731" y="6418"/>
                      <a:pt x="12877" y="6120"/>
                      <a:pt x="14320" y="5845"/>
                    </a:cubicBezTo>
                    <a:cubicBezTo>
                      <a:pt x="12877" y="3554"/>
                      <a:pt x="10884" y="1538"/>
                      <a:pt x="8020" y="690"/>
                    </a:cubicBezTo>
                    <a:cubicBezTo>
                      <a:pt x="7149" y="393"/>
                      <a:pt x="6004" y="118"/>
                      <a:pt x="5156" y="118"/>
                    </a:cubicBezTo>
                    <a:cubicBezTo>
                      <a:pt x="4693" y="37"/>
                      <a:pt x="4229" y="0"/>
                      <a:pt x="3766"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32"/>
              <p:cNvSpPr/>
              <p:nvPr/>
            </p:nvSpPr>
            <p:spPr>
              <a:xfrm>
                <a:off x="4046000" y="3269250"/>
                <a:ext cx="143225" cy="54725"/>
              </a:xfrm>
              <a:custGeom>
                <a:avLst/>
                <a:gdLst/>
                <a:ahLst/>
                <a:cxnLst/>
                <a:rect l="l" t="t" r="r" b="b"/>
                <a:pathLst>
                  <a:path w="5729" h="2189" extrusionOk="0">
                    <a:moveTo>
                      <a:pt x="3766" y="0"/>
                    </a:moveTo>
                    <a:cubicBezTo>
                      <a:pt x="2511" y="0"/>
                      <a:pt x="1256" y="272"/>
                      <a:pt x="1" y="690"/>
                    </a:cubicBezTo>
                    <a:cubicBezTo>
                      <a:pt x="276" y="965"/>
                      <a:pt x="574" y="1538"/>
                      <a:pt x="1146" y="2111"/>
                    </a:cubicBezTo>
                    <a:cubicBezTo>
                      <a:pt x="1579" y="2111"/>
                      <a:pt x="2017" y="2188"/>
                      <a:pt x="2418" y="2188"/>
                    </a:cubicBezTo>
                    <a:cubicBezTo>
                      <a:pt x="2804" y="2188"/>
                      <a:pt x="3157" y="2117"/>
                      <a:pt x="3438" y="1836"/>
                    </a:cubicBezTo>
                    <a:cubicBezTo>
                      <a:pt x="4285" y="690"/>
                      <a:pt x="5729" y="393"/>
                      <a:pt x="5729" y="393"/>
                    </a:cubicBezTo>
                    <a:lnTo>
                      <a:pt x="5156" y="118"/>
                    </a:lnTo>
                    <a:cubicBezTo>
                      <a:pt x="4693" y="37"/>
                      <a:pt x="4229" y="0"/>
                      <a:pt x="3766"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32"/>
              <p:cNvSpPr/>
              <p:nvPr/>
            </p:nvSpPr>
            <p:spPr>
              <a:xfrm>
                <a:off x="4153125" y="3236100"/>
                <a:ext cx="186175" cy="93375"/>
              </a:xfrm>
              <a:custGeom>
                <a:avLst/>
                <a:gdLst/>
                <a:ahLst/>
                <a:cxnLst/>
                <a:rect l="l" t="t" r="r" b="b"/>
                <a:pathLst>
                  <a:path w="7447" h="3735" extrusionOk="0">
                    <a:moveTo>
                      <a:pt x="573" y="0"/>
                    </a:moveTo>
                    <a:lnTo>
                      <a:pt x="0" y="1146"/>
                    </a:lnTo>
                    <a:lnTo>
                      <a:pt x="7172" y="3735"/>
                    </a:lnTo>
                    <a:lnTo>
                      <a:pt x="7446" y="2589"/>
                    </a:lnTo>
                    <a:lnTo>
                      <a:pt x="573" y="0"/>
                    </a:ln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32"/>
              <p:cNvSpPr/>
              <p:nvPr/>
            </p:nvSpPr>
            <p:spPr>
              <a:xfrm>
                <a:off x="4153125" y="3236100"/>
                <a:ext cx="42975" cy="42975"/>
              </a:xfrm>
              <a:custGeom>
                <a:avLst/>
                <a:gdLst/>
                <a:ahLst/>
                <a:cxnLst/>
                <a:rect l="l" t="t" r="r" b="b"/>
                <a:pathLst>
                  <a:path w="1719" h="1719" extrusionOk="0">
                    <a:moveTo>
                      <a:pt x="573" y="0"/>
                    </a:moveTo>
                    <a:lnTo>
                      <a:pt x="0" y="1146"/>
                    </a:lnTo>
                    <a:lnTo>
                      <a:pt x="1444" y="1719"/>
                    </a:lnTo>
                    <a:lnTo>
                      <a:pt x="1719" y="573"/>
                    </a:lnTo>
                    <a:lnTo>
                      <a:pt x="573" y="0"/>
                    </a:ln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32"/>
              <p:cNvSpPr/>
              <p:nvPr/>
            </p:nvSpPr>
            <p:spPr>
              <a:xfrm>
                <a:off x="4282000" y="3259575"/>
                <a:ext cx="28650" cy="19500"/>
              </a:xfrm>
              <a:custGeom>
                <a:avLst/>
                <a:gdLst/>
                <a:ahLst/>
                <a:cxnLst/>
                <a:rect l="l" t="t" r="r" b="b"/>
                <a:pathLst>
                  <a:path w="1146" h="780" extrusionOk="0">
                    <a:moveTo>
                      <a:pt x="184" y="1"/>
                    </a:moveTo>
                    <a:cubicBezTo>
                      <a:pt x="75" y="1"/>
                      <a:pt x="0" y="69"/>
                      <a:pt x="0" y="207"/>
                    </a:cubicBezTo>
                    <a:cubicBezTo>
                      <a:pt x="0" y="505"/>
                      <a:pt x="298" y="505"/>
                      <a:pt x="573" y="780"/>
                    </a:cubicBezTo>
                    <a:cubicBezTo>
                      <a:pt x="871" y="780"/>
                      <a:pt x="1146" y="780"/>
                      <a:pt x="1146" y="505"/>
                    </a:cubicBezTo>
                    <a:cubicBezTo>
                      <a:pt x="1146" y="505"/>
                      <a:pt x="871" y="207"/>
                      <a:pt x="573" y="207"/>
                    </a:cubicBezTo>
                    <a:cubicBezTo>
                      <a:pt x="436" y="69"/>
                      <a:pt x="292" y="1"/>
                      <a:pt x="184" y="1"/>
                    </a:cubicBezTo>
                    <a:close/>
                  </a:path>
                </a:pathLst>
              </a:custGeom>
              <a:solidFill>
                <a:schemeClr val="accen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32"/>
              <p:cNvSpPr/>
              <p:nvPr/>
            </p:nvSpPr>
            <p:spPr>
              <a:xfrm>
                <a:off x="4174875" y="3250400"/>
                <a:ext cx="21225" cy="21800"/>
              </a:xfrm>
              <a:custGeom>
                <a:avLst/>
                <a:gdLst/>
                <a:ahLst/>
                <a:cxnLst/>
                <a:rect l="l" t="t" r="r" b="b"/>
                <a:pathLst>
                  <a:path w="849" h="872" extrusionOk="0">
                    <a:moveTo>
                      <a:pt x="276" y="1"/>
                    </a:moveTo>
                    <a:cubicBezTo>
                      <a:pt x="1" y="1"/>
                      <a:pt x="1" y="299"/>
                      <a:pt x="1" y="299"/>
                    </a:cubicBezTo>
                    <a:cubicBezTo>
                      <a:pt x="1" y="574"/>
                      <a:pt x="1" y="872"/>
                      <a:pt x="276" y="872"/>
                    </a:cubicBezTo>
                    <a:cubicBezTo>
                      <a:pt x="574" y="872"/>
                      <a:pt x="849" y="574"/>
                      <a:pt x="849" y="299"/>
                    </a:cubicBezTo>
                    <a:cubicBezTo>
                      <a:pt x="849" y="299"/>
                      <a:pt x="574" y="1"/>
                      <a:pt x="276"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32"/>
              <p:cNvSpPr/>
              <p:nvPr/>
            </p:nvSpPr>
            <p:spPr>
              <a:xfrm>
                <a:off x="4260800" y="3279050"/>
                <a:ext cx="21225" cy="21800"/>
              </a:xfrm>
              <a:custGeom>
                <a:avLst/>
                <a:gdLst/>
                <a:ahLst/>
                <a:cxnLst/>
                <a:rect l="l" t="t" r="r" b="b"/>
                <a:pathLst>
                  <a:path w="849" h="872" extrusionOk="0">
                    <a:moveTo>
                      <a:pt x="276" y="1"/>
                    </a:moveTo>
                    <a:cubicBezTo>
                      <a:pt x="276" y="1"/>
                      <a:pt x="1" y="298"/>
                      <a:pt x="1" y="573"/>
                    </a:cubicBezTo>
                    <a:cubicBezTo>
                      <a:pt x="1" y="871"/>
                      <a:pt x="276" y="871"/>
                      <a:pt x="276" y="871"/>
                    </a:cubicBezTo>
                    <a:cubicBezTo>
                      <a:pt x="573" y="871"/>
                      <a:pt x="848" y="871"/>
                      <a:pt x="848" y="573"/>
                    </a:cubicBezTo>
                    <a:cubicBezTo>
                      <a:pt x="848" y="298"/>
                      <a:pt x="573" y="1"/>
                      <a:pt x="276"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32"/>
              <p:cNvSpPr/>
              <p:nvPr/>
            </p:nvSpPr>
            <p:spPr>
              <a:xfrm>
                <a:off x="4217850" y="3264725"/>
                <a:ext cx="21200" cy="21800"/>
              </a:xfrm>
              <a:custGeom>
                <a:avLst/>
                <a:gdLst/>
                <a:ahLst/>
                <a:cxnLst/>
                <a:rect l="l" t="t" r="r" b="b"/>
                <a:pathLst>
                  <a:path w="848" h="872" extrusionOk="0">
                    <a:moveTo>
                      <a:pt x="275" y="1"/>
                    </a:moveTo>
                    <a:cubicBezTo>
                      <a:pt x="0" y="1"/>
                      <a:pt x="0" y="299"/>
                      <a:pt x="0" y="574"/>
                    </a:cubicBezTo>
                    <a:cubicBezTo>
                      <a:pt x="0" y="574"/>
                      <a:pt x="0" y="871"/>
                      <a:pt x="275" y="871"/>
                    </a:cubicBezTo>
                    <a:cubicBezTo>
                      <a:pt x="573" y="871"/>
                      <a:pt x="848" y="574"/>
                      <a:pt x="848" y="574"/>
                    </a:cubicBezTo>
                    <a:cubicBezTo>
                      <a:pt x="848" y="299"/>
                      <a:pt x="573" y="1"/>
                      <a:pt x="275"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32"/>
              <p:cNvSpPr/>
              <p:nvPr/>
            </p:nvSpPr>
            <p:spPr>
              <a:xfrm>
                <a:off x="4303750" y="3300825"/>
                <a:ext cx="21225" cy="14325"/>
              </a:xfrm>
              <a:custGeom>
                <a:avLst/>
                <a:gdLst/>
                <a:ahLst/>
                <a:cxnLst/>
                <a:rect l="l" t="t" r="r" b="b"/>
                <a:pathLst>
                  <a:path w="849" h="573" extrusionOk="0">
                    <a:moveTo>
                      <a:pt x="276" y="0"/>
                    </a:moveTo>
                    <a:cubicBezTo>
                      <a:pt x="276" y="0"/>
                      <a:pt x="1" y="0"/>
                      <a:pt x="1" y="275"/>
                    </a:cubicBezTo>
                    <a:cubicBezTo>
                      <a:pt x="1" y="573"/>
                      <a:pt x="276" y="573"/>
                      <a:pt x="276" y="573"/>
                    </a:cubicBezTo>
                    <a:cubicBezTo>
                      <a:pt x="574" y="573"/>
                      <a:pt x="849" y="573"/>
                      <a:pt x="849" y="275"/>
                    </a:cubicBezTo>
                    <a:cubicBezTo>
                      <a:pt x="849" y="0"/>
                      <a:pt x="574" y="0"/>
                      <a:pt x="276"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32"/>
              <p:cNvSpPr/>
              <p:nvPr/>
            </p:nvSpPr>
            <p:spPr>
              <a:xfrm>
                <a:off x="4117600" y="3379275"/>
                <a:ext cx="164425" cy="79075"/>
              </a:xfrm>
              <a:custGeom>
                <a:avLst/>
                <a:gdLst/>
                <a:ahLst/>
                <a:cxnLst/>
                <a:rect l="l" t="t" r="r" b="b"/>
                <a:pathLst>
                  <a:path w="6577" h="3163" extrusionOk="0">
                    <a:moveTo>
                      <a:pt x="276" y="1"/>
                    </a:moveTo>
                    <a:lnTo>
                      <a:pt x="1" y="872"/>
                    </a:lnTo>
                    <a:lnTo>
                      <a:pt x="6301" y="3163"/>
                    </a:lnTo>
                    <a:lnTo>
                      <a:pt x="6576" y="2292"/>
                    </a:lnTo>
                    <a:lnTo>
                      <a:pt x="276" y="1"/>
                    </a:ln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32"/>
              <p:cNvSpPr/>
              <p:nvPr/>
            </p:nvSpPr>
            <p:spPr>
              <a:xfrm>
                <a:off x="4117600" y="3379275"/>
                <a:ext cx="28675" cy="28675"/>
              </a:xfrm>
              <a:custGeom>
                <a:avLst/>
                <a:gdLst/>
                <a:ahLst/>
                <a:cxnLst/>
                <a:rect l="l" t="t" r="r" b="b"/>
                <a:pathLst>
                  <a:path w="1147" h="1147" extrusionOk="0">
                    <a:moveTo>
                      <a:pt x="276" y="1"/>
                    </a:moveTo>
                    <a:lnTo>
                      <a:pt x="1" y="872"/>
                    </a:lnTo>
                    <a:lnTo>
                      <a:pt x="848" y="1147"/>
                    </a:lnTo>
                    <a:lnTo>
                      <a:pt x="1146" y="299"/>
                    </a:lnTo>
                    <a:lnTo>
                      <a:pt x="276" y="1"/>
                    </a:ln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32"/>
              <p:cNvSpPr/>
              <p:nvPr/>
            </p:nvSpPr>
            <p:spPr>
              <a:xfrm>
                <a:off x="4110150" y="3358100"/>
                <a:ext cx="193625" cy="85925"/>
              </a:xfrm>
              <a:custGeom>
                <a:avLst/>
                <a:gdLst/>
                <a:ahLst/>
                <a:cxnLst/>
                <a:rect l="l" t="t" r="r" b="b"/>
                <a:pathLst>
                  <a:path w="7745" h="3437" extrusionOk="0">
                    <a:moveTo>
                      <a:pt x="299" y="0"/>
                    </a:moveTo>
                    <a:lnTo>
                      <a:pt x="1" y="848"/>
                    </a:lnTo>
                    <a:lnTo>
                      <a:pt x="7447" y="3437"/>
                    </a:lnTo>
                    <a:lnTo>
                      <a:pt x="7745" y="2864"/>
                    </a:lnTo>
                    <a:lnTo>
                      <a:pt x="299" y="0"/>
                    </a:ln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32"/>
              <p:cNvSpPr/>
              <p:nvPr/>
            </p:nvSpPr>
            <p:spPr>
              <a:xfrm>
                <a:off x="4110150" y="3358100"/>
                <a:ext cx="57325" cy="35525"/>
              </a:xfrm>
              <a:custGeom>
                <a:avLst/>
                <a:gdLst/>
                <a:ahLst/>
                <a:cxnLst/>
                <a:rect l="l" t="t" r="r" b="b"/>
                <a:pathLst>
                  <a:path w="2293" h="1421" extrusionOk="0">
                    <a:moveTo>
                      <a:pt x="299" y="0"/>
                    </a:moveTo>
                    <a:lnTo>
                      <a:pt x="1" y="848"/>
                    </a:lnTo>
                    <a:lnTo>
                      <a:pt x="2017" y="1421"/>
                    </a:lnTo>
                    <a:lnTo>
                      <a:pt x="2292" y="848"/>
                    </a:lnTo>
                    <a:lnTo>
                      <a:pt x="299" y="0"/>
                    </a:ln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32"/>
              <p:cNvSpPr/>
              <p:nvPr/>
            </p:nvSpPr>
            <p:spPr>
              <a:xfrm>
                <a:off x="4046000" y="3286500"/>
                <a:ext cx="358025" cy="143225"/>
              </a:xfrm>
              <a:custGeom>
                <a:avLst/>
                <a:gdLst/>
                <a:ahLst/>
                <a:cxnLst/>
                <a:rect l="l" t="t" r="r" b="b"/>
                <a:pathLst>
                  <a:path w="14321" h="5729" extrusionOk="0">
                    <a:moveTo>
                      <a:pt x="1" y="0"/>
                    </a:moveTo>
                    <a:cubicBezTo>
                      <a:pt x="849" y="1146"/>
                      <a:pt x="1719" y="1994"/>
                      <a:pt x="2865" y="2864"/>
                    </a:cubicBezTo>
                    <a:lnTo>
                      <a:pt x="10311" y="5728"/>
                    </a:lnTo>
                    <a:cubicBezTo>
                      <a:pt x="11731" y="5728"/>
                      <a:pt x="12877" y="5430"/>
                      <a:pt x="14320" y="5155"/>
                    </a:cubicBezTo>
                    <a:lnTo>
                      <a:pt x="1" y="0"/>
                    </a:lnTo>
                    <a:close/>
                  </a:path>
                </a:pathLst>
              </a:custGeom>
              <a:solidFill>
                <a:schemeClr val="accen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88" name="Google Shape;5788;p32"/>
          <p:cNvSpPr txBox="1">
            <a:spLocks noGrp="1"/>
          </p:cNvSpPr>
          <p:nvPr>
            <p:ph type="subTitle" idx="3"/>
          </p:nvPr>
        </p:nvSpPr>
        <p:spPr>
          <a:xfrm>
            <a:off x="2123886" y="3645668"/>
            <a:ext cx="6747300" cy="5727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1200" b="1">
                <a:solidFill>
                  <a:schemeClr val="lt1"/>
                </a:solidFill>
                <a:latin typeface="Times New Roman"/>
                <a:ea typeface="Times New Roman"/>
                <a:cs typeface="Times New Roman"/>
                <a:sym typeface="Times New Roman"/>
              </a:rPr>
              <a:t>Blair, N., &amp; Masiero, J. (2019, August 15). </a:t>
            </a:r>
            <a:r>
              <a:rPr lang="en" sz="1200" b="1" i="1">
                <a:solidFill>
                  <a:schemeClr val="lt1"/>
                </a:solidFill>
                <a:latin typeface="Times New Roman"/>
                <a:ea typeface="Times New Roman"/>
                <a:cs typeface="Times New Roman"/>
                <a:sym typeface="Times New Roman"/>
              </a:rPr>
              <a:t>Deep Neural Networks for Near Earth Object Classification in Wise Data</a:t>
            </a:r>
            <a:r>
              <a:rPr lang="en" sz="1200" b="1">
                <a:solidFill>
                  <a:schemeClr val="lt1"/>
                </a:solidFill>
                <a:latin typeface="Times New Roman"/>
                <a:ea typeface="Times New Roman"/>
                <a:cs typeface="Times New Roman"/>
                <a:sym typeface="Times New Roman"/>
              </a:rPr>
              <a:t>.</a:t>
            </a:r>
            <a:endParaRPr/>
          </a:p>
        </p:txBody>
      </p:sp>
      <p:sp>
        <p:nvSpPr>
          <p:cNvPr id="5789" name="Google Shape;5789;p32"/>
          <p:cNvSpPr txBox="1">
            <a:spLocks noGrp="1"/>
          </p:cNvSpPr>
          <p:nvPr>
            <p:ph type="subTitle" idx="4"/>
          </p:nvPr>
        </p:nvSpPr>
        <p:spPr>
          <a:xfrm>
            <a:off x="2047550" y="4270950"/>
            <a:ext cx="6747300" cy="782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Times New Roman"/>
              <a:buChar char="❏"/>
            </a:pPr>
            <a:r>
              <a:rPr lang="en" sz="1200">
                <a:latin typeface="Times New Roman"/>
                <a:ea typeface="Times New Roman"/>
                <a:cs typeface="Times New Roman"/>
                <a:sym typeface="Times New Roman"/>
              </a:rPr>
              <a:t>Used MLP for Near-Earth Object Classification. The best MLP model achieved 95% accuracy. </a:t>
            </a:r>
            <a:endParaRPr sz="12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200">
                <a:latin typeface="Times New Roman"/>
                <a:ea typeface="Times New Roman"/>
                <a:cs typeface="Times New Roman"/>
                <a:sym typeface="Times New Roman"/>
              </a:rPr>
              <a:t>This model had a depth of 7 (1 input, 2 hidden, 1 output) and 3 batch normalization layers after input and each hidden layer. A hidden width of 100 neurons.</a:t>
            </a:r>
            <a:endParaRPr sz="1200">
              <a:latin typeface="Times New Roman"/>
              <a:ea typeface="Times New Roman"/>
              <a:cs typeface="Times New Roman"/>
              <a:sym typeface="Times New Roman"/>
            </a:endParaRPr>
          </a:p>
        </p:txBody>
      </p:sp>
      <p:grpSp>
        <p:nvGrpSpPr>
          <p:cNvPr id="5790" name="Google Shape;5790;p32"/>
          <p:cNvGrpSpPr/>
          <p:nvPr/>
        </p:nvGrpSpPr>
        <p:grpSpPr>
          <a:xfrm rot="4597900">
            <a:off x="479998" y="3535381"/>
            <a:ext cx="1237984" cy="1223576"/>
            <a:chOff x="7374496" y="578153"/>
            <a:chExt cx="980255" cy="980255"/>
          </a:xfrm>
        </p:grpSpPr>
        <p:grpSp>
          <p:nvGrpSpPr>
            <p:cNvPr id="5791" name="Google Shape;5791;p32"/>
            <p:cNvGrpSpPr/>
            <p:nvPr/>
          </p:nvGrpSpPr>
          <p:grpSpPr>
            <a:xfrm>
              <a:off x="7630589" y="912243"/>
              <a:ext cx="496720" cy="438342"/>
              <a:chOff x="2637225" y="-149000"/>
              <a:chExt cx="365450" cy="322500"/>
            </a:xfrm>
          </p:grpSpPr>
          <p:sp>
            <p:nvSpPr>
              <p:cNvPr id="5792" name="Google Shape;5792;p32"/>
              <p:cNvSpPr/>
              <p:nvPr/>
            </p:nvSpPr>
            <p:spPr>
              <a:xfrm>
                <a:off x="2637225" y="-141550"/>
                <a:ext cx="64750" cy="71625"/>
              </a:xfrm>
              <a:custGeom>
                <a:avLst/>
                <a:gdLst/>
                <a:ahLst/>
                <a:cxnLst/>
                <a:rect l="l" t="t" r="r" b="b"/>
                <a:pathLst>
                  <a:path w="2590" h="2865" extrusionOk="0">
                    <a:moveTo>
                      <a:pt x="1146" y="0"/>
                    </a:moveTo>
                    <a:lnTo>
                      <a:pt x="1146" y="1421"/>
                    </a:lnTo>
                    <a:lnTo>
                      <a:pt x="1" y="1421"/>
                    </a:lnTo>
                    <a:lnTo>
                      <a:pt x="1146" y="1719"/>
                    </a:lnTo>
                    <a:lnTo>
                      <a:pt x="1146" y="2864"/>
                    </a:lnTo>
                    <a:lnTo>
                      <a:pt x="1444" y="1719"/>
                    </a:lnTo>
                    <a:lnTo>
                      <a:pt x="2590" y="1421"/>
                    </a:lnTo>
                    <a:lnTo>
                      <a:pt x="1444" y="1421"/>
                    </a:lnTo>
                    <a:lnTo>
                      <a:pt x="1146"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32"/>
              <p:cNvSpPr/>
              <p:nvPr/>
            </p:nvSpPr>
            <p:spPr>
              <a:xfrm>
                <a:off x="2680175" y="-69950"/>
                <a:ext cx="265225" cy="135775"/>
              </a:xfrm>
              <a:custGeom>
                <a:avLst/>
                <a:gdLst/>
                <a:ahLst/>
                <a:cxnLst/>
                <a:rect l="l" t="t" r="r" b="b"/>
                <a:pathLst>
                  <a:path w="10609" h="5431" extrusionOk="0">
                    <a:moveTo>
                      <a:pt x="872" y="0"/>
                    </a:moveTo>
                    <a:cubicBezTo>
                      <a:pt x="299" y="0"/>
                      <a:pt x="1" y="275"/>
                      <a:pt x="1" y="848"/>
                    </a:cubicBezTo>
                    <a:lnTo>
                      <a:pt x="1" y="4582"/>
                    </a:lnTo>
                    <a:cubicBezTo>
                      <a:pt x="1" y="5155"/>
                      <a:pt x="299" y="5430"/>
                      <a:pt x="872" y="5430"/>
                    </a:cubicBezTo>
                    <a:lnTo>
                      <a:pt x="9738" y="5430"/>
                    </a:lnTo>
                    <a:cubicBezTo>
                      <a:pt x="10036" y="5430"/>
                      <a:pt x="10609" y="5155"/>
                      <a:pt x="10609" y="4582"/>
                    </a:cubicBezTo>
                    <a:lnTo>
                      <a:pt x="10609" y="848"/>
                    </a:lnTo>
                    <a:cubicBezTo>
                      <a:pt x="10609" y="275"/>
                      <a:pt x="10036" y="0"/>
                      <a:pt x="9738"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32"/>
              <p:cNvSpPr/>
              <p:nvPr/>
            </p:nvSpPr>
            <p:spPr>
              <a:xfrm>
                <a:off x="2937950" y="8500"/>
                <a:ext cx="42975" cy="43000"/>
              </a:xfrm>
              <a:custGeom>
                <a:avLst/>
                <a:gdLst/>
                <a:ahLst/>
                <a:cxnLst/>
                <a:rect l="l" t="t" r="r" b="b"/>
                <a:pathLst>
                  <a:path w="1719" h="1720" extrusionOk="0">
                    <a:moveTo>
                      <a:pt x="871" y="872"/>
                    </a:moveTo>
                    <a:lnTo>
                      <a:pt x="1718" y="872"/>
                    </a:lnTo>
                    <a:lnTo>
                      <a:pt x="871" y="872"/>
                    </a:lnTo>
                    <a:lnTo>
                      <a:pt x="871" y="1"/>
                    </a:lnTo>
                    <a:lnTo>
                      <a:pt x="871" y="872"/>
                    </a:lnTo>
                    <a:lnTo>
                      <a:pt x="0" y="872"/>
                    </a:lnTo>
                    <a:lnTo>
                      <a:pt x="871" y="872"/>
                    </a:lnTo>
                    <a:lnTo>
                      <a:pt x="871" y="1719"/>
                    </a:lnTo>
                    <a:close/>
                  </a:path>
                </a:pathLst>
              </a:cu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32"/>
              <p:cNvSpPr/>
              <p:nvPr/>
            </p:nvSpPr>
            <p:spPr>
              <a:xfrm>
                <a:off x="2937950" y="65800"/>
                <a:ext cx="28650" cy="28650"/>
              </a:xfrm>
              <a:custGeom>
                <a:avLst/>
                <a:gdLst/>
                <a:ahLst/>
                <a:cxnLst/>
                <a:rect l="l" t="t" r="r" b="b"/>
                <a:pathLst>
                  <a:path w="1146" h="1146" extrusionOk="0">
                    <a:moveTo>
                      <a:pt x="0" y="0"/>
                    </a:moveTo>
                    <a:lnTo>
                      <a:pt x="0" y="1146"/>
                    </a:lnTo>
                    <a:lnTo>
                      <a:pt x="1146" y="1146"/>
                    </a:lnTo>
                    <a:lnTo>
                      <a:pt x="1146" y="298"/>
                    </a:lnTo>
                    <a:lnTo>
                      <a:pt x="1146" y="0"/>
                    </a:ln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32"/>
              <p:cNvSpPr/>
              <p:nvPr/>
            </p:nvSpPr>
            <p:spPr>
              <a:xfrm>
                <a:off x="2716275" y="-149000"/>
                <a:ext cx="186175" cy="186175"/>
              </a:xfrm>
              <a:custGeom>
                <a:avLst/>
                <a:gdLst/>
                <a:ahLst/>
                <a:cxnLst/>
                <a:rect l="l" t="t" r="r" b="b"/>
                <a:pathLst>
                  <a:path w="7447" h="7447" extrusionOk="0">
                    <a:moveTo>
                      <a:pt x="3712" y="1719"/>
                    </a:moveTo>
                    <a:cubicBezTo>
                      <a:pt x="5430" y="1719"/>
                      <a:pt x="6576" y="2292"/>
                      <a:pt x="6576" y="3735"/>
                    </a:cubicBezTo>
                    <a:cubicBezTo>
                      <a:pt x="6576" y="5453"/>
                      <a:pt x="5430" y="6599"/>
                      <a:pt x="3712" y="6599"/>
                    </a:cubicBezTo>
                    <a:cubicBezTo>
                      <a:pt x="2292" y="6599"/>
                      <a:pt x="848" y="5453"/>
                      <a:pt x="848" y="3735"/>
                    </a:cubicBezTo>
                    <a:cubicBezTo>
                      <a:pt x="848" y="2292"/>
                      <a:pt x="2292" y="1719"/>
                      <a:pt x="3712" y="1719"/>
                    </a:cubicBezTo>
                    <a:close/>
                    <a:moveTo>
                      <a:pt x="3712" y="0"/>
                    </a:moveTo>
                    <a:cubicBezTo>
                      <a:pt x="2566" y="0"/>
                      <a:pt x="1421" y="573"/>
                      <a:pt x="848" y="1444"/>
                    </a:cubicBezTo>
                    <a:cubicBezTo>
                      <a:pt x="275" y="2017"/>
                      <a:pt x="0" y="2864"/>
                      <a:pt x="0" y="3735"/>
                    </a:cubicBezTo>
                    <a:lnTo>
                      <a:pt x="0" y="4010"/>
                    </a:lnTo>
                    <a:cubicBezTo>
                      <a:pt x="0" y="4880"/>
                      <a:pt x="573" y="5728"/>
                      <a:pt x="1146" y="6301"/>
                    </a:cubicBezTo>
                    <a:cubicBezTo>
                      <a:pt x="1994" y="7172"/>
                      <a:pt x="2864" y="7447"/>
                      <a:pt x="3712" y="7447"/>
                    </a:cubicBezTo>
                    <a:cubicBezTo>
                      <a:pt x="4858" y="7447"/>
                      <a:pt x="5728" y="7172"/>
                      <a:pt x="6301" y="6301"/>
                    </a:cubicBezTo>
                    <a:cubicBezTo>
                      <a:pt x="7149" y="5728"/>
                      <a:pt x="7447" y="4880"/>
                      <a:pt x="7447" y="4010"/>
                    </a:cubicBezTo>
                    <a:lnTo>
                      <a:pt x="7447" y="3735"/>
                    </a:lnTo>
                    <a:cubicBezTo>
                      <a:pt x="7447" y="2864"/>
                      <a:pt x="7149" y="2017"/>
                      <a:pt x="6874" y="1444"/>
                    </a:cubicBezTo>
                    <a:cubicBezTo>
                      <a:pt x="6003" y="573"/>
                      <a:pt x="4858" y="0"/>
                      <a:pt x="3712"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32"/>
              <p:cNvSpPr/>
              <p:nvPr/>
            </p:nvSpPr>
            <p:spPr>
              <a:xfrm>
                <a:off x="2716275" y="-149000"/>
                <a:ext cx="135775" cy="186175"/>
              </a:xfrm>
              <a:custGeom>
                <a:avLst/>
                <a:gdLst/>
                <a:ahLst/>
                <a:cxnLst/>
                <a:rect l="l" t="t" r="r" b="b"/>
                <a:pathLst>
                  <a:path w="5431" h="7447" extrusionOk="0">
                    <a:moveTo>
                      <a:pt x="3437" y="0"/>
                    </a:moveTo>
                    <a:cubicBezTo>
                      <a:pt x="2566" y="0"/>
                      <a:pt x="1421" y="573"/>
                      <a:pt x="848" y="1444"/>
                    </a:cubicBezTo>
                    <a:cubicBezTo>
                      <a:pt x="275" y="2017"/>
                      <a:pt x="0" y="2864"/>
                      <a:pt x="0" y="3735"/>
                    </a:cubicBezTo>
                    <a:lnTo>
                      <a:pt x="0" y="4010"/>
                    </a:lnTo>
                    <a:cubicBezTo>
                      <a:pt x="0" y="4880"/>
                      <a:pt x="573" y="5728"/>
                      <a:pt x="1146" y="6301"/>
                    </a:cubicBezTo>
                    <a:cubicBezTo>
                      <a:pt x="1994" y="7172"/>
                      <a:pt x="2864" y="7447"/>
                      <a:pt x="3712" y="7447"/>
                    </a:cubicBezTo>
                    <a:cubicBezTo>
                      <a:pt x="4285" y="7447"/>
                      <a:pt x="4858" y="7172"/>
                      <a:pt x="5430" y="7172"/>
                    </a:cubicBezTo>
                    <a:lnTo>
                      <a:pt x="5155" y="7172"/>
                    </a:lnTo>
                    <a:cubicBezTo>
                      <a:pt x="4010" y="7172"/>
                      <a:pt x="3139" y="6599"/>
                      <a:pt x="2566" y="6026"/>
                    </a:cubicBezTo>
                    <a:cubicBezTo>
                      <a:pt x="1994" y="5453"/>
                      <a:pt x="1421" y="4583"/>
                      <a:pt x="1421" y="3437"/>
                    </a:cubicBezTo>
                    <a:cubicBezTo>
                      <a:pt x="1421" y="2589"/>
                      <a:pt x="1719" y="1719"/>
                      <a:pt x="1994" y="1146"/>
                    </a:cubicBezTo>
                    <a:cubicBezTo>
                      <a:pt x="2566" y="573"/>
                      <a:pt x="2864" y="298"/>
                      <a:pt x="3437" y="0"/>
                    </a:cubicBez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32"/>
              <p:cNvSpPr/>
              <p:nvPr/>
            </p:nvSpPr>
            <p:spPr>
              <a:xfrm>
                <a:off x="2737475" y="-112925"/>
                <a:ext cx="150650" cy="135775"/>
              </a:xfrm>
              <a:custGeom>
                <a:avLst/>
                <a:gdLst/>
                <a:ahLst/>
                <a:cxnLst/>
                <a:rect l="l" t="t" r="r" b="b"/>
                <a:pathLst>
                  <a:path w="6026" h="5431" extrusionOk="0">
                    <a:moveTo>
                      <a:pt x="2864" y="276"/>
                    </a:moveTo>
                    <a:cubicBezTo>
                      <a:pt x="3735" y="276"/>
                      <a:pt x="4307" y="574"/>
                      <a:pt x="4880" y="849"/>
                    </a:cubicBezTo>
                    <a:cubicBezTo>
                      <a:pt x="5453" y="1146"/>
                      <a:pt x="5728" y="1719"/>
                      <a:pt x="5728" y="2292"/>
                    </a:cubicBezTo>
                    <a:cubicBezTo>
                      <a:pt x="5728" y="3437"/>
                      <a:pt x="5155" y="4285"/>
                      <a:pt x="4010" y="4858"/>
                    </a:cubicBezTo>
                    <a:cubicBezTo>
                      <a:pt x="3735" y="4858"/>
                      <a:pt x="3437" y="5156"/>
                      <a:pt x="2864" y="5156"/>
                    </a:cubicBezTo>
                    <a:cubicBezTo>
                      <a:pt x="1444" y="5156"/>
                      <a:pt x="298" y="4010"/>
                      <a:pt x="298" y="2292"/>
                    </a:cubicBezTo>
                    <a:cubicBezTo>
                      <a:pt x="298" y="1719"/>
                      <a:pt x="573" y="574"/>
                      <a:pt x="2291" y="276"/>
                    </a:cubicBezTo>
                    <a:close/>
                    <a:moveTo>
                      <a:pt x="2291" y="1"/>
                    </a:moveTo>
                    <a:cubicBezTo>
                      <a:pt x="871" y="276"/>
                      <a:pt x="0" y="1146"/>
                      <a:pt x="0" y="2292"/>
                    </a:cubicBezTo>
                    <a:cubicBezTo>
                      <a:pt x="0" y="4010"/>
                      <a:pt x="1146" y="5431"/>
                      <a:pt x="2864" y="5431"/>
                    </a:cubicBezTo>
                    <a:cubicBezTo>
                      <a:pt x="3437" y="5431"/>
                      <a:pt x="3735" y="5156"/>
                      <a:pt x="4307" y="5156"/>
                    </a:cubicBezTo>
                    <a:cubicBezTo>
                      <a:pt x="5155" y="4583"/>
                      <a:pt x="6026" y="3437"/>
                      <a:pt x="6026" y="2292"/>
                    </a:cubicBezTo>
                    <a:cubicBezTo>
                      <a:pt x="6026" y="1719"/>
                      <a:pt x="5728" y="1146"/>
                      <a:pt x="5155" y="574"/>
                    </a:cubicBezTo>
                    <a:cubicBezTo>
                      <a:pt x="4582" y="276"/>
                      <a:pt x="3735" y="1"/>
                      <a:pt x="2864" y="1"/>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32"/>
              <p:cNvSpPr/>
              <p:nvPr/>
            </p:nvSpPr>
            <p:spPr>
              <a:xfrm>
                <a:off x="2737475" y="-106050"/>
                <a:ext cx="143200" cy="122025"/>
              </a:xfrm>
              <a:custGeom>
                <a:avLst/>
                <a:gdLst/>
                <a:ahLst/>
                <a:cxnLst/>
                <a:rect l="l" t="t" r="r" b="b"/>
                <a:pathLst>
                  <a:path w="5728" h="4881" extrusionOk="0">
                    <a:moveTo>
                      <a:pt x="2291" y="1"/>
                    </a:moveTo>
                    <a:cubicBezTo>
                      <a:pt x="1146" y="1"/>
                      <a:pt x="0" y="871"/>
                      <a:pt x="0" y="2017"/>
                    </a:cubicBezTo>
                    <a:cubicBezTo>
                      <a:pt x="0" y="3735"/>
                      <a:pt x="1444" y="4881"/>
                      <a:pt x="2864" y="4881"/>
                    </a:cubicBezTo>
                    <a:cubicBezTo>
                      <a:pt x="3437" y="4881"/>
                      <a:pt x="3735" y="4881"/>
                      <a:pt x="4307" y="4583"/>
                    </a:cubicBezTo>
                    <a:cubicBezTo>
                      <a:pt x="5155" y="4308"/>
                      <a:pt x="5728" y="3162"/>
                      <a:pt x="5728" y="2017"/>
                    </a:cubicBezTo>
                    <a:cubicBezTo>
                      <a:pt x="5728" y="574"/>
                      <a:pt x="4582" y="1"/>
                      <a:pt x="2864" y="1"/>
                    </a:cubicBezTo>
                    <a:close/>
                  </a:path>
                </a:pathLst>
              </a:custGeom>
              <a:solidFill>
                <a:schemeClr val="l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32"/>
              <p:cNvSpPr/>
              <p:nvPr/>
            </p:nvSpPr>
            <p:spPr>
              <a:xfrm>
                <a:off x="2723150" y="8500"/>
                <a:ext cx="179300" cy="50450"/>
              </a:xfrm>
              <a:custGeom>
                <a:avLst/>
                <a:gdLst/>
                <a:ahLst/>
                <a:cxnLst/>
                <a:rect l="l" t="t" r="r" b="b"/>
                <a:pathLst>
                  <a:path w="7172" h="2018" extrusionOk="0">
                    <a:moveTo>
                      <a:pt x="0" y="1"/>
                    </a:moveTo>
                    <a:cubicBezTo>
                      <a:pt x="573" y="1147"/>
                      <a:pt x="2017" y="2017"/>
                      <a:pt x="3437" y="2017"/>
                    </a:cubicBezTo>
                    <a:cubicBezTo>
                      <a:pt x="4880" y="2017"/>
                      <a:pt x="6301" y="1147"/>
                      <a:pt x="7172" y="1"/>
                    </a:cubicBezTo>
                    <a:lnTo>
                      <a:pt x="6026" y="1"/>
                    </a:lnTo>
                    <a:cubicBezTo>
                      <a:pt x="5453" y="872"/>
                      <a:pt x="4583" y="1147"/>
                      <a:pt x="3437" y="1147"/>
                    </a:cubicBezTo>
                    <a:cubicBezTo>
                      <a:pt x="2589" y="1147"/>
                      <a:pt x="1719" y="872"/>
                      <a:pt x="871" y="1"/>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32"/>
              <p:cNvSpPr/>
              <p:nvPr/>
            </p:nvSpPr>
            <p:spPr>
              <a:xfrm>
                <a:off x="2659000" y="8500"/>
                <a:ext cx="64175" cy="143225"/>
              </a:xfrm>
              <a:custGeom>
                <a:avLst/>
                <a:gdLst/>
                <a:ahLst/>
                <a:cxnLst/>
                <a:rect l="l" t="t" r="r" b="b"/>
                <a:pathLst>
                  <a:path w="2567" h="5729" extrusionOk="0">
                    <a:moveTo>
                      <a:pt x="2291" y="1"/>
                    </a:moveTo>
                    <a:cubicBezTo>
                      <a:pt x="1994" y="1"/>
                      <a:pt x="1719" y="299"/>
                      <a:pt x="1421" y="299"/>
                    </a:cubicBezTo>
                    <a:cubicBezTo>
                      <a:pt x="573" y="872"/>
                      <a:pt x="0" y="1444"/>
                      <a:pt x="0" y="2590"/>
                    </a:cubicBezTo>
                    <a:lnTo>
                      <a:pt x="0" y="3735"/>
                    </a:lnTo>
                    <a:cubicBezTo>
                      <a:pt x="573" y="4583"/>
                      <a:pt x="1421" y="5156"/>
                      <a:pt x="2566" y="5729"/>
                    </a:cubicBezTo>
                    <a:lnTo>
                      <a:pt x="2566" y="1"/>
                    </a:ln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32"/>
              <p:cNvSpPr/>
              <p:nvPr/>
            </p:nvSpPr>
            <p:spPr>
              <a:xfrm>
                <a:off x="2902425" y="8500"/>
                <a:ext cx="64175" cy="143225"/>
              </a:xfrm>
              <a:custGeom>
                <a:avLst/>
                <a:gdLst/>
                <a:ahLst/>
                <a:cxnLst/>
                <a:rect l="l" t="t" r="r" b="b"/>
                <a:pathLst>
                  <a:path w="2567" h="5729" extrusionOk="0">
                    <a:moveTo>
                      <a:pt x="1" y="1"/>
                    </a:moveTo>
                    <a:lnTo>
                      <a:pt x="1" y="5729"/>
                    </a:lnTo>
                    <a:cubicBezTo>
                      <a:pt x="848" y="5156"/>
                      <a:pt x="1719" y="4583"/>
                      <a:pt x="2567" y="3735"/>
                    </a:cubicBezTo>
                    <a:lnTo>
                      <a:pt x="2567" y="3438"/>
                    </a:lnTo>
                    <a:lnTo>
                      <a:pt x="1421" y="3438"/>
                    </a:lnTo>
                    <a:lnTo>
                      <a:pt x="1421" y="2292"/>
                    </a:lnTo>
                    <a:lnTo>
                      <a:pt x="2567" y="2292"/>
                    </a:lnTo>
                    <a:cubicBezTo>
                      <a:pt x="2292" y="1444"/>
                      <a:pt x="1719" y="574"/>
                      <a:pt x="1146" y="299"/>
                    </a:cubicBezTo>
                    <a:cubicBezTo>
                      <a:pt x="848" y="299"/>
                      <a:pt x="573" y="1"/>
                      <a:pt x="1" y="1"/>
                    </a:cubicBez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32"/>
              <p:cNvSpPr/>
              <p:nvPr/>
            </p:nvSpPr>
            <p:spPr>
              <a:xfrm>
                <a:off x="2723150" y="8500"/>
                <a:ext cx="85925" cy="165000"/>
              </a:xfrm>
              <a:custGeom>
                <a:avLst/>
                <a:gdLst/>
                <a:ahLst/>
                <a:cxnLst/>
                <a:rect l="l" t="t" r="r" b="b"/>
                <a:pathLst>
                  <a:path w="3437" h="6600" extrusionOk="0">
                    <a:moveTo>
                      <a:pt x="0" y="1"/>
                    </a:moveTo>
                    <a:lnTo>
                      <a:pt x="0" y="5729"/>
                    </a:lnTo>
                    <a:cubicBezTo>
                      <a:pt x="871" y="6302"/>
                      <a:pt x="2291" y="6599"/>
                      <a:pt x="3437" y="6599"/>
                    </a:cubicBezTo>
                    <a:lnTo>
                      <a:pt x="3437" y="2017"/>
                    </a:lnTo>
                    <a:cubicBezTo>
                      <a:pt x="2017" y="2017"/>
                      <a:pt x="573" y="1147"/>
                      <a:pt x="0" y="1"/>
                    </a:cubicBezTo>
                    <a:close/>
                  </a:path>
                </a:pathLst>
              </a:custGeom>
              <a:solidFill>
                <a:schemeClr val="dk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32"/>
              <p:cNvSpPr/>
              <p:nvPr/>
            </p:nvSpPr>
            <p:spPr>
              <a:xfrm>
                <a:off x="2809075" y="8500"/>
                <a:ext cx="93375" cy="165000"/>
              </a:xfrm>
              <a:custGeom>
                <a:avLst/>
                <a:gdLst/>
                <a:ahLst/>
                <a:cxnLst/>
                <a:rect l="l" t="t" r="r" b="b"/>
                <a:pathLst>
                  <a:path w="3735" h="6600" extrusionOk="0">
                    <a:moveTo>
                      <a:pt x="3735" y="1"/>
                    </a:moveTo>
                    <a:cubicBezTo>
                      <a:pt x="2864" y="1147"/>
                      <a:pt x="1443" y="2017"/>
                      <a:pt x="0" y="2017"/>
                    </a:cubicBezTo>
                    <a:lnTo>
                      <a:pt x="0" y="6599"/>
                    </a:lnTo>
                    <a:cubicBezTo>
                      <a:pt x="1443" y="6599"/>
                      <a:pt x="2589" y="6302"/>
                      <a:pt x="3735" y="5729"/>
                    </a:cubicBezTo>
                    <a:lnTo>
                      <a:pt x="3735" y="1"/>
                    </a:lnTo>
                    <a:close/>
                  </a:path>
                </a:pathLst>
              </a:custGeom>
              <a:solidFill>
                <a:schemeClr val="dk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32"/>
              <p:cNvSpPr/>
              <p:nvPr/>
            </p:nvSpPr>
            <p:spPr>
              <a:xfrm>
                <a:off x="2845150" y="-77400"/>
                <a:ext cx="28650" cy="42975"/>
              </a:xfrm>
              <a:custGeom>
                <a:avLst/>
                <a:gdLst/>
                <a:ahLst/>
                <a:cxnLst/>
                <a:rect l="l" t="t" r="r" b="b"/>
                <a:pathLst>
                  <a:path w="1146" h="1719" extrusionOk="0">
                    <a:moveTo>
                      <a:pt x="573" y="0"/>
                    </a:moveTo>
                    <a:cubicBezTo>
                      <a:pt x="275" y="0"/>
                      <a:pt x="0" y="298"/>
                      <a:pt x="0" y="871"/>
                    </a:cubicBezTo>
                    <a:cubicBezTo>
                      <a:pt x="0" y="1444"/>
                      <a:pt x="275" y="1719"/>
                      <a:pt x="573" y="1719"/>
                    </a:cubicBezTo>
                    <a:cubicBezTo>
                      <a:pt x="848" y="1719"/>
                      <a:pt x="1146" y="1444"/>
                      <a:pt x="1146" y="871"/>
                    </a:cubicBezTo>
                    <a:cubicBezTo>
                      <a:pt x="1146" y="298"/>
                      <a:pt x="848" y="0"/>
                      <a:pt x="573" y="0"/>
                    </a:cubicBezTo>
                    <a:close/>
                  </a:path>
                </a:pathLst>
              </a:custGeom>
              <a:solidFill>
                <a:schemeClr val="l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32"/>
              <p:cNvSpPr/>
              <p:nvPr/>
            </p:nvSpPr>
            <p:spPr>
              <a:xfrm>
                <a:off x="2937950" y="-112925"/>
                <a:ext cx="64725" cy="71625"/>
              </a:xfrm>
              <a:custGeom>
                <a:avLst/>
                <a:gdLst/>
                <a:ahLst/>
                <a:cxnLst/>
                <a:rect l="l" t="t" r="r" b="b"/>
                <a:pathLst>
                  <a:path w="2589" h="2865" extrusionOk="0">
                    <a:moveTo>
                      <a:pt x="1443" y="1"/>
                    </a:moveTo>
                    <a:lnTo>
                      <a:pt x="1146" y="1146"/>
                    </a:lnTo>
                    <a:lnTo>
                      <a:pt x="0" y="1421"/>
                    </a:lnTo>
                    <a:lnTo>
                      <a:pt x="1146" y="1421"/>
                    </a:lnTo>
                    <a:lnTo>
                      <a:pt x="1443" y="2865"/>
                    </a:lnTo>
                    <a:lnTo>
                      <a:pt x="1443" y="1421"/>
                    </a:lnTo>
                    <a:lnTo>
                      <a:pt x="2589" y="1421"/>
                    </a:lnTo>
                    <a:lnTo>
                      <a:pt x="1443" y="1146"/>
                    </a:lnTo>
                    <a:lnTo>
                      <a:pt x="1443"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32"/>
              <p:cNvSpPr/>
              <p:nvPr/>
            </p:nvSpPr>
            <p:spPr>
              <a:xfrm>
                <a:off x="2802200" y="51475"/>
                <a:ext cx="14325" cy="122025"/>
              </a:xfrm>
              <a:custGeom>
                <a:avLst/>
                <a:gdLst/>
                <a:ahLst/>
                <a:cxnLst/>
                <a:rect l="l" t="t" r="r" b="b"/>
                <a:pathLst>
                  <a:path w="573" h="4881" extrusionOk="0">
                    <a:moveTo>
                      <a:pt x="0" y="0"/>
                    </a:moveTo>
                    <a:lnTo>
                      <a:pt x="0" y="4880"/>
                    </a:lnTo>
                    <a:lnTo>
                      <a:pt x="573" y="4880"/>
                    </a:lnTo>
                    <a:lnTo>
                      <a:pt x="573" y="0"/>
                    </a:ln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32"/>
              <p:cNvSpPr/>
              <p:nvPr/>
            </p:nvSpPr>
            <p:spPr>
              <a:xfrm>
                <a:off x="2751775" y="80100"/>
                <a:ext cx="114600" cy="64750"/>
              </a:xfrm>
              <a:custGeom>
                <a:avLst/>
                <a:gdLst/>
                <a:ahLst/>
                <a:cxnLst/>
                <a:rect l="l" t="t" r="r" b="b"/>
                <a:pathLst>
                  <a:path w="4584" h="2590" extrusionOk="0">
                    <a:moveTo>
                      <a:pt x="574" y="1"/>
                    </a:moveTo>
                    <a:cubicBezTo>
                      <a:pt x="299" y="1"/>
                      <a:pt x="1" y="299"/>
                      <a:pt x="1" y="574"/>
                    </a:cubicBezTo>
                    <a:lnTo>
                      <a:pt x="1" y="2017"/>
                    </a:lnTo>
                    <a:cubicBezTo>
                      <a:pt x="1" y="2292"/>
                      <a:pt x="299" y="2590"/>
                      <a:pt x="574" y="2590"/>
                    </a:cubicBezTo>
                    <a:lnTo>
                      <a:pt x="4010" y="2590"/>
                    </a:lnTo>
                    <a:cubicBezTo>
                      <a:pt x="4308" y="2590"/>
                      <a:pt x="4583" y="2292"/>
                      <a:pt x="4583" y="2017"/>
                    </a:cubicBezTo>
                    <a:lnTo>
                      <a:pt x="4583" y="574"/>
                    </a:lnTo>
                    <a:cubicBezTo>
                      <a:pt x="4583" y="299"/>
                      <a:pt x="4308" y="1"/>
                      <a:pt x="4010" y="1"/>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32"/>
              <p:cNvSpPr/>
              <p:nvPr/>
            </p:nvSpPr>
            <p:spPr>
              <a:xfrm>
                <a:off x="2766100" y="94425"/>
                <a:ext cx="85950" cy="36125"/>
              </a:xfrm>
              <a:custGeom>
                <a:avLst/>
                <a:gdLst/>
                <a:ahLst/>
                <a:cxnLst/>
                <a:rect l="l" t="t" r="r" b="b"/>
                <a:pathLst>
                  <a:path w="3438" h="1445" extrusionOk="0">
                    <a:moveTo>
                      <a:pt x="1" y="1"/>
                    </a:moveTo>
                    <a:lnTo>
                      <a:pt x="1" y="1444"/>
                    </a:lnTo>
                    <a:lnTo>
                      <a:pt x="3437" y="1444"/>
                    </a:lnTo>
                    <a:lnTo>
                      <a:pt x="3437"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32"/>
              <p:cNvSpPr/>
              <p:nvPr/>
            </p:nvSpPr>
            <p:spPr>
              <a:xfrm>
                <a:off x="2773550" y="101875"/>
                <a:ext cx="21225" cy="21225"/>
              </a:xfrm>
              <a:custGeom>
                <a:avLst/>
                <a:gdLst/>
                <a:ahLst/>
                <a:cxnLst/>
                <a:rect l="l" t="t" r="r" b="b"/>
                <a:pathLst>
                  <a:path w="849" h="849" extrusionOk="0">
                    <a:moveTo>
                      <a:pt x="275" y="0"/>
                    </a:moveTo>
                    <a:cubicBezTo>
                      <a:pt x="275" y="0"/>
                      <a:pt x="1" y="275"/>
                      <a:pt x="1" y="573"/>
                    </a:cubicBezTo>
                    <a:cubicBezTo>
                      <a:pt x="1" y="848"/>
                      <a:pt x="275" y="848"/>
                      <a:pt x="275" y="848"/>
                    </a:cubicBezTo>
                    <a:cubicBezTo>
                      <a:pt x="573" y="848"/>
                      <a:pt x="848" y="848"/>
                      <a:pt x="848" y="573"/>
                    </a:cubicBezTo>
                    <a:cubicBezTo>
                      <a:pt x="848" y="275"/>
                      <a:pt x="573" y="0"/>
                      <a:pt x="275"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32"/>
              <p:cNvSpPr/>
              <p:nvPr/>
            </p:nvSpPr>
            <p:spPr>
              <a:xfrm>
                <a:off x="2830825" y="101875"/>
                <a:ext cx="21225" cy="21225"/>
              </a:xfrm>
              <a:custGeom>
                <a:avLst/>
                <a:gdLst/>
                <a:ahLst/>
                <a:cxnLst/>
                <a:rect l="l" t="t" r="r" b="b"/>
                <a:pathLst>
                  <a:path w="849" h="849" extrusionOk="0">
                    <a:moveTo>
                      <a:pt x="276" y="0"/>
                    </a:moveTo>
                    <a:cubicBezTo>
                      <a:pt x="1" y="0"/>
                      <a:pt x="1" y="275"/>
                      <a:pt x="1" y="573"/>
                    </a:cubicBezTo>
                    <a:cubicBezTo>
                      <a:pt x="1" y="848"/>
                      <a:pt x="1" y="848"/>
                      <a:pt x="276" y="848"/>
                    </a:cubicBezTo>
                    <a:cubicBezTo>
                      <a:pt x="573" y="848"/>
                      <a:pt x="848" y="848"/>
                      <a:pt x="848" y="573"/>
                    </a:cubicBezTo>
                    <a:cubicBezTo>
                      <a:pt x="848" y="275"/>
                      <a:pt x="573" y="0"/>
                      <a:pt x="276"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32"/>
              <p:cNvSpPr/>
              <p:nvPr/>
            </p:nvSpPr>
            <p:spPr>
              <a:xfrm>
                <a:off x="2802200" y="101875"/>
                <a:ext cx="21200" cy="21225"/>
              </a:xfrm>
              <a:custGeom>
                <a:avLst/>
                <a:gdLst/>
                <a:ahLst/>
                <a:cxnLst/>
                <a:rect l="l" t="t" r="r" b="b"/>
                <a:pathLst>
                  <a:path w="848" h="849" extrusionOk="0">
                    <a:moveTo>
                      <a:pt x="275" y="0"/>
                    </a:moveTo>
                    <a:cubicBezTo>
                      <a:pt x="275" y="0"/>
                      <a:pt x="0" y="275"/>
                      <a:pt x="0" y="573"/>
                    </a:cubicBezTo>
                    <a:cubicBezTo>
                      <a:pt x="0" y="848"/>
                      <a:pt x="275" y="848"/>
                      <a:pt x="275" y="848"/>
                    </a:cubicBezTo>
                    <a:cubicBezTo>
                      <a:pt x="573" y="848"/>
                      <a:pt x="848" y="848"/>
                      <a:pt x="848" y="573"/>
                    </a:cubicBezTo>
                    <a:cubicBezTo>
                      <a:pt x="848" y="275"/>
                      <a:pt x="573" y="0"/>
                      <a:pt x="275" y="0"/>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32"/>
              <p:cNvSpPr/>
              <p:nvPr/>
            </p:nvSpPr>
            <p:spPr>
              <a:xfrm>
                <a:off x="2659000" y="65800"/>
                <a:ext cx="28650" cy="28650"/>
              </a:xfrm>
              <a:custGeom>
                <a:avLst/>
                <a:gdLst/>
                <a:ahLst/>
                <a:cxnLst/>
                <a:rect l="l" t="t" r="r" b="b"/>
                <a:pathLst>
                  <a:path w="1146" h="1146" extrusionOk="0">
                    <a:moveTo>
                      <a:pt x="0" y="0"/>
                    </a:moveTo>
                    <a:lnTo>
                      <a:pt x="0" y="298"/>
                    </a:lnTo>
                    <a:lnTo>
                      <a:pt x="0" y="1146"/>
                    </a:lnTo>
                    <a:lnTo>
                      <a:pt x="1146" y="1146"/>
                    </a:lnTo>
                    <a:lnTo>
                      <a:pt x="1146" y="0"/>
                    </a:ln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4" name="Google Shape;5814;p32"/>
            <p:cNvGrpSpPr/>
            <p:nvPr/>
          </p:nvGrpSpPr>
          <p:grpSpPr>
            <a:xfrm>
              <a:off x="7374496" y="578153"/>
              <a:ext cx="980255" cy="980255"/>
              <a:chOff x="637025" y="1546150"/>
              <a:chExt cx="721200" cy="721200"/>
            </a:xfrm>
          </p:grpSpPr>
          <p:sp>
            <p:nvSpPr>
              <p:cNvPr id="5815" name="Google Shape;5815;p32"/>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32"/>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7" name="Google Shape;5817;p32"/>
              <p:cNvGrpSpPr/>
              <p:nvPr/>
            </p:nvGrpSpPr>
            <p:grpSpPr>
              <a:xfrm>
                <a:off x="637025" y="1546150"/>
                <a:ext cx="721200" cy="721200"/>
                <a:chOff x="271975" y="1017725"/>
                <a:chExt cx="721200" cy="721200"/>
              </a:xfrm>
            </p:grpSpPr>
            <p:sp>
              <p:nvSpPr>
                <p:cNvPr id="5818" name="Google Shape;5818;p32"/>
                <p:cNvSpPr/>
                <p:nvPr/>
              </p:nvSpPr>
              <p:spPr>
                <a:xfrm>
                  <a:off x="271975" y="1017725"/>
                  <a:ext cx="721200" cy="721200"/>
                </a:xfrm>
                <a:prstGeom prst="ellipse">
                  <a:avLst/>
                </a:prstGeom>
                <a:solidFill>
                  <a:srgbClr val="000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32"/>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820" name="Google Shape;5820;p32"/>
          <p:cNvGrpSpPr/>
          <p:nvPr/>
        </p:nvGrpSpPr>
        <p:grpSpPr>
          <a:xfrm>
            <a:off x="742227" y="3806020"/>
            <a:ext cx="713520" cy="682318"/>
            <a:chOff x="1002825" y="3687450"/>
            <a:chExt cx="480000" cy="479425"/>
          </a:xfrm>
        </p:grpSpPr>
        <p:sp>
          <p:nvSpPr>
            <p:cNvPr id="5821" name="Google Shape;5821;p32"/>
            <p:cNvSpPr/>
            <p:nvPr/>
          </p:nvSpPr>
          <p:spPr>
            <a:xfrm>
              <a:off x="1002825" y="3687450"/>
              <a:ext cx="480000" cy="479425"/>
            </a:xfrm>
            <a:custGeom>
              <a:avLst/>
              <a:gdLst/>
              <a:ahLst/>
              <a:cxnLst/>
              <a:rect l="l" t="t" r="r" b="b"/>
              <a:pathLst>
                <a:path w="19200" h="19177" extrusionOk="0">
                  <a:moveTo>
                    <a:pt x="9737" y="0"/>
                  </a:moveTo>
                  <a:cubicBezTo>
                    <a:pt x="7744" y="0"/>
                    <a:pt x="6026" y="275"/>
                    <a:pt x="4582" y="1421"/>
                  </a:cubicBezTo>
                  <a:cubicBezTo>
                    <a:pt x="4307" y="1421"/>
                    <a:pt x="4009" y="1719"/>
                    <a:pt x="3735" y="1993"/>
                  </a:cubicBezTo>
                  <a:cubicBezTo>
                    <a:pt x="3437" y="1993"/>
                    <a:pt x="3437" y="1993"/>
                    <a:pt x="3437" y="2291"/>
                  </a:cubicBezTo>
                  <a:cubicBezTo>
                    <a:pt x="2864" y="2566"/>
                    <a:pt x="2589" y="2864"/>
                    <a:pt x="2291" y="3139"/>
                  </a:cubicBezTo>
                  <a:cubicBezTo>
                    <a:pt x="2291" y="3437"/>
                    <a:pt x="2016" y="3437"/>
                    <a:pt x="2016" y="3437"/>
                  </a:cubicBezTo>
                  <a:cubicBezTo>
                    <a:pt x="2016" y="3712"/>
                    <a:pt x="1718" y="4010"/>
                    <a:pt x="1443" y="4285"/>
                  </a:cubicBezTo>
                  <a:cubicBezTo>
                    <a:pt x="573" y="5728"/>
                    <a:pt x="0" y="7446"/>
                    <a:pt x="0" y="9440"/>
                  </a:cubicBezTo>
                  <a:cubicBezTo>
                    <a:pt x="0" y="14022"/>
                    <a:pt x="3162" y="17756"/>
                    <a:pt x="7171" y="18902"/>
                  </a:cubicBezTo>
                  <a:cubicBezTo>
                    <a:pt x="7446" y="18902"/>
                    <a:pt x="8019" y="18902"/>
                    <a:pt x="8317" y="19177"/>
                  </a:cubicBezTo>
                  <a:lnTo>
                    <a:pt x="10883" y="19177"/>
                  </a:lnTo>
                  <a:cubicBezTo>
                    <a:pt x="11456" y="18902"/>
                    <a:pt x="11754" y="18902"/>
                    <a:pt x="12028" y="18902"/>
                  </a:cubicBezTo>
                  <a:cubicBezTo>
                    <a:pt x="13174" y="18604"/>
                    <a:pt x="14045" y="18031"/>
                    <a:pt x="14892" y="17756"/>
                  </a:cubicBezTo>
                  <a:lnTo>
                    <a:pt x="15465" y="17184"/>
                  </a:lnTo>
                  <a:lnTo>
                    <a:pt x="15763" y="16886"/>
                  </a:lnTo>
                  <a:cubicBezTo>
                    <a:pt x="16336" y="16611"/>
                    <a:pt x="16611" y="16038"/>
                    <a:pt x="16909" y="15740"/>
                  </a:cubicBezTo>
                  <a:cubicBezTo>
                    <a:pt x="17183" y="15740"/>
                    <a:pt x="17183" y="15465"/>
                    <a:pt x="17183" y="15465"/>
                  </a:cubicBezTo>
                  <a:cubicBezTo>
                    <a:pt x="17481" y="15167"/>
                    <a:pt x="17481" y="14892"/>
                    <a:pt x="17756" y="14595"/>
                  </a:cubicBezTo>
                  <a:cubicBezTo>
                    <a:pt x="18627" y="13174"/>
                    <a:pt x="19200" y="11456"/>
                    <a:pt x="19200" y="9440"/>
                  </a:cubicBezTo>
                  <a:cubicBezTo>
                    <a:pt x="19200" y="4285"/>
                    <a:pt x="14892" y="0"/>
                    <a:pt x="9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32"/>
            <p:cNvSpPr/>
            <p:nvPr/>
          </p:nvSpPr>
          <p:spPr>
            <a:xfrm>
              <a:off x="1225050" y="3751600"/>
              <a:ext cx="100275" cy="100250"/>
            </a:xfrm>
            <a:custGeom>
              <a:avLst/>
              <a:gdLst/>
              <a:ahLst/>
              <a:cxnLst/>
              <a:rect l="l" t="t" r="r" b="b"/>
              <a:pathLst>
                <a:path w="4011" h="4010" extrusionOk="0">
                  <a:moveTo>
                    <a:pt x="1994" y="0"/>
                  </a:moveTo>
                  <a:lnTo>
                    <a:pt x="1719" y="2016"/>
                  </a:lnTo>
                  <a:lnTo>
                    <a:pt x="1" y="2016"/>
                  </a:lnTo>
                  <a:lnTo>
                    <a:pt x="1719" y="2291"/>
                  </a:lnTo>
                  <a:lnTo>
                    <a:pt x="1994" y="4010"/>
                  </a:lnTo>
                  <a:lnTo>
                    <a:pt x="2292" y="2291"/>
                  </a:lnTo>
                  <a:lnTo>
                    <a:pt x="4010" y="2016"/>
                  </a:lnTo>
                  <a:lnTo>
                    <a:pt x="2292" y="2016"/>
                  </a:lnTo>
                  <a:lnTo>
                    <a:pt x="1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32"/>
            <p:cNvSpPr/>
            <p:nvPr/>
          </p:nvSpPr>
          <p:spPr>
            <a:xfrm>
              <a:off x="1067525" y="3716075"/>
              <a:ext cx="364900" cy="364900"/>
            </a:xfrm>
            <a:custGeom>
              <a:avLst/>
              <a:gdLst/>
              <a:ahLst/>
              <a:cxnLst/>
              <a:rect l="l" t="t" r="r" b="b"/>
              <a:pathLst>
                <a:path w="14596" h="14596" extrusionOk="0">
                  <a:moveTo>
                    <a:pt x="276" y="1"/>
                  </a:moveTo>
                  <a:lnTo>
                    <a:pt x="1" y="276"/>
                  </a:lnTo>
                  <a:lnTo>
                    <a:pt x="276" y="574"/>
                  </a:lnTo>
                  <a:lnTo>
                    <a:pt x="849" y="1146"/>
                  </a:lnTo>
                  <a:lnTo>
                    <a:pt x="1719" y="1994"/>
                  </a:lnTo>
                  <a:lnTo>
                    <a:pt x="3438" y="3712"/>
                  </a:lnTo>
                  <a:lnTo>
                    <a:pt x="4010" y="4010"/>
                  </a:lnTo>
                  <a:lnTo>
                    <a:pt x="5156" y="5431"/>
                  </a:lnTo>
                  <a:lnTo>
                    <a:pt x="5729" y="6003"/>
                  </a:lnTo>
                  <a:lnTo>
                    <a:pt x="6577" y="6874"/>
                  </a:lnTo>
                  <a:lnTo>
                    <a:pt x="6874" y="7149"/>
                  </a:lnTo>
                  <a:lnTo>
                    <a:pt x="8295" y="8592"/>
                  </a:lnTo>
                  <a:lnTo>
                    <a:pt x="10013" y="10013"/>
                  </a:lnTo>
                  <a:lnTo>
                    <a:pt x="11159" y="11456"/>
                  </a:lnTo>
                  <a:lnTo>
                    <a:pt x="11732" y="11731"/>
                  </a:lnTo>
                  <a:lnTo>
                    <a:pt x="13175" y="13175"/>
                  </a:lnTo>
                  <a:lnTo>
                    <a:pt x="13450" y="13747"/>
                  </a:lnTo>
                  <a:lnTo>
                    <a:pt x="14321" y="14595"/>
                  </a:lnTo>
                  <a:cubicBezTo>
                    <a:pt x="14595" y="14595"/>
                    <a:pt x="14595" y="14320"/>
                    <a:pt x="14595" y="14320"/>
                  </a:cubicBezTo>
                  <a:lnTo>
                    <a:pt x="13748" y="13450"/>
                  </a:lnTo>
                  <a:lnTo>
                    <a:pt x="13175" y="12877"/>
                  </a:lnTo>
                  <a:lnTo>
                    <a:pt x="12029" y="11731"/>
                  </a:lnTo>
                  <a:lnTo>
                    <a:pt x="11457" y="11158"/>
                  </a:lnTo>
                  <a:lnTo>
                    <a:pt x="9738" y="9440"/>
                  </a:lnTo>
                  <a:lnTo>
                    <a:pt x="8593" y="8295"/>
                  </a:lnTo>
                  <a:lnTo>
                    <a:pt x="7149" y="6874"/>
                  </a:lnTo>
                  <a:lnTo>
                    <a:pt x="6874" y="6576"/>
                  </a:lnTo>
                  <a:lnTo>
                    <a:pt x="6004" y="5729"/>
                  </a:lnTo>
                  <a:lnTo>
                    <a:pt x="5431" y="5156"/>
                  </a:lnTo>
                  <a:lnTo>
                    <a:pt x="4285" y="4010"/>
                  </a:lnTo>
                  <a:lnTo>
                    <a:pt x="3713" y="3437"/>
                  </a:lnTo>
                  <a:lnTo>
                    <a:pt x="2292" y="1994"/>
                  </a:lnTo>
                  <a:lnTo>
                    <a:pt x="1994" y="1719"/>
                  </a:lnTo>
                  <a:lnTo>
                    <a:pt x="1147" y="848"/>
                  </a:lnTo>
                  <a:lnTo>
                    <a:pt x="574" y="276"/>
                  </a:lnTo>
                  <a:lnTo>
                    <a:pt x="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32"/>
            <p:cNvSpPr/>
            <p:nvPr/>
          </p:nvSpPr>
          <p:spPr>
            <a:xfrm>
              <a:off x="1031450" y="3744725"/>
              <a:ext cx="365450" cy="372325"/>
            </a:xfrm>
            <a:custGeom>
              <a:avLst/>
              <a:gdLst/>
              <a:ahLst/>
              <a:cxnLst/>
              <a:rect l="l" t="t" r="r" b="b"/>
              <a:pathLst>
                <a:path w="14618" h="14893" extrusionOk="0">
                  <a:moveTo>
                    <a:pt x="298" y="0"/>
                  </a:moveTo>
                  <a:lnTo>
                    <a:pt x="1" y="275"/>
                  </a:lnTo>
                  <a:lnTo>
                    <a:pt x="573" y="848"/>
                  </a:lnTo>
                  <a:lnTo>
                    <a:pt x="871" y="1146"/>
                  </a:lnTo>
                  <a:lnTo>
                    <a:pt x="1719" y="2291"/>
                  </a:lnTo>
                  <a:lnTo>
                    <a:pt x="2292" y="2566"/>
                  </a:lnTo>
                  <a:lnTo>
                    <a:pt x="3735" y="4010"/>
                  </a:lnTo>
                  <a:lnTo>
                    <a:pt x="4010" y="4285"/>
                  </a:lnTo>
                  <a:lnTo>
                    <a:pt x="14320" y="14893"/>
                  </a:lnTo>
                  <a:lnTo>
                    <a:pt x="14618" y="14595"/>
                  </a:lnTo>
                  <a:lnTo>
                    <a:pt x="13747" y="13449"/>
                  </a:lnTo>
                  <a:lnTo>
                    <a:pt x="13472" y="13174"/>
                  </a:lnTo>
                  <a:lnTo>
                    <a:pt x="12029" y="11731"/>
                  </a:lnTo>
                  <a:lnTo>
                    <a:pt x="11754" y="11456"/>
                  </a:lnTo>
                  <a:lnTo>
                    <a:pt x="10311" y="10012"/>
                  </a:lnTo>
                  <a:lnTo>
                    <a:pt x="9738" y="9440"/>
                  </a:lnTo>
                  <a:lnTo>
                    <a:pt x="8592" y="8592"/>
                  </a:lnTo>
                  <a:lnTo>
                    <a:pt x="7172" y="7149"/>
                  </a:lnTo>
                  <a:lnTo>
                    <a:pt x="2590" y="2291"/>
                  </a:lnTo>
                  <a:lnTo>
                    <a:pt x="2017" y="1994"/>
                  </a:lnTo>
                  <a:lnTo>
                    <a:pt x="1146" y="848"/>
                  </a:ln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32"/>
            <p:cNvSpPr/>
            <p:nvPr/>
          </p:nvSpPr>
          <p:spPr>
            <a:xfrm>
              <a:off x="1160325" y="3787675"/>
              <a:ext cx="214825" cy="214825"/>
            </a:xfrm>
            <a:custGeom>
              <a:avLst/>
              <a:gdLst/>
              <a:ahLst/>
              <a:cxnLst/>
              <a:rect l="l" t="t" r="r" b="b"/>
              <a:pathLst>
                <a:path w="8593" h="8593" extrusionOk="0">
                  <a:moveTo>
                    <a:pt x="7447" y="1"/>
                  </a:moveTo>
                  <a:lnTo>
                    <a:pt x="4881" y="573"/>
                  </a:lnTo>
                  <a:lnTo>
                    <a:pt x="4583" y="573"/>
                  </a:lnTo>
                  <a:lnTo>
                    <a:pt x="1" y="5156"/>
                  </a:lnTo>
                  <a:lnTo>
                    <a:pt x="3735" y="8592"/>
                  </a:lnTo>
                  <a:lnTo>
                    <a:pt x="8317" y="4010"/>
                  </a:lnTo>
                  <a:lnTo>
                    <a:pt x="8317" y="3712"/>
                  </a:lnTo>
                  <a:lnTo>
                    <a:pt x="8592" y="1146"/>
                  </a:lnTo>
                  <a:lnTo>
                    <a:pt x="7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32"/>
            <p:cNvSpPr/>
            <p:nvPr/>
          </p:nvSpPr>
          <p:spPr>
            <a:xfrm>
              <a:off x="1160325" y="3787675"/>
              <a:ext cx="207950" cy="150100"/>
            </a:xfrm>
            <a:custGeom>
              <a:avLst/>
              <a:gdLst/>
              <a:ahLst/>
              <a:cxnLst/>
              <a:rect l="l" t="t" r="r" b="b"/>
              <a:pathLst>
                <a:path w="8318" h="6004" extrusionOk="0">
                  <a:moveTo>
                    <a:pt x="7447" y="1"/>
                  </a:moveTo>
                  <a:lnTo>
                    <a:pt x="4881" y="573"/>
                  </a:lnTo>
                  <a:lnTo>
                    <a:pt x="4583" y="573"/>
                  </a:lnTo>
                  <a:lnTo>
                    <a:pt x="1" y="5156"/>
                  </a:lnTo>
                  <a:lnTo>
                    <a:pt x="871" y="6003"/>
                  </a:lnTo>
                  <a:lnTo>
                    <a:pt x="5454" y="1146"/>
                  </a:lnTo>
                  <a:lnTo>
                    <a:pt x="8317" y="848"/>
                  </a:lnTo>
                  <a:lnTo>
                    <a:pt x="7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32"/>
            <p:cNvSpPr/>
            <p:nvPr/>
          </p:nvSpPr>
          <p:spPr>
            <a:xfrm>
              <a:off x="1146000" y="3945200"/>
              <a:ext cx="79075" cy="71625"/>
            </a:xfrm>
            <a:custGeom>
              <a:avLst/>
              <a:gdLst/>
              <a:ahLst/>
              <a:cxnLst/>
              <a:rect l="l" t="t" r="r" b="b"/>
              <a:pathLst>
                <a:path w="3163" h="2865" extrusionOk="0">
                  <a:moveTo>
                    <a:pt x="1719" y="0"/>
                  </a:moveTo>
                  <a:lnTo>
                    <a:pt x="1" y="275"/>
                  </a:lnTo>
                  <a:lnTo>
                    <a:pt x="1146" y="1421"/>
                  </a:lnTo>
                  <a:lnTo>
                    <a:pt x="2865" y="2864"/>
                  </a:lnTo>
                  <a:lnTo>
                    <a:pt x="3163" y="1719"/>
                  </a:lnTo>
                  <a:lnTo>
                    <a:pt x="3163" y="1421"/>
                  </a:lnTo>
                  <a:lnTo>
                    <a:pt x="1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32"/>
            <p:cNvSpPr/>
            <p:nvPr/>
          </p:nvSpPr>
          <p:spPr>
            <a:xfrm>
              <a:off x="1274875" y="3802000"/>
              <a:ext cx="93400" cy="85950"/>
            </a:xfrm>
            <a:custGeom>
              <a:avLst/>
              <a:gdLst/>
              <a:ahLst/>
              <a:cxnLst/>
              <a:rect l="l" t="t" r="r" b="b"/>
              <a:pathLst>
                <a:path w="3736" h="3438" extrusionOk="0">
                  <a:moveTo>
                    <a:pt x="1" y="0"/>
                  </a:moveTo>
                  <a:lnTo>
                    <a:pt x="3735" y="3437"/>
                  </a:lnTo>
                  <a:lnTo>
                    <a:pt x="3735" y="3139"/>
                  </a:lnTo>
                  <a:lnTo>
                    <a:pt x="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32"/>
            <p:cNvSpPr/>
            <p:nvPr/>
          </p:nvSpPr>
          <p:spPr>
            <a:xfrm>
              <a:off x="1268000" y="3808875"/>
              <a:ext cx="92825" cy="93375"/>
            </a:xfrm>
            <a:custGeom>
              <a:avLst/>
              <a:gdLst/>
              <a:ahLst/>
              <a:cxnLst/>
              <a:rect l="l" t="t" r="r" b="b"/>
              <a:pathLst>
                <a:path w="3713" h="3735" extrusionOk="0">
                  <a:moveTo>
                    <a:pt x="1" y="0"/>
                  </a:moveTo>
                  <a:lnTo>
                    <a:pt x="1" y="298"/>
                  </a:lnTo>
                  <a:lnTo>
                    <a:pt x="3438" y="3735"/>
                  </a:lnTo>
                  <a:lnTo>
                    <a:pt x="3713" y="343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32"/>
            <p:cNvSpPr/>
            <p:nvPr/>
          </p:nvSpPr>
          <p:spPr>
            <a:xfrm>
              <a:off x="1203275" y="3868000"/>
              <a:ext cx="100275" cy="98400"/>
            </a:xfrm>
            <a:custGeom>
              <a:avLst/>
              <a:gdLst/>
              <a:ahLst/>
              <a:cxnLst/>
              <a:rect l="l" t="t" r="r" b="b"/>
              <a:pathLst>
                <a:path w="4011" h="3936" extrusionOk="0">
                  <a:moveTo>
                    <a:pt x="2873" y="1"/>
                  </a:moveTo>
                  <a:cubicBezTo>
                    <a:pt x="2659" y="1"/>
                    <a:pt x="2441" y="75"/>
                    <a:pt x="2292" y="224"/>
                  </a:cubicBezTo>
                  <a:lnTo>
                    <a:pt x="1" y="2515"/>
                  </a:lnTo>
                  <a:lnTo>
                    <a:pt x="1444" y="3936"/>
                  </a:lnTo>
                  <a:lnTo>
                    <a:pt x="3736" y="1645"/>
                  </a:lnTo>
                  <a:cubicBezTo>
                    <a:pt x="4010" y="1370"/>
                    <a:pt x="4010" y="797"/>
                    <a:pt x="3736" y="499"/>
                  </a:cubicBezTo>
                  <a:lnTo>
                    <a:pt x="3438" y="224"/>
                  </a:lnTo>
                  <a:cubicBezTo>
                    <a:pt x="3300" y="75"/>
                    <a:pt x="3088" y="1"/>
                    <a:pt x="2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32"/>
            <p:cNvSpPr/>
            <p:nvPr/>
          </p:nvSpPr>
          <p:spPr>
            <a:xfrm>
              <a:off x="1117375" y="3794550"/>
              <a:ext cx="107700" cy="107700"/>
            </a:xfrm>
            <a:custGeom>
              <a:avLst/>
              <a:gdLst/>
              <a:ahLst/>
              <a:cxnLst/>
              <a:rect l="l" t="t" r="r" b="b"/>
              <a:pathLst>
                <a:path w="4308" h="4308" extrusionOk="0">
                  <a:moveTo>
                    <a:pt x="2864" y="1"/>
                  </a:moveTo>
                  <a:lnTo>
                    <a:pt x="0" y="2864"/>
                  </a:lnTo>
                  <a:lnTo>
                    <a:pt x="1146" y="4308"/>
                  </a:lnTo>
                  <a:lnTo>
                    <a:pt x="4308" y="1444"/>
                  </a:lnTo>
                  <a:lnTo>
                    <a:pt x="2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32"/>
            <p:cNvSpPr/>
            <p:nvPr/>
          </p:nvSpPr>
          <p:spPr>
            <a:xfrm>
              <a:off x="1074400" y="3751600"/>
              <a:ext cx="107725" cy="107700"/>
            </a:xfrm>
            <a:custGeom>
              <a:avLst/>
              <a:gdLst/>
              <a:ahLst/>
              <a:cxnLst/>
              <a:rect l="l" t="t" r="r" b="b"/>
              <a:pathLst>
                <a:path w="4309" h="4308" extrusionOk="0">
                  <a:moveTo>
                    <a:pt x="2865" y="0"/>
                  </a:moveTo>
                  <a:lnTo>
                    <a:pt x="1" y="2864"/>
                  </a:lnTo>
                  <a:lnTo>
                    <a:pt x="1146" y="4308"/>
                  </a:lnTo>
                  <a:lnTo>
                    <a:pt x="4308" y="1444"/>
                  </a:lnTo>
                  <a:lnTo>
                    <a:pt x="2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32"/>
            <p:cNvSpPr/>
            <p:nvPr/>
          </p:nvSpPr>
          <p:spPr>
            <a:xfrm>
              <a:off x="1024575" y="3708625"/>
              <a:ext cx="107150" cy="107725"/>
            </a:xfrm>
            <a:custGeom>
              <a:avLst/>
              <a:gdLst/>
              <a:ahLst/>
              <a:cxnLst/>
              <a:rect l="l" t="t" r="r" b="b"/>
              <a:pathLst>
                <a:path w="4286" h="4309" extrusionOk="0">
                  <a:moveTo>
                    <a:pt x="3139" y="1"/>
                  </a:moveTo>
                  <a:lnTo>
                    <a:pt x="1" y="2865"/>
                  </a:lnTo>
                  <a:lnTo>
                    <a:pt x="1421" y="4308"/>
                  </a:lnTo>
                  <a:lnTo>
                    <a:pt x="4285" y="1444"/>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32"/>
            <p:cNvSpPr/>
            <p:nvPr/>
          </p:nvSpPr>
          <p:spPr>
            <a:xfrm>
              <a:off x="1268000" y="3945200"/>
              <a:ext cx="107150" cy="107125"/>
            </a:xfrm>
            <a:custGeom>
              <a:avLst/>
              <a:gdLst/>
              <a:ahLst/>
              <a:cxnLst/>
              <a:rect l="l" t="t" r="r" b="b"/>
              <a:pathLst>
                <a:path w="4286" h="4285" extrusionOk="0">
                  <a:moveTo>
                    <a:pt x="2865" y="0"/>
                  </a:moveTo>
                  <a:lnTo>
                    <a:pt x="1" y="2864"/>
                  </a:lnTo>
                  <a:lnTo>
                    <a:pt x="1147" y="4285"/>
                  </a:lnTo>
                  <a:lnTo>
                    <a:pt x="4285" y="1421"/>
                  </a:lnTo>
                  <a:lnTo>
                    <a:pt x="2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32"/>
            <p:cNvSpPr/>
            <p:nvPr/>
          </p:nvSpPr>
          <p:spPr>
            <a:xfrm>
              <a:off x="1310975" y="3988150"/>
              <a:ext cx="107125" cy="107125"/>
            </a:xfrm>
            <a:custGeom>
              <a:avLst/>
              <a:gdLst/>
              <a:ahLst/>
              <a:cxnLst/>
              <a:rect l="l" t="t" r="r" b="b"/>
              <a:pathLst>
                <a:path w="4285" h="4285" extrusionOk="0">
                  <a:moveTo>
                    <a:pt x="2864" y="1"/>
                  </a:moveTo>
                  <a:lnTo>
                    <a:pt x="0" y="3139"/>
                  </a:lnTo>
                  <a:lnTo>
                    <a:pt x="1146" y="4285"/>
                  </a:lnTo>
                  <a:lnTo>
                    <a:pt x="4285" y="1421"/>
                  </a:lnTo>
                  <a:lnTo>
                    <a:pt x="2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32"/>
            <p:cNvSpPr/>
            <p:nvPr/>
          </p:nvSpPr>
          <p:spPr>
            <a:xfrm>
              <a:off x="1353925" y="4031100"/>
              <a:ext cx="92825" cy="100275"/>
            </a:xfrm>
            <a:custGeom>
              <a:avLst/>
              <a:gdLst/>
              <a:ahLst/>
              <a:cxnLst/>
              <a:rect l="l" t="t" r="r" b="b"/>
              <a:pathLst>
                <a:path w="3713" h="4011" extrusionOk="0">
                  <a:moveTo>
                    <a:pt x="2865" y="1"/>
                  </a:moveTo>
                  <a:lnTo>
                    <a:pt x="2292" y="849"/>
                  </a:lnTo>
                  <a:lnTo>
                    <a:pt x="848" y="1994"/>
                  </a:lnTo>
                  <a:lnTo>
                    <a:pt x="573" y="2292"/>
                  </a:lnTo>
                  <a:lnTo>
                    <a:pt x="1" y="3140"/>
                  </a:lnTo>
                  <a:lnTo>
                    <a:pt x="848" y="4010"/>
                  </a:lnTo>
                  <a:lnTo>
                    <a:pt x="1421" y="3438"/>
                  </a:lnTo>
                  <a:lnTo>
                    <a:pt x="1719" y="3140"/>
                  </a:lnTo>
                  <a:cubicBezTo>
                    <a:pt x="2292" y="2865"/>
                    <a:pt x="2567" y="2292"/>
                    <a:pt x="2865" y="1994"/>
                  </a:cubicBezTo>
                  <a:cubicBezTo>
                    <a:pt x="3139" y="1994"/>
                    <a:pt x="3139" y="1719"/>
                    <a:pt x="3139" y="1719"/>
                  </a:cubicBezTo>
                  <a:cubicBezTo>
                    <a:pt x="3437" y="1421"/>
                    <a:pt x="3437" y="1146"/>
                    <a:pt x="3712" y="849"/>
                  </a:cubicBezTo>
                  <a:lnTo>
                    <a:pt x="2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32"/>
            <p:cNvSpPr/>
            <p:nvPr/>
          </p:nvSpPr>
          <p:spPr>
            <a:xfrm>
              <a:off x="1146000" y="3945200"/>
              <a:ext cx="79075" cy="42975"/>
            </a:xfrm>
            <a:custGeom>
              <a:avLst/>
              <a:gdLst/>
              <a:ahLst/>
              <a:cxnLst/>
              <a:rect l="l" t="t" r="r" b="b"/>
              <a:pathLst>
                <a:path w="3163" h="1719" extrusionOk="0">
                  <a:moveTo>
                    <a:pt x="1719" y="0"/>
                  </a:moveTo>
                  <a:lnTo>
                    <a:pt x="1" y="275"/>
                  </a:lnTo>
                  <a:lnTo>
                    <a:pt x="1146" y="1421"/>
                  </a:lnTo>
                  <a:lnTo>
                    <a:pt x="2017" y="848"/>
                  </a:lnTo>
                  <a:lnTo>
                    <a:pt x="3163" y="1719"/>
                  </a:lnTo>
                  <a:lnTo>
                    <a:pt x="3163" y="1421"/>
                  </a:lnTo>
                  <a:lnTo>
                    <a:pt x="17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32"/>
            <p:cNvSpPr/>
            <p:nvPr/>
          </p:nvSpPr>
          <p:spPr>
            <a:xfrm>
              <a:off x="1174650" y="3902225"/>
              <a:ext cx="93375" cy="92825"/>
            </a:xfrm>
            <a:custGeom>
              <a:avLst/>
              <a:gdLst/>
              <a:ahLst/>
              <a:cxnLst/>
              <a:rect l="l" t="t" r="r" b="b"/>
              <a:pathLst>
                <a:path w="3735" h="3713" extrusionOk="0">
                  <a:moveTo>
                    <a:pt x="298" y="1"/>
                  </a:moveTo>
                  <a:lnTo>
                    <a:pt x="0" y="276"/>
                  </a:lnTo>
                  <a:lnTo>
                    <a:pt x="3437" y="3712"/>
                  </a:lnTo>
                  <a:lnTo>
                    <a:pt x="3735" y="3438"/>
                  </a:lnTo>
                  <a:lnTo>
                    <a:pt x="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32"/>
            <p:cNvSpPr/>
            <p:nvPr/>
          </p:nvSpPr>
          <p:spPr>
            <a:xfrm>
              <a:off x="1182100" y="4031100"/>
              <a:ext cx="100250" cy="100275"/>
            </a:xfrm>
            <a:custGeom>
              <a:avLst/>
              <a:gdLst/>
              <a:ahLst/>
              <a:cxnLst/>
              <a:rect l="l" t="t" r="r" b="b"/>
              <a:pathLst>
                <a:path w="4010" h="4011" extrusionOk="0">
                  <a:moveTo>
                    <a:pt x="1994" y="1"/>
                  </a:moveTo>
                  <a:lnTo>
                    <a:pt x="1719" y="1719"/>
                  </a:lnTo>
                  <a:lnTo>
                    <a:pt x="0" y="1994"/>
                  </a:lnTo>
                  <a:lnTo>
                    <a:pt x="1719" y="2292"/>
                  </a:lnTo>
                  <a:lnTo>
                    <a:pt x="1994" y="4010"/>
                  </a:lnTo>
                  <a:lnTo>
                    <a:pt x="2291" y="2292"/>
                  </a:lnTo>
                  <a:lnTo>
                    <a:pt x="4010" y="1994"/>
                  </a:lnTo>
                  <a:lnTo>
                    <a:pt x="2291" y="1719"/>
                  </a:lnTo>
                  <a:lnTo>
                    <a:pt x="19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32"/>
            <p:cNvSpPr/>
            <p:nvPr/>
          </p:nvSpPr>
          <p:spPr>
            <a:xfrm>
              <a:off x="1382575" y="3880475"/>
              <a:ext cx="78500" cy="79050"/>
            </a:xfrm>
            <a:custGeom>
              <a:avLst/>
              <a:gdLst/>
              <a:ahLst/>
              <a:cxnLst/>
              <a:rect l="l" t="t" r="r" b="b"/>
              <a:pathLst>
                <a:path w="3140" h="3162" extrusionOk="0">
                  <a:moveTo>
                    <a:pt x="1719" y="0"/>
                  </a:moveTo>
                  <a:lnTo>
                    <a:pt x="1421" y="1444"/>
                  </a:lnTo>
                  <a:lnTo>
                    <a:pt x="0" y="1444"/>
                  </a:lnTo>
                  <a:lnTo>
                    <a:pt x="1421" y="1719"/>
                  </a:lnTo>
                  <a:lnTo>
                    <a:pt x="1719" y="3162"/>
                  </a:lnTo>
                  <a:lnTo>
                    <a:pt x="1719" y="1719"/>
                  </a:lnTo>
                  <a:lnTo>
                    <a:pt x="3139" y="1444"/>
                  </a:lnTo>
                  <a:lnTo>
                    <a:pt x="1719" y="1444"/>
                  </a:lnTo>
                  <a:lnTo>
                    <a:pt x="17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32"/>
            <p:cNvSpPr/>
            <p:nvPr/>
          </p:nvSpPr>
          <p:spPr>
            <a:xfrm>
              <a:off x="1117375" y="4052300"/>
              <a:ext cx="14350" cy="14350"/>
            </a:xfrm>
            <a:custGeom>
              <a:avLst/>
              <a:gdLst/>
              <a:ahLst/>
              <a:cxnLst/>
              <a:rect l="l" t="t" r="r" b="b"/>
              <a:pathLst>
                <a:path w="574" h="574" extrusionOk="0">
                  <a:moveTo>
                    <a:pt x="298" y="1"/>
                  </a:moveTo>
                  <a:lnTo>
                    <a:pt x="0" y="298"/>
                  </a:lnTo>
                  <a:lnTo>
                    <a:pt x="298" y="573"/>
                  </a:lnTo>
                  <a:lnTo>
                    <a:pt x="573" y="298"/>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32"/>
            <p:cNvSpPr/>
            <p:nvPr/>
          </p:nvSpPr>
          <p:spPr>
            <a:xfrm>
              <a:off x="1117375" y="3930875"/>
              <a:ext cx="14350" cy="14350"/>
            </a:xfrm>
            <a:custGeom>
              <a:avLst/>
              <a:gdLst/>
              <a:ahLst/>
              <a:cxnLst/>
              <a:rect l="l" t="t" r="r" b="b"/>
              <a:pathLst>
                <a:path w="574" h="574" extrusionOk="0">
                  <a:moveTo>
                    <a:pt x="298" y="0"/>
                  </a:moveTo>
                  <a:lnTo>
                    <a:pt x="0" y="275"/>
                  </a:lnTo>
                  <a:lnTo>
                    <a:pt x="298" y="573"/>
                  </a:lnTo>
                  <a:lnTo>
                    <a:pt x="573" y="275"/>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32"/>
            <p:cNvSpPr/>
            <p:nvPr/>
          </p:nvSpPr>
          <p:spPr>
            <a:xfrm>
              <a:off x="1332175" y="3744725"/>
              <a:ext cx="14325" cy="14350"/>
            </a:xfrm>
            <a:custGeom>
              <a:avLst/>
              <a:gdLst/>
              <a:ahLst/>
              <a:cxnLst/>
              <a:rect l="l" t="t" r="r" b="b"/>
              <a:pathLst>
                <a:path w="573" h="574" extrusionOk="0">
                  <a:moveTo>
                    <a:pt x="298" y="0"/>
                  </a:moveTo>
                  <a:lnTo>
                    <a:pt x="0" y="275"/>
                  </a:lnTo>
                  <a:lnTo>
                    <a:pt x="298" y="573"/>
                  </a:lnTo>
                  <a:lnTo>
                    <a:pt x="573" y="275"/>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32"/>
            <p:cNvSpPr/>
            <p:nvPr/>
          </p:nvSpPr>
          <p:spPr>
            <a:xfrm>
              <a:off x="1203275" y="3722950"/>
              <a:ext cx="14350" cy="14350"/>
            </a:xfrm>
            <a:custGeom>
              <a:avLst/>
              <a:gdLst/>
              <a:ahLst/>
              <a:cxnLst/>
              <a:rect l="l" t="t" r="r" b="b"/>
              <a:pathLst>
                <a:path w="574" h="574" extrusionOk="0">
                  <a:moveTo>
                    <a:pt x="299" y="1"/>
                  </a:moveTo>
                  <a:lnTo>
                    <a:pt x="1" y="299"/>
                  </a:lnTo>
                  <a:lnTo>
                    <a:pt x="299" y="573"/>
                  </a:lnTo>
                  <a:lnTo>
                    <a:pt x="574" y="299"/>
                  </a:lnTo>
                  <a:lnTo>
                    <a:pt x="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32"/>
            <p:cNvSpPr/>
            <p:nvPr/>
          </p:nvSpPr>
          <p:spPr>
            <a:xfrm>
              <a:off x="1439850" y="3966375"/>
              <a:ext cx="14350" cy="14350"/>
            </a:xfrm>
            <a:custGeom>
              <a:avLst/>
              <a:gdLst/>
              <a:ahLst/>
              <a:cxnLst/>
              <a:rect l="l" t="t" r="r" b="b"/>
              <a:pathLst>
                <a:path w="574" h="574" extrusionOk="0">
                  <a:moveTo>
                    <a:pt x="275" y="1"/>
                  </a:moveTo>
                  <a:lnTo>
                    <a:pt x="0" y="299"/>
                  </a:lnTo>
                  <a:lnTo>
                    <a:pt x="275" y="574"/>
                  </a:lnTo>
                  <a:lnTo>
                    <a:pt x="573" y="299"/>
                  </a:lnTo>
                  <a:lnTo>
                    <a:pt x="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32"/>
            <p:cNvSpPr/>
            <p:nvPr/>
          </p:nvSpPr>
          <p:spPr>
            <a:xfrm>
              <a:off x="1031450" y="3902225"/>
              <a:ext cx="14350" cy="14350"/>
            </a:xfrm>
            <a:custGeom>
              <a:avLst/>
              <a:gdLst/>
              <a:ahLst/>
              <a:cxnLst/>
              <a:rect l="l" t="t" r="r" b="b"/>
              <a:pathLst>
                <a:path w="574" h="574" extrusionOk="0">
                  <a:moveTo>
                    <a:pt x="298" y="1"/>
                  </a:moveTo>
                  <a:lnTo>
                    <a:pt x="1" y="276"/>
                  </a:lnTo>
                  <a:lnTo>
                    <a:pt x="298" y="574"/>
                  </a:lnTo>
                  <a:lnTo>
                    <a:pt x="573" y="276"/>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0"/>
        <p:cNvGrpSpPr/>
        <p:nvPr/>
      </p:nvGrpSpPr>
      <p:grpSpPr>
        <a:xfrm>
          <a:off x="0" y="0"/>
          <a:ext cx="0" cy="0"/>
          <a:chOff x="0" y="0"/>
          <a:chExt cx="0" cy="0"/>
        </a:xfrm>
      </p:grpSpPr>
      <p:sp>
        <p:nvSpPr>
          <p:cNvPr id="5851" name="Google Shape;5851;p33"/>
          <p:cNvSpPr txBox="1">
            <a:spLocks noGrp="1"/>
          </p:cNvSpPr>
          <p:nvPr>
            <p:ph type="title"/>
          </p:nvPr>
        </p:nvSpPr>
        <p:spPr>
          <a:xfrm>
            <a:off x="713100" y="152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METHODOLOGY</a:t>
            </a:r>
            <a:endParaRPr sz="4000" b="1">
              <a:latin typeface="Times New Roman"/>
              <a:ea typeface="Times New Roman"/>
              <a:cs typeface="Times New Roman"/>
              <a:sym typeface="Times New Roman"/>
            </a:endParaRPr>
          </a:p>
        </p:txBody>
      </p:sp>
      <p:sp>
        <p:nvSpPr>
          <p:cNvPr id="5852" name="Google Shape;5852;p33"/>
          <p:cNvSpPr txBox="1"/>
          <p:nvPr/>
        </p:nvSpPr>
        <p:spPr>
          <a:xfrm>
            <a:off x="5686425" y="3033975"/>
            <a:ext cx="3257100" cy="35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chemeClr val="lt1"/>
                </a:solidFill>
                <a:latin typeface="Times New Roman"/>
                <a:ea typeface="Times New Roman"/>
                <a:cs typeface="Times New Roman"/>
                <a:sym typeface="Times New Roman"/>
              </a:rPr>
              <a:t>Data Inspection &amp; Wrangling</a:t>
            </a:r>
            <a:endParaRPr sz="2000">
              <a:solidFill>
                <a:schemeClr val="lt1"/>
              </a:solidFill>
              <a:latin typeface="Times New Roman"/>
              <a:ea typeface="Times New Roman"/>
              <a:cs typeface="Times New Roman"/>
              <a:sym typeface="Times New Roman"/>
            </a:endParaRPr>
          </a:p>
        </p:txBody>
      </p:sp>
      <p:sp>
        <p:nvSpPr>
          <p:cNvPr id="5853" name="Google Shape;5853;p33"/>
          <p:cNvSpPr txBox="1"/>
          <p:nvPr/>
        </p:nvSpPr>
        <p:spPr>
          <a:xfrm>
            <a:off x="388600" y="1481475"/>
            <a:ext cx="2091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Dataset Description</a:t>
            </a:r>
            <a:endParaRPr sz="2000">
              <a:solidFill>
                <a:schemeClr val="dk1"/>
              </a:solidFill>
              <a:latin typeface="Times New Roman"/>
              <a:ea typeface="Times New Roman"/>
              <a:cs typeface="Times New Roman"/>
              <a:sym typeface="Times New Roman"/>
            </a:endParaRPr>
          </a:p>
        </p:txBody>
      </p:sp>
      <p:sp>
        <p:nvSpPr>
          <p:cNvPr id="5854" name="Google Shape;5854;p33"/>
          <p:cNvSpPr txBox="1"/>
          <p:nvPr/>
        </p:nvSpPr>
        <p:spPr>
          <a:xfrm>
            <a:off x="6381750" y="1047825"/>
            <a:ext cx="2042400" cy="356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000">
                <a:solidFill>
                  <a:schemeClr val="lt1"/>
                </a:solidFill>
                <a:latin typeface="Times New Roman"/>
                <a:ea typeface="Times New Roman"/>
                <a:cs typeface="Times New Roman"/>
                <a:sym typeface="Times New Roman"/>
              </a:rPr>
              <a:t>Data Collection</a:t>
            </a:r>
            <a:endParaRPr sz="2000">
              <a:solidFill>
                <a:schemeClr val="lt1"/>
              </a:solidFill>
              <a:latin typeface="Times New Roman"/>
              <a:ea typeface="Times New Roman"/>
              <a:cs typeface="Times New Roman"/>
              <a:sym typeface="Times New Roman"/>
            </a:endParaRPr>
          </a:p>
        </p:txBody>
      </p:sp>
      <p:grpSp>
        <p:nvGrpSpPr>
          <p:cNvPr id="5855" name="Google Shape;5855;p33"/>
          <p:cNvGrpSpPr/>
          <p:nvPr/>
        </p:nvGrpSpPr>
        <p:grpSpPr>
          <a:xfrm>
            <a:off x="2990019" y="1531219"/>
            <a:ext cx="2505477" cy="2322271"/>
            <a:chOff x="3442391" y="1438013"/>
            <a:chExt cx="2267400" cy="2267400"/>
          </a:xfrm>
        </p:grpSpPr>
        <p:sp>
          <p:nvSpPr>
            <p:cNvPr id="5856" name="Google Shape;5856;p33"/>
            <p:cNvSpPr/>
            <p:nvPr/>
          </p:nvSpPr>
          <p:spPr>
            <a:xfrm>
              <a:off x="3442391" y="1438013"/>
              <a:ext cx="2267400" cy="2267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33"/>
            <p:cNvSpPr/>
            <p:nvPr/>
          </p:nvSpPr>
          <p:spPr>
            <a:xfrm>
              <a:off x="3566437" y="1562046"/>
              <a:ext cx="2019600" cy="2019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33"/>
            <p:cNvSpPr/>
            <p:nvPr/>
          </p:nvSpPr>
          <p:spPr>
            <a:xfrm>
              <a:off x="3987913" y="1983543"/>
              <a:ext cx="1176300" cy="1176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33"/>
            <p:cNvSpPr/>
            <p:nvPr/>
          </p:nvSpPr>
          <p:spPr>
            <a:xfrm>
              <a:off x="4060345" y="2049189"/>
              <a:ext cx="1044900" cy="104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0" name="Google Shape;5860;p33"/>
            <p:cNvGrpSpPr/>
            <p:nvPr/>
          </p:nvGrpSpPr>
          <p:grpSpPr>
            <a:xfrm>
              <a:off x="4129201" y="2135556"/>
              <a:ext cx="882252" cy="875301"/>
              <a:chOff x="3766325" y="2154400"/>
              <a:chExt cx="1619703" cy="1606942"/>
            </a:xfrm>
          </p:grpSpPr>
          <p:sp>
            <p:nvSpPr>
              <p:cNvPr id="5861" name="Google Shape;5861;p33"/>
              <p:cNvSpPr/>
              <p:nvPr/>
            </p:nvSpPr>
            <p:spPr>
              <a:xfrm>
                <a:off x="3766325" y="2154400"/>
                <a:ext cx="1619703" cy="1606942"/>
              </a:xfrm>
              <a:custGeom>
                <a:avLst/>
                <a:gdLst/>
                <a:ahLst/>
                <a:cxnLst/>
                <a:rect l="l" t="t" r="r" b="b"/>
                <a:pathLst>
                  <a:path w="3427" h="3400" extrusionOk="0">
                    <a:moveTo>
                      <a:pt x="1693" y="1"/>
                    </a:moveTo>
                    <a:cubicBezTo>
                      <a:pt x="774" y="1"/>
                      <a:pt x="28" y="760"/>
                      <a:pt x="28" y="1687"/>
                    </a:cubicBezTo>
                    <a:cubicBezTo>
                      <a:pt x="1" y="2628"/>
                      <a:pt x="771" y="3400"/>
                      <a:pt x="1714" y="3400"/>
                    </a:cubicBezTo>
                    <a:cubicBezTo>
                      <a:pt x="2655" y="3400"/>
                      <a:pt x="3427" y="2658"/>
                      <a:pt x="3427" y="1714"/>
                    </a:cubicBezTo>
                    <a:cubicBezTo>
                      <a:pt x="3427" y="773"/>
                      <a:pt x="2685" y="1"/>
                      <a:pt x="1741" y="1"/>
                    </a:cubicBezTo>
                    <a:cubicBezTo>
                      <a:pt x="1725" y="1"/>
                      <a:pt x="1709"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33"/>
              <p:cNvSpPr/>
              <p:nvPr/>
            </p:nvSpPr>
            <p:spPr>
              <a:xfrm>
                <a:off x="3793265" y="2573622"/>
                <a:ext cx="1579057" cy="418278"/>
              </a:xfrm>
              <a:custGeom>
                <a:avLst/>
                <a:gdLst/>
                <a:ahLst/>
                <a:cxnLst/>
                <a:rect l="l" t="t" r="r" b="b"/>
                <a:pathLst>
                  <a:path w="3341" h="885" extrusionOk="0">
                    <a:moveTo>
                      <a:pt x="3055" y="0"/>
                    </a:moveTo>
                    <a:cubicBezTo>
                      <a:pt x="2541" y="0"/>
                      <a:pt x="2198" y="199"/>
                      <a:pt x="1371" y="256"/>
                    </a:cubicBezTo>
                    <a:cubicBezTo>
                      <a:pt x="1285" y="286"/>
                      <a:pt x="1200" y="286"/>
                      <a:pt x="1113" y="286"/>
                    </a:cubicBezTo>
                    <a:cubicBezTo>
                      <a:pt x="828" y="286"/>
                      <a:pt x="599" y="229"/>
                      <a:pt x="428" y="199"/>
                    </a:cubicBezTo>
                    <a:cubicBezTo>
                      <a:pt x="314" y="172"/>
                      <a:pt x="200" y="142"/>
                      <a:pt x="115" y="115"/>
                    </a:cubicBezTo>
                    <a:cubicBezTo>
                      <a:pt x="58" y="229"/>
                      <a:pt x="28" y="313"/>
                      <a:pt x="1" y="428"/>
                    </a:cubicBezTo>
                    <a:cubicBezTo>
                      <a:pt x="172" y="400"/>
                      <a:pt x="371" y="371"/>
                      <a:pt x="572" y="371"/>
                    </a:cubicBezTo>
                    <a:lnTo>
                      <a:pt x="800" y="371"/>
                    </a:lnTo>
                    <a:cubicBezTo>
                      <a:pt x="1371" y="428"/>
                      <a:pt x="1799" y="884"/>
                      <a:pt x="2312" y="884"/>
                    </a:cubicBezTo>
                    <a:cubicBezTo>
                      <a:pt x="2370" y="884"/>
                      <a:pt x="2427" y="884"/>
                      <a:pt x="2513" y="857"/>
                    </a:cubicBezTo>
                    <a:cubicBezTo>
                      <a:pt x="2769" y="800"/>
                      <a:pt x="3084" y="686"/>
                      <a:pt x="3340" y="542"/>
                    </a:cubicBezTo>
                    <a:cubicBezTo>
                      <a:pt x="3313" y="343"/>
                      <a:pt x="3256" y="172"/>
                      <a:pt x="3169" y="0"/>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33"/>
              <p:cNvSpPr/>
              <p:nvPr/>
            </p:nvSpPr>
            <p:spPr>
              <a:xfrm>
                <a:off x="3779559" y="2856254"/>
                <a:ext cx="1606469" cy="500515"/>
              </a:xfrm>
              <a:custGeom>
                <a:avLst/>
                <a:gdLst/>
                <a:ahLst/>
                <a:cxnLst/>
                <a:rect l="l" t="t" r="r" b="b"/>
                <a:pathLst>
                  <a:path w="3399" h="1059" extrusionOk="0">
                    <a:moveTo>
                      <a:pt x="0" y="1"/>
                    </a:moveTo>
                    <a:lnTo>
                      <a:pt x="0" y="202"/>
                    </a:lnTo>
                    <a:lnTo>
                      <a:pt x="0" y="229"/>
                    </a:lnTo>
                    <a:cubicBezTo>
                      <a:pt x="0" y="430"/>
                      <a:pt x="30" y="629"/>
                      <a:pt x="114" y="830"/>
                    </a:cubicBezTo>
                    <a:cubicBezTo>
                      <a:pt x="201" y="830"/>
                      <a:pt x="286" y="800"/>
                      <a:pt x="400" y="800"/>
                    </a:cubicBezTo>
                    <a:lnTo>
                      <a:pt x="571" y="800"/>
                    </a:lnTo>
                    <a:cubicBezTo>
                      <a:pt x="1199" y="857"/>
                      <a:pt x="1713" y="1058"/>
                      <a:pt x="2227" y="1058"/>
                    </a:cubicBezTo>
                    <a:cubicBezTo>
                      <a:pt x="2399" y="1058"/>
                      <a:pt x="2570" y="1029"/>
                      <a:pt x="2741" y="972"/>
                    </a:cubicBezTo>
                    <a:cubicBezTo>
                      <a:pt x="2885" y="944"/>
                      <a:pt x="3027" y="944"/>
                      <a:pt x="3171" y="944"/>
                    </a:cubicBezTo>
                    <a:lnTo>
                      <a:pt x="3228" y="944"/>
                    </a:lnTo>
                    <a:cubicBezTo>
                      <a:pt x="3342" y="716"/>
                      <a:pt x="3399" y="487"/>
                      <a:pt x="3399" y="229"/>
                    </a:cubicBezTo>
                    <a:lnTo>
                      <a:pt x="3399" y="202"/>
                    </a:lnTo>
                    <a:cubicBezTo>
                      <a:pt x="3369" y="202"/>
                      <a:pt x="3369" y="229"/>
                      <a:pt x="3342" y="229"/>
                    </a:cubicBezTo>
                    <a:cubicBezTo>
                      <a:pt x="2999" y="373"/>
                      <a:pt x="2741" y="487"/>
                      <a:pt x="2371" y="487"/>
                    </a:cubicBezTo>
                    <a:cubicBezTo>
                      <a:pt x="2056" y="487"/>
                      <a:pt x="1713" y="401"/>
                      <a:pt x="1199" y="259"/>
                    </a:cubicBezTo>
                    <a:cubicBezTo>
                      <a:pt x="658" y="58"/>
                      <a:pt x="373" y="1"/>
                      <a:pt x="114" y="1"/>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33"/>
              <p:cNvSpPr/>
              <p:nvPr/>
            </p:nvSpPr>
            <p:spPr>
              <a:xfrm>
                <a:off x="4225248" y="3680047"/>
                <a:ext cx="621036" cy="81292"/>
              </a:xfrm>
              <a:custGeom>
                <a:avLst/>
                <a:gdLst/>
                <a:ahLst/>
                <a:cxnLst/>
                <a:rect l="l" t="t" r="r" b="b"/>
                <a:pathLst>
                  <a:path w="1314" h="172" extrusionOk="0">
                    <a:moveTo>
                      <a:pt x="1" y="1"/>
                    </a:moveTo>
                    <a:lnTo>
                      <a:pt x="1" y="1"/>
                    </a:lnTo>
                    <a:cubicBezTo>
                      <a:pt x="229" y="115"/>
                      <a:pt x="457" y="172"/>
                      <a:pt x="743" y="172"/>
                    </a:cubicBezTo>
                    <a:cubicBezTo>
                      <a:pt x="942" y="172"/>
                      <a:pt x="1143" y="142"/>
                      <a:pt x="1314" y="85"/>
                    </a:cubicBezTo>
                    <a:cubicBezTo>
                      <a:pt x="1257" y="85"/>
                      <a:pt x="1200" y="85"/>
                      <a:pt x="1113" y="58"/>
                    </a:cubicBezTo>
                    <a:cubicBezTo>
                      <a:pt x="629" y="58"/>
                      <a:pt x="286" y="28"/>
                      <a:pt x="1" y="1"/>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33"/>
              <p:cNvSpPr/>
              <p:nvPr/>
            </p:nvSpPr>
            <p:spPr>
              <a:xfrm>
                <a:off x="3874557" y="2154873"/>
                <a:ext cx="1362592" cy="431984"/>
              </a:xfrm>
              <a:custGeom>
                <a:avLst/>
                <a:gdLst/>
                <a:ahLst/>
                <a:cxnLst/>
                <a:rect l="l" t="t" r="r" b="b"/>
                <a:pathLst>
                  <a:path w="2883" h="914" extrusionOk="0">
                    <a:moveTo>
                      <a:pt x="1485" y="0"/>
                    </a:moveTo>
                    <a:cubicBezTo>
                      <a:pt x="857" y="0"/>
                      <a:pt x="286" y="343"/>
                      <a:pt x="0" y="886"/>
                    </a:cubicBezTo>
                    <a:cubicBezTo>
                      <a:pt x="114" y="914"/>
                      <a:pt x="229" y="914"/>
                      <a:pt x="343" y="914"/>
                    </a:cubicBezTo>
                    <a:cubicBezTo>
                      <a:pt x="542" y="914"/>
                      <a:pt x="743" y="886"/>
                      <a:pt x="971" y="800"/>
                    </a:cubicBezTo>
                    <a:cubicBezTo>
                      <a:pt x="1512" y="601"/>
                      <a:pt x="1770" y="514"/>
                      <a:pt x="1969" y="514"/>
                    </a:cubicBezTo>
                    <a:cubicBezTo>
                      <a:pt x="2227" y="514"/>
                      <a:pt x="2341" y="628"/>
                      <a:pt x="2741" y="685"/>
                    </a:cubicBezTo>
                    <a:cubicBezTo>
                      <a:pt x="2769" y="715"/>
                      <a:pt x="2826" y="715"/>
                      <a:pt x="2883" y="715"/>
                    </a:cubicBezTo>
                    <a:cubicBezTo>
                      <a:pt x="2570" y="286"/>
                      <a:pt x="2083" y="0"/>
                      <a:pt x="1512" y="0"/>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33"/>
              <p:cNvSpPr/>
              <p:nvPr/>
            </p:nvSpPr>
            <p:spPr>
              <a:xfrm>
                <a:off x="3941198" y="3423409"/>
                <a:ext cx="1174958" cy="189052"/>
              </a:xfrm>
              <a:custGeom>
                <a:avLst/>
                <a:gdLst/>
                <a:ahLst/>
                <a:cxnLst/>
                <a:rect l="l" t="t" r="r" b="b"/>
                <a:pathLst>
                  <a:path w="2486" h="400" extrusionOk="0">
                    <a:moveTo>
                      <a:pt x="343" y="0"/>
                    </a:moveTo>
                    <a:cubicBezTo>
                      <a:pt x="229" y="0"/>
                      <a:pt x="115" y="30"/>
                      <a:pt x="1" y="30"/>
                    </a:cubicBezTo>
                    <a:cubicBezTo>
                      <a:pt x="88" y="171"/>
                      <a:pt x="229" y="315"/>
                      <a:pt x="373" y="400"/>
                    </a:cubicBezTo>
                    <a:cubicBezTo>
                      <a:pt x="629" y="343"/>
                      <a:pt x="887" y="315"/>
                      <a:pt x="1173" y="315"/>
                    </a:cubicBezTo>
                    <a:cubicBezTo>
                      <a:pt x="1543" y="315"/>
                      <a:pt x="1972" y="372"/>
                      <a:pt x="2342" y="400"/>
                    </a:cubicBezTo>
                    <a:cubicBezTo>
                      <a:pt x="2399" y="372"/>
                      <a:pt x="2429" y="315"/>
                      <a:pt x="2486" y="286"/>
                    </a:cubicBezTo>
                    <a:lnTo>
                      <a:pt x="2486" y="286"/>
                    </a:lnTo>
                    <a:cubicBezTo>
                      <a:pt x="2372" y="315"/>
                      <a:pt x="2228" y="315"/>
                      <a:pt x="2086" y="315"/>
                    </a:cubicBezTo>
                    <a:cubicBezTo>
                      <a:pt x="1771" y="315"/>
                      <a:pt x="1401" y="258"/>
                      <a:pt x="1029" y="144"/>
                    </a:cubicBezTo>
                    <a:cubicBezTo>
                      <a:pt x="800" y="57"/>
                      <a:pt x="572" y="0"/>
                      <a:pt x="343" y="0"/>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67" name="Google Shape;5867;p33"/>
          <p:cNvGrpSpPr/>
          <p:nvPr/>
        </p:nvGrpSpPr>
        <p:grpSpPr>
          <a:xfrm rot="1428979">
            <a:off x="2799918" y="2452542"/>
            <a:ext cx="568307" cy="564188"/>
            <a:chOff x="637025" y="1546150"/>
            <a:chExt cx="721200" cy="721200"/>
          </a:xfrm>
        </p:grpSpPr>
        <p:grpSp>
          <p:nvGrpSpPr>
            <p:cNvPr id="5868" name="Google Shape;5868;p33"/>
            <p:cNvGrpSpPr/>
            <p:nvPr/>
          </p:nvGrpSpPr>
          <p:grpSpPr>
            <a:xfrm>
              <a:off x="637025" y="1546150"/>
              <a:ext cx="721200" cy="721200"/>
              <a:chOff x="271975" y="1017725"/>
              <a:chExt cx="721200" cy="721200"/>
            </a:xfrm>
          </p:grpSpPr>
          <p:sp>
            <p:nvSpPr>
              <p:cNvPr id="5869" name="Google Shape;5869;p33"/>
              <p:cNvSpPr/>
              <p:nvPr/>
            </p:nvSpPr>
            <p:spPr>
              <a:xfrm>
                <a:off x="271975" y="1017725"/>
                <a:ext cx="721200" cy="721200"/>
              </a:xfrm>
              <a:prstGeom prst="ellipse">
                <a:avLst/>
              </a:prstGeom>
              <a:solidFill>
                <a:srgbClr val="00000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33"/>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1" name="Google Shape;5871;p33"/>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33"/>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3" name="Google Shape;5873;p33"/>
          <p:cNvGrpSpPr/>
          <p:nvPr/>
        </p:nvGrpSpPr>
        <p:grpSpPr>
          <a:xfrm rot="-1023863">
            <a:off x="2891864" y="2558301"/>
            <a:ext cx="384229" cy="351756"/>
            <a:chOff x="1749125" y="3733275"/>
            <a:chExt cx="472550" cy="465125"/>
          </a:xfrm>
        </p:grpSpPr>
        <p:sp>
          <p:nvSpPr>
            <p:cNvPr id="5874" name="Google Shape;5874;p33"/>
            <p:cNvSpPr/>
            <p:nvPr/>
          </p:nvSpPr>
          <p:spPr>
            <a:xfrm>
              <a:off x="1756000" y="3733275"/>
              <a:ext cx="465675" cy="465125"/>
            </a:xfrm>
            <a:custGeom>
              <a:avLst/>
              <a:gdLst/>
              <a:ahLst/>
              <a:cxnLst/>
              <a:rect l="l" t="t" r="r" b="b"/>
              <a:pathLst>
                <a:path w="18627" h="18605" extrusionOk="0">
                  <a:moveTo>
                    <a:pt x="9165" y="0"/>
                  </a:moveTo>
                  <a:cubicBezTo>
                    <a:pt x="4009" y="0"/>
                    <a:pt x="0" y="4010"/>
                    <a:pt x="0" y="9165"/>
                  </a:cubicBezTo>
                  <a:cubicBezTo>
                    <a:pt x="0" y="14320"/>
                    <a:pt x="4009" y="18604"/>
                    <a:pt x="9165" y="18604"/>
                  </a:cubicBezTo>
                  <a:cubicBezTo>
                    <a:pt x="14617" y="18604"/>
                    <a:pt x="18627" y="14320"/>
                    <a:pt x="18627" y="9165"/>
                  </a:cubicBezTo>
                  <a:cubicBezTo>
                    <a:pt x="18627" y="4010"/>
                    <a:pt x="14617" y="0"/>
                    <a:pt x="9165"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33"/>
            <p:cNvSpPr/>
            <p:nvPr/>
          </p:nvSpPr>
          <p:spPr>
            <a:xfrm>
              <a:off x="1884875" y="3754450"/>
              <a:ext cx="100250" cy="100275"/>
            </a:xfrm>
            <a:custGeom>
              <a:avLst/>
              <a:gdLst/>
              <a:ahLst/>
              <a:cxnLst/>
              <a:rect l="l" t="t" r="r" b="b"/>
              <a:pathLst>
                <a:path w="4010" h="4011" extrusionOk="0">
                  <a:moveTo>
                    <a:pt x="2016" y="1"/>
                  </a:moveTo>
                  <a:lnTo>
                    <a:pt x="1718" y="1719"/>
                  </a:lnTo>
                  <a:lnTo>
                    <a:pt x="0" y="2017"/>
                  </a:lnTo>
                  <a:lnTo>
                    <a:pt x="1718" y="2017"/>
                  </a:lnTo>
                  <a:lnTo>
                    <a:pt x="2016" y="4010"/>
                  </a:lnTo>
                  <a:lnTo>
                    <a:pt x="2291" y="2017"/>
                  </a:lnTo>
                  <a:lnTo>
                    <a:pt x="4010" y="2017"/>
                  </a:lnTo>
                  <a:lnTo>
                    <a:pt x="2291" y="1719"/>
                  </a:lnTo>
                  <a:lnTo>
                    <a:pt x="2016" y="1"/>
                  </a:ln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33"/>
            <p:cNvSpPr/>
            <p:nvPr/>
          </p:nvSpPr>
          <p:spPr>
            <a:xfrm>
              <a:off x="2092775" y="3833500"/>
              <a:ext cx="100275" cy="100275"/>
            </a:xfrm>
            <a:custGeom>
              <a:avLst/>
              <a:gdLst/>
              <a:ahLst/>
              <a:cxnLst/>
              <a:rect l="l" t="t" r="r" b="b"/>
              <a:pathLst>
                <a:path w="4011" h="4011" extrusionOk="0">
                  <a:moveTo>
                    <a:pt x="1994" y="1"/>
                  </a:moveTo>
                  <a:lnTo>
                    <a:pt x="1994" y="1719"/>
                  </a:lnTo>
                  <a:lnTo>
                    <a:pt x="1" y="1994"/>
                  </a:lnTo>
                  <a:lnTo>
                    <a:pt x="1994" y="2292"/>
                  </a:lnTo>
                  <a:lnTo>
                    <a:pt x="1994" y="4010"/>
                  </a:lnTo>
                  <a:lnTo>
                    <a:pt x="2292" y="2292"/>
                  </a:lnTo>
                  <a:lnTo>
                    <a:pt x="4010" y="1994"/>
                  </a:lnTo>
                  <a:lnTo>
                    <a:pt x="2292" y="1719"/>
                  </a:lnTo>
                  <a:lnTo>
                    <a:pt x="1994" y="1"/>
                  </a:ln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33"/>
            <p:cNvSpPr/>
            <p:nvPr/>
          </p:nvSpPr>
          <p:spPr>
            <a:xfrm>
              <a:off x="1792075" y="3833500"/>
              <a:ext cx="393525" cy="364900"/>
            </a:xfrm>
            <a:custGeom>
              <a:avLst/>
              <a:gdLst/>
              <a:ahLst/>
              <a:cxnLst/>
              <a:rect l="l" t="t" r="r" b="b"/>
              <a:pathLst>
                <a:path w="15741" h="14596" extrusionOk="0">
                  <a:moveTo>
                    <a:pt x="7722" y="1"/>
                  </a:moveTo>
                  <a:cubicBezTo>
                    <a:pt x="6301" y="1"/>
                    <a:pt x="4858" y="276"/>
                    <a:pt x="3437" y="1146"/>
                  </a:cubicBezTo>
                  <a:lnTo>
                    <a:pt x="2566" y="1994"/>
                  </a:lnTo>
                  <a:cubicBezTo>
                    <a:pt x="1994" y="2292"/>
                    <a:pt x="1719" y="2865"/>
                    <a:pt x="1421" y="3139"/>
                  </a:cubicBezTo>
                  <a:cubicBezTo>
                    <a:pt x="1146" y="3437"/>
                    <a:pt x="848" y="4010"/>
                    <a:pt x="848" y="4285"/>
                  </a:cubicBezTo>
                  <a:cubicBezTo>
                    <a:pt x="275" y="5431"/>
                    <a:pt x="0" y="6576"/>
                    <a:pt x="0" y="7722"/>
                  </a:cubicBezTo>
                  <a:cubicBezTo>
                    <a:pt x="0" y="9165"/>
                    <a:pt x="275" y="10586"/>
                    <a:pt x="1146" y="11731"/>
                  </a:cubicBezTo>
                  <a:cubicBezTo>
                    <a:pt x="1146" y="12029"/>
                    <a:pt x="1421" y="12029"/>
                    <a:pt x="1719" y="12304"/>
                  </a:cubicBezTo>
                  <a:cubicBezTo>
                    <a:pt x="2292" y="12877"/>
                    <a:pt x="3139" y="13449"/>
                    <a:pt x="4010" y="13747"/>
                  </a:cubicBezTo>
                  <a:cubicBezTo>
                    <a:pt x="5155" y="14320"/>
                    <a:pt x="6576" y="14595"/>
                    <a:pt x="7722" y="14595"/>
                  </a:cubicBezTo>
                  <a:cubicBezTo>
                    <a:pt x="8867" y="14595"/>
                    <a:pt x="9738" y="14595"/>
                    <a:pt x="10585" y="14320"/>
                  </a:cubicBezTo>
                  <a:cubicBezTo>
                    <a:pt x="10883" y="14022"/>
                    <a:pt x="11158" y="14022"/>
                    <a:pt x="11158" y="14022"/>
                  </a:cubicBezTo>
                  <a:cubicBezTo>
                    <a:pt x="11456" y="13747"/>
                    <a:pt x="11731" y="13747"/>
                    <a:pt x="12029" y="13449"/>
                  </a:cubicBezTo>
                  <a:lnTo>
                    <a:pt x="12304" y="13449"/>
                  </a:lnTo>
                  <a:cubicBezTo>
                    <a:pt x="12602" y="13175"/>
                    <a:pt x="13174" y="12877"/>
                    <a:pt x="13747" y="12602"/>
                  </a:cubicBezTo>
                  <a:lnTo>
                    <a:pt x="14595" y="11731"/>
                  </a:lnTo>
                  <a:cubicBezTo>
                    <a:pt x="15466" y="10586"/>
                    <a:pt x="15740" y="9165"/>
                    <a:pt x="15740" y="7722"/>
                  </a:cubicBezTo>
                  <a:cubicBezTo>
                    <a:pt x="15740" y="3437"/>
                    <a:pt x="12304" y="1"/>
                    <a:pt x="7722" y="1"/>
                  </a:cubicBezTo>
                  <a:close/>
                </a:path>
              </a:pathLst>
            </a:custGeom>
            <a:solidFill>
              <a:schemeClr val="accent4"/>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33"/>
            <p:cNvSpPr/>
            <p:nvPr/>
          </p:nvSpPr>
          <p:spPr>
            <a:xfrm>
              <a:off x="2056700" y="3882875"/>
              <a:ext cx="64750" cy="60700"/>
            </a:xfrm>
            <a:custGeom>
              <a:avLst/>
              <a:gdLst/>
              <a:ahLst/>
              <a:cxnLst/>
              <a:rect l="l" t="t" r="r" b="b"/>
              <a:pathLst>
                <a:path w="2590" h="2428" extrusionOk="0">
                  <a:moveTo>
                    <a:pt x="832" y="1"/>
                  </a:moveTo>
                  <a:cubicBezTo>
                    <a:pt x="600" y="1"/>
                    <a:pt x="404" y="96"/>
                    <a:pt x="298" y="317"/>
                  </a:cubicBezTo>
                  <a:cubicBezTo>
                    <a:pt x="0" y="592"/>
                    <a:pt x="0" y="1164"/>
                    <a:pt x="573" y="1737"/>
                  </a:cubicBezTo>
                  <a:cubicBezTo>
                    <a:pt x="992" y="2156"/>
                    <a:pt x="1569" y="2427"/>
                    <a:pt x="1957" y="2427"/>
                  </a:cubicBezTo>
                  <a:cubicBezTo>
                    <a:pt x="2100" y="2427"/>
                    <a:pt x="2217" y="2390"/>
                    <a:pt x="2292" y="2310"/>
                  </a:cubicBezTo>
                  <a:cubicBezTo>
                    <a:pt x="2589" y="2035"/>
                    <a:pt x="2589" y="1164"/>
                    <a:pt x="2017" y="592"/>
                  </a:cubicBezTo>
                  <a:cubicBezTo>
                    <a:pt x="1665" y="240"/>
                    <a:pt x="1201" y="1"/>
                    <a:pt x="832"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33"/>
            <p:cNvSpPr/>
            <p:nvPr/>
          </p:nvSpPr>
          <p:spPr>
            <a:xfrm>
              <a:off x="1813275" y="3911975"/>
              <a:ext cx="279525" cy="279550"/>
            </a:xfrm>
            <a:custGeom>
              <a:avLst/>
              <a:gdLst/>
              <a:ahLst/>
              <a:cxnLst/>
              <a:rect l="l" t="t" r="r" b="b"/>
              <a:pathLst>
                <a:path w="11181" h="11182" extrusionOk="0">
                  <a:moveTo>
                    <a:pt x="573" y="0"/>
                  </a:moveTo>
                  <a:cubicBezTo>
                    <a:pt x="298" y="298"/>
                    <a:pt x="0" y="871"/>
                    <a:pt x="0" y="1146"/>
                  </a:cubicBezTo>
                  <a:cubicBezTo>
                    <a:pt x="1146" y="2864"/>
                    <a:pt x="2589" y="4583"/>
                    <a:pt x="4307" y="6301"/>
                  </a:cubicBezTo>
                  <a:cubicBezTo>
                    <a:pt x="6301" y="8317"/>
                    <a:pt x="8019" y="9738"/>
                    <a:pt x="9737" y="11181"/>
                  </a:cubicBezTo>
                  <a:cubicBezTo>
                    <a:pt x="10035" y="10883"/>
                    <a:pt x="10310" y="10883"/>
                    <a:pt x="10310" y="10883"/>
                  </a:cubicBezTo>
                  <a:cubicBezTo>
                    <a:pt x="10608" y="10608"/>
                    <a:pt x="10883" y="10608"/>
                    <a:pt x="11181" y="10310"/>
                  </a:cubicBezTo>
                  <a:cubicBezTo>
                    <a:pt x="10035" y="9738"/>
                    <a:pt x="7744" y="7744"/>
                    <a:pt x="5155" y="5453"/>
                  </a:cubicBezTo>
                  <a:cubicBezTo>
                    <a:pt x="3162" y="3437"/>
                    <a:pt x="1444" y="1444"/>
                    <a:pt x="573" y="0"/>
                  </a:cubicBezTo>
                  <a:close/>
                </a:path>
              </a:pathLst>
            </a:custGeom>
            <a:solidFill>
              <a:schemeClr val="accent5"/>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33"/>
            <p:cNvSpPr/>
            <p:nvPr/>
          </p:nvSpPr>
          <p:spPr>
            <a:xfrm>
              <a:off x="1792075" y="3862150"/>
              <a:ext cx="343700" cy="336250"/>
            </a:xfrm>
            <a:custGeom>
              <a:avLst/>
              <a:gdLst/>
              <a:ahLst/>
              <a:cxnLst/>
              <a:rect l="l" t="t" r="r" b="b"/>
              <a:pathLst>
                <a:path w="13748" h="13450" extrusionOk="0">
                  <a:moveTo>
                    <a:pt x="3437" y="0"/>
                  </a:moveTo>
                  <a:cubicBezTo>
                    <a:pt x="1994" y="1146"/>
                    <a:pt x="848" y="2566"/>
                    <a:pt x="275" y="4285"/>
                  </a:cubicBezTo>
                  <a:cubicBezTo>
                    <a:pt x="275" y="4582"/>
                    <a:pt x="0" y="5155"/>
                    <a:pt x="0" y="5430"/>
                  </a:cubicBezTo>
                  <a:lnTo>
                    <a:pt x="0" y="6576"/>
                  </a:lnTo>
                  <a:lnTo>
                    <a:pt x="0" y="6874"/>
                  </a:lnTo>
                  <a:lnTo>
                    <a:pt x="0" y="7446"/>
                  </a:lnTo>
                  <a:cubicBezTo>
                    <a:pt x="275" y="8592"/>
                    <a:pt x="573" y="9737"/>
                    <a:pt x="1146" y="10585"/>
                  </a:cubicBezTo>
                  <a:cubicBezTo>
                    <a:pt x="2864" y="12303"/>
                    <a:pt x="5155" y="13449"/>
                    <a:pt x="7722" y="13449"/>
                  </a:cubicBezTo>
                  <a:cubicBezTo>
                    <a:pt x="10013" y="13449"/>
                    <a:pt x="12029" y="12601"/>
                    <a:pt x="13747" y="11456"/>
                  </a:cubicBezTo>
                  <a:lnTo>
                    <a:pt x="13747" y="11456"/>
                  </a:lnTo>
                  <a:cubicBezTo>
                    <a:pt x="12602" y="12029"/>
                    <a:pt x="11158" y="12303"/>
                    <a:pt x="10013" y="12303"/>
                  </a:cubicBezTo>
                  <a:cubicBezTo>
                    <a:pt x="8592" y="12303"/>
                    <a:pt x="7149" y="12029"/>
                    <a:pt x="6003" y="11456"/>
                  </a:cubicBezTo>
                  <a:cubicBezTo>
                    <a:pt x="5155" y="10883"/>
                    <a:pt x="4285" y="10012"/>
                    <a:pt x="3712" y="9440"/>
                  </a:cubicBezTo>
                  <a:cubicBezTo>
                    <a:pt x="2864" y="8019"/>
                    <a:pt x="1994" y="6576"/>
                    <a:pt x="1994" y="4857"/>
                  </a:cubicBezTo>
                  <a:lnTo>
                    <a:pt x="1994" y="4582"/>
                  </a:lnTo>
                  <a:lnTo>
                    <a:pt x="1994" y="3437"/>
                  </a:lnTo>
                  <a:cubicBezTo>
                    <a:pt x="2292" y="3139"/>
                    <a:pt x="2292" y="2566"/>
                    <a:pt x="2566" y="1993"/>
                  </a:cubicBezTo>
                  <a:cubicBezTo>
                    <a:pt x="2566" y="1421"/>
                    <a:pt x="3139" y="848"/>
                    <a:pt x="3437"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33"/>
            <p:cNvSpPr/>
            <p:nvPr/>
          </p:nvSpPr>
          <p:spPr>
            <a:xfrm>
              <a:off x="1749125" y="3779025"/>
              <a:ext cx="372325" cy="398175"/>
            </a:xfrm>
            <a:custGeom>
              <a:avLst/>
              <a:gdLst/>
              <a:ahLst/>
              <a:cxnLst/>
              <a:rect l="l" t="t" r="r" b="b"/>
              <a:pathLst>
                <a:path w="14893" h="15927" extrusionOk="0">
                  <a:moveTo>
                    <a:pt x="1391" y="0"/>
                  </a:moveTo>
                  <a:cubicBezTo>
                    <a:pt x="1136" y="0"/>
                    <a:pt x="956" y="64"/>
                    <a:pt x="848" y="163"/>
                  </a:cubicBezTo>
                  <a:cubicBezTo>
                    <a:pt x="0" y="736"/>
                    <a:pt x="1146" y="2752"/>
                    <a:pt x="3139" y="5616"/>
                  </a:cubicBezTo>
                  <a:cubicBezTo>
                    <a:pt x="4284" y="7037"/>
                    <a:pt x="6003" y="9053"/>
                    <a:pt x="7721" y="10771"/>
                  </a:cubicBezTo>
                  <a:cubicBezTo>
                    <a:pt x="9737" y="12765"/>
                    <a:pt x="12029" y="14483"/>
                    <a:pt x="13747" y="15926"/>
                  </a:cubicBezTo>
                  <a:lnTo>
                    <a:pt x="14022" y="15628"/>
                  </a:lnTo>
                  <a:cubicBezTo>
                    <a:pt x="14320" y="15628"/>
                    <a:pt x="14595" y="15354"/>
                    <a:pt x="14892" y="15056"/>
                  </a:cubicBezTo>
                  <a:cubicBezTo>
                    <a:pt x="13747" y="14483"/>
                    <a:pt x="11158" y="12490"/>
                    <a:pt x="8592" y="9901"/>
                  </a:cubicBezTo>
                  <a:cubicBezTo>
                    <a:pt x="6576" y="7907"/>
                    <a:pt x="4857" y="5891"/>
                    <a:pt x="4010" y="4471"/>
                  </a:cubicBezTo>
                  <a:cubicBezTo>
                    <a:pt x="3437" y="3600"/>
                    <a:pt x="3139" y="2752"/>
                    <a:pt x="3139" y="2752"/>
                  </a:cubicBezTo>
                  <a:cubicBezTo>
                    <a:pt x="3219" y="2672"/>
                    <a:pt x="3339" y="2635"/>
                    <a:pt x="3489" y="2635"/>
                  </a:cubicBezTo>
                  <a:cubicBezTo>
                    <a:pt x="3895" y="2635"/>
                    <a:pt x="4519" y="2907"/>
                    <a:pt x="5155" y="3325"/>
                  </a:cubicBezTo>
                  <a:cubicBezTo>
                    <a:pt x="5430" y="3027"/>
                    <a:pt x="6003" y="3027"/>
                    <a:pt x="6301" y="2752"/>
                  </a:cubicBezTo>
                  <a:cubicBezTo>
                    <a:pt x="5155" y="1882"/>
                    <a:pt x="4284" y="1034"/>
                    <a:pt x="3437" y="736"/>
                  </a:cubicBezTo>
                  <a:cubicBezTo>
                    <a:pt x="2517" y="196"/>
                    <a:pt x="1839" y="0"/>
                    <a:pt x="1391"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33"/>
            <p:cNvSpPr/>
            <p:nvPr/>
          </p:nvSpPr>
          <p:spPr>
            <a:xfrm>
              <a:off x="1827575" y="3797425"/>
              <a:ext cx="79075" cy="64750"/>
            </a:xfrm>
            <a:custGeom>
              <a:avLst/>
              <a:gdLst/>
              <a:ahLst/>
              <a:cxnLst/>
              <a:rect l="l" t="t" r="r" b="b"/>
              <a:pathLst>
                <a:path w="3163" h="2590" extrusionOk="0">
                  <a:moveTo>
                    <a:pt x="95" y="1950"/>
                  </a:moveTo>
                  <a:lnTo>
                    <a:pt x="95" y="1950"/>
                  </a:lnTo>
                  <a:cubicBezTo>
                    <a:pt x="60" y="1967"/>
                    <a:pt x="28" y="1989"/>
                    <a:pt x="1" y="2016"/>
                  </a:cubicBezTo>
                  <a:cubicBezTo>
                    <a:pt x="34" y="1995"/>
                    <a:pt x="66" y="1972"/>
                    <a:pt x="95" y="1950"/>
                  </a:cubicBezTo>
                  <a:close/>
                  <a:moveTo>
                    <a:pt x="299" y="0"/>
                  </a:moveTo>
                  <a:lnTo>
                    <a:pt x="299" y="0"/>
                  </a:lnTo>
                  <a:cubicBezTo>
                    <a:pt x="563" y="551"/>
                    <a:pt x="849" y="1378"/>
                    <a:pt x="95" y="1950"/>
                  </a:cubicBezTo>
                  <a:lnTo>
                    <a:pt x="95" y="1950"/>
                  </a:lnTo>
                  <a:cubicBezTo>
                    <a:pt x="166" y="1915"/>
                    <a:pt x="252" y="1899"/>
                    <a:pt x="351" y="1899"/>
                  </a:cubicBezTo>
                  <a:cubicBezTo>
                    <a:pt x="757" y="1899"/>
                    <a:pt x="1381" y="2171"/>
                    <a:pt x="2017" y="2589"/>
                  </a:cubicBezTo>
                  <a:cubicBezTo>
                    <a:pt x="2292" y="2291"/>
                    <a:pt x="2865" y="2291"/>
                    <a:pt x="3163" y="2016"/>
                  </a:cubicBezTo>
                  <a:cubicBezTo>
                    <a:pt x="2017" y="1146"/>
                    <a:pt x="1146" y="298"/>
                    <a:pt x="299" y="0"/>
                  </a:cubicBezTo>
                  <a:close/>
                </a:path>
              </a:pathLst>
            </a:custGeom>
            <a:solidFill>
              <a:schemeClr val="accent5"/>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3" name="Google Shape;5883;p33"/>
          <p:cNvSpPr txBox="1"/>
          <p:nvPr/>
        </p:nvSpPr>
        <p:spPr>
          <a:xfrm>
            <a:off x="388600" y="2067900"/>
            <a:ext cx="22308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Times New Roman"/>
                <a:ea typeface="Times New Roman"/>
                <a:cs typeface="Times New Roman"/>
                <a:sym typeface="Times New Roman"/>
              </a:rPr>
              <a:t>958,524</a:t>
            </a:r>
            <a:r>
              <a:rPr lang="en">
                <a:solidFill>
                  <a:schemeClr val="dk1"/>
                </a:solidFill>
                <a:latin typeface="Times New Roman"/>
                <a:ea typeface="Times New Roman"/>
                <a:cs typeface="Times New Roman"/>
                <a:sym typeface="Times New Roman"/>
              </a:rPr>
              <a:t>   Unique Asteroids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b="1">
                <a:solidFill>
                  <a:schemeClr val="dk1"/>
                </a:solidFill>
                <a:latin typeface="Times New Roman"/>
                <a:ea typeface="Times New Roman"/>
                <a:cs typeface="Times New Roman"/>
                <a:sym typeface="Times New Roman"/>
              </a:rPr>
              <a:t>44</a:t>
            </a:r>
            <a:r>
              <a:rPr lang="en">
                <a:solidFill>
                  <a:schemeClr val="dk1"/>
                </a:solidFill>
                <a:latin typeface="Times New Roman"/>
                <a:ea typeface="Times New Roman"/>
                <a:cs typeface="Times New Roman"/>
                <a:sym typeface="Times New Roman"/>
              </a:rPr>
              <a:t>  Attributes</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Identify attributes (7)</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Size attributes (4)</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Orbital attributes (33)</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r>
              <a:rPr lang="en" sz="1600" b="1">
                <a:solidFill>
                  <a:schemeClr val="dk1"/>
                </a:solidFill>
                <a:latin typeface="Times New Roman"/>
                <a:ea typeface="Times New Roman"/>
                <a:cs typeface="Times New Roman"/>
                <a:sym typeface="Times New Roman"/>
              </a:rPr>
              <a:t>1 </a:t>
            </a:r>
            <a:r>
              <a:rPr lang="en">
                <a:solidFill>
                  <a:schemeClr val="dk1"/>
                </a:solidFill>
                <a:latin typeface="Times New Roman"/>
                <a:ea typeface="Times New Roman"/>
                <a:cs typeface="Times New Roman"/>
                <a:sym typeface="Times New Roman"/>
              </a:rPr>
              <a:t> Target Variable (PHA)</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5884" name="Google Shape;5884;p33"/>
          <p:cNvSpPr txBox="1"/>
          <p:nvPr/>
        </p:nvSpPr>
        <p:spPr>
          <a:xfrm>
            <a:off x="5984675" y="1387200"/>
            <a:ext cx="29211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Dosis"/>
              <a:buChar char="❏"/>
            </a:pPr>
            <a:r>
              <a:rPr lang="en" dirty="0">
                <a:solidFill>
                  <a:schemeClr val="dk1"/>
                </a:solidFill>
                <a:latin typeface="Times New Roman"/>
                <a:ea typeface="Times New Roman"/>
                <a:cs typeface="Times New Roman"/>
                <a:sym typeface="Times New Roman"/>
              </a:rPr>
              <a:t>Kaggle: </a:t>
            </a:r>
            <a:r>
              <a:rPr lang="en" u="sng" dirty="0">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Asteroid Dataset</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Jet Propulsion Laboratory of California Institute of Technology</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January 31, 2022</a:t>
            </a:r>
            <a:endParaRPr dirty="0">
              <a:solidFill>
                <a:schemeClr val="dk1"/>
              </a:solidFill>
              <a:latin typeface="Times New Roman"/>
              <a:ea typeface="Times New Roman"/>
              <a:cs typeface="Times New Roman"/>
              <a:sym typeface="Times New Roman"/>
            </a:endParaRPr>
          </a:p>
        </p:txBody>
      </p:sp>
      <p:grpSp>
        <p:nvGrpSpPr>
          <p:cNvPr id="5885" name="Google Shape;5885;p33"/>
          <p:cNvGrpSpPr/>
          <p:nvPr/>
        </p:nvGrpSpPr>
        <p:grpSpPr>
          <a:xfrm rot="-421">
            <a:off x="4854637" y="1631973"/>
            <a:ext cx="588355" cy="543496"/>
            <a:chOff x="1187450" y="1511142"/>
            <a:chExt cx="721200" cy="721200"/>
          </a:xfrm>
        </p:grpSpPr>
        <p:grpSp>
          <p:nvGrpSpPr>
            <p:cNvPr id="5886" name="Google Shape;5886;p33"/>
            <p:cNvGrpSpPr/>
            <p:nvPr/>
          </p:nvGrpSpPr>
          <p:grpSpPr>
            <a:xfrm>
              <a:off x="1187450" y="1511142"/>
              <a:ext cx="721200" cy="721200"/>
              <a:chOff x="637025" y="1546150"/>
              <a:chExt cx="721200" cy="721200"/>
            </a:xfrm>
          </p:grpSpPr>
          <p:grpSp>
            <p:nvGrpSpPr>
              <p:cNvPr id="5887" name="Google Shape;5887;p33"/>
              <p:cNvGrpSpPr/>
              <p:nvPr/>
            </p:nvGrpSpPr>
            <p:grpSpPr>
              <a:xfrm>
                <a:off x="637025" y="1546150"/>
                <a:ext cx="721200" cy="721200"/>
                <a:chOff x="271975" y="1017725"/>
                <a:chExt cx="721200" cy="721200"/>
              </a:xfrm>
            </p:grpSpPr>
            <p:sp>
              <p:nvSpPr>
                <p:cNvPr id="5888" name="Google Shape;5888;p33"/>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33"/>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0" name="Google Shape;5890;p33"/>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33"/>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2" name="Google Shape;5892;p33"/>
            <p:cNvGrpSpPr/>
            <p:nvPr/>
          </p:nvGrpSpPr>
          <p:grpSpPr>
            <a:xfrm>
              <a:off x="1304613" y="1628325"/>
              <a:ext cx="486875" cy="486875"/>
              <a:chOff x="4740225" y="1990300"/>
              <a:chExt cx="486875" cy="486875"/>
            </a:xfrm>
          </p:grpSpPr>
          <p:sp>
            <p:nvSpPr>
              <p:cNvPr id="5893" name="Google Shape;5893;p33"/>
              <p:cNvSpPr/>
              <p:nvPr/>
            </p:nvSpPr>
            <p:spPr>
              <a:xfrm>
                <a:off x="4740225" y="1990300"/>
                <a:ext cx="486875" cy="486875"/>
              </a:xfrm>
              <a:custGeom>
                <a:avLst/>
                <a:gdLst/>
                <a:ahLst/>
                <a:cxnLst/>
                <a:rect l="l" t="t" r="r" b="b"/>
                <a:pathLst>
                  <a:path w="19475" h="19475" extrusionOk="0">
                    <a:moveTo>
                      <a:pt x="9738" y="0"/>
                    </a:moveTo>
                    <a:cubicBezTo>
                      <a:pt x="4308" y="0"/>
                      <a:pt x="0" y="4308"/>
                      <a:pt x="0" y="9738"/>
                    </a:cubicBezTo>
                    <a:cubicBezTo>
                      <a:pt x="0" y="14893"/>
                      <a:pt x="4308" y="19475"/>
                      <a:pt x="9738" y="19475"/>
                    </a:cubicBezTo>
                    <a:cubicBezTo>
                      <a:pt x="14893" y="19475"/>
                      <a:pt x="19475" y="14893"/>
                      <a:pt x="19475" y="9738"/>
                    </a:cubicBezTo>
                    <a:cubicBezTo>
                      <a:pt x="19475" y="4308"/>
                      <a:pt x="14893" y="0"/>
                      <a:pt x="9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33"/>
              <p:cNvSpPr/>
              <p:nvPr/>
            </p:nvSpPr>
            <p:spPr>
              <a:xfrm>
                <a:off x="4847900" y="2370050"/>
                <a:ext cx="78500" cy="78500"/>
              </a:xfrm>
              <a:custGeom>
                <a:avLst/>
                <a:gdLst/>
                <a:ahLst/>
                <a:cxnLst/>
                <a:rect l="l" t="t" r="r" b="b"/>
                <a:pathLst>
                  <a:path w="3140" h="3140" extrusionOk="0">
                    <a:moveTo>
                      <a:pt x="1719" y="0"/>
                    </a:moveTo>
                    <a:lnTo>
                      <a:pt x="1421" y="1421"/>
                    </a:lnTo>
                    <a:lnTo>
                      <a:pt x="1" y="1421"/>
                    </a:lnTo>
                    <a:lnTo>
                      <a:pt x="1421" y="1719"/>
                    </a:lnTo>
                    <a:lnTo>
                      <a:pt x="1719" y="3139"/>
                    </a:lnTo>
                    <a:lnTo>
                      <a:pt x="1719" y="1719"/>
                    </a:lnTo>
                    <a:lnTo>
                      <a:pt x="3140" y="1421"/>
                    </a:lnTo>
                    <a:lnTo>
                      <a:pt x="1719" y="1421"/>
                    </a:lnTo>
                    <a:lnTo>
                      <a:pt x="17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33"/>
              <p:cNvSpPr/>
              <p:nvPr/>
            </p:nvSpPr>
            <p:spPr>
              <a:xfrm>
                <a:off x="5148625" y="2133500"/>
                <a:ext cx="71625" cy="79050"/>
              </a:xfrm>
              <a:custGeom>
                <a:avLst/>
                <a:gdLst/>
                <a:ahLst/>
                <a:cxnLst/>
                <a:rect l="l" t="t" r="r" b="b"/>
                <a:pathLst>
                  <a:path w="2865" h="3162" extrusionOk="0">
                    <a:moveTo>
                      <a:pt x="1421" y="0"/>
                    </a:moveTo>
                    <a:lnTo>
                      <a:pt x="1146" y="1444"/>
                    </a:lnTo>
                    <a:lnTo>
                      <a:pt x="0" y="1719"/>
                    </a:lnTo>
                    <a:lnTo>
                      <a:pt x="1146" y="1719"/>
                    </a:lnTo>
                    <a:lnTo>
                      <a:pt x="1421" y="3162"/>
                    </a:lnTo>
                    <a:lnTo>
                      <a:pt x="1421" y="1719"/>
                    </a:lnTo>
                    <a:lnTo>
                      <a:pt x="2864" y="1719"/>
                    </a:lnTo>
                    <a:lnTo>
                      <a:pt x="1421" y="1444"/>
                    </a:lnTo>
                    <a:lnTo>
                      <a:pt x="1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33"/>
              <p:cNvSpPr/>
              <p:nvPr/>
            </p:nvSpPr>
            <p:spPr>
              <a:xfrm>
                <a:off x="4997975" y="2405550"/>
                <a:ext cx="14350" cy="14350"/>
              </a:xfrm>
              <a:custGeom>
                <a:avLst/>
                <a:gdLst/>
                <a:ahLst/>
                <a:cxnLst/>
                <a:rect l="l" t="t" r="r" b="b"/>
                <a:pathLst>
                  <a:path w="574" h="574" extrusionOk="0">
                    <a:moveTo>
                      <a:pt x="298" y="1"/>
                    </a:moveTo>
                    <a:lnTo>
                      <a:pt x="0" y="299"/>
                    </a:lnTo>
                    <a:lnTo>
                      <a:pt x="298" y="574"/>
                    </a:lnTo>
                    <a:lnTo>
                      <a:pt x="573" y="299"/>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33"/>
              <p:cNvSpPr/>
              <p:nvPr/>
            </p:nvSpPr>
            <p:spPr>
              <a:xfrm>
                <a:off x="5055250" y="2026375"/>
                <a:ext cx="14350" cy="14350"/>
              </a:xfrm>
              <a:custGeom>
                <a:avLst/>
                <a:gdLst/>
                <a:ahLst/>
                <a:cxnLst/>
                <a:rect l="l" t="t" r="r" b="b"/>
                <a:pathLst>
                  <a:path w="574" h="574" extrusionOk="0">
                    <a:moveTo>
                      <a:pt x="298" y="1"/>
                    </a:moveTo>
                    <a:lnTo>
                      <a:pt x="1" y="276"/>
                    </a:lnTo>
                    <a:lnTo>
                      <a:pt x="298" y="574"/>
                    </a:lnTo>
                    <a:lnTo>
                      <a:pt x="573" y="276"/>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33"/>
              <p:cNvSpPr/>
              <p:nvPr/>
            </p:nvSpPr>
            <p:spPr>
              <a:xfrm>
                <a:off x="5141175" y="2355725"/>
                <a:ext cx="14350" cy="14350"/>
              </a:xfrm>
              <a:custGeom>
                <a:avLst/>
                <a:gdLst/>
                <a:ahLst/>
                <a:cxnLst/>
                <a:rect l="l" t="t" r="r" b="b"/>
                <a:pathLst>
                  <a:path w="574" h="574" extrusionOk="0">
                    <a:moveTo>
                      <a:pt x="298" y="1"/>
                    </a:moveTo>
                    <a:lnTo>
                      <a:pt x="0" y="276"/>
                    </a:lnTo>
                    <a:lnTo>
                      <a:pt x="298" y="573"/>
                    </a:lnTo>
                    <a:lnTo>
                      <a:pt x="573" y="276"/>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33"/>
              <p:cNvSpPr/>
              <p:nvPr/>
            </p:nvSpPr>
            <p:spPr>
              <a:xfrm>
                <a:off x="4933825" y="2055025"/>
                <a:ext cx="14350" cy="14350"/>
              </a:xfrm>
              <a:custGeom>
                <a:avLst/>
                <a:gdLst/>
                <a:ahLst/>
                <a:cxnLst/>
                <a:rect l="l" t="t" r="r" b="b"/>
                <a:pathLst>
                  <a:path w="574" h="574" extrusionOk="0">
                    <a:moveTo>
                      <a:pt x="275" y="0"/>
                    </a:moveTo>
                    <a:lnTo>
                      <a:pt x="0" y="275"/>
                    </a:lnTo>
                    <a:lnTo>
                      <a:pt x="275" y="573"/>
                    </a:lnTo>
                    <a:lnTo>
                      <a:pt x="573" y="275"/>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33"/>
              <p:cNvSpPr/>
              <p:nvPr/>
            </p:nvSpPr>
            <p:spPr>
              <a:xfrm>
                <a:off x="4804950" y="2333975"/>
                <a:ext cx="14350" cy="14325"/>
              </a:xfrm>
              <a:custGeom>
                <a:avLst/>
                <a:gdLst/>
                <a:ahLst/>
                <a:cxnLst/>
                <a:rect l="l" t="t" r="r" b="b"/>
                <a:pathLst>
                  <a:path w="574" h="573" extrusionOk="0">
                    <a:moveTo>
                      <a:pt x="275" y="0"/>
                    </a:moveTo>
                    <a:lnTo>
                      <a:pt x="0" y="298"/>
                    </a:lnTo>
                    <a:lnTo>
                      <a:pt x="275" y="573"/>
                    </a:lnTo>
                    <a:lnTo>
                      <a:pt x="573" y="298"/>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33"/>
              <p:cNvSpPr/>
              <p:nvPr/>
            </p:nvSpPr>
            <p:spPr>
              <a:xfrm>
                <a:off x="5169800" y="2305325"/>
                <a:ext cx="7475" cy="14350"/>
              </a:xfrm>
              <a:custGeom>
                <a:avLst/>
                <a:gdLst/>
                <a:ahLst/>
                <a:cxnLst/>
                <a:rect l="l" t="t" r="r" b="b"/>
                <a:pathLst>
                  <a:path w="299" h="574" extrusionOk="0">
                    <a:moveTo>
                      <a:pt x="1" y="1"/>
                    </a:moveTo>
                    <a:lnTo>
                      <a:pt x="1" y="298"/>
                    </a:lnTo>
                    <a:lnTo>
                      <a:pt x="1" y="573"/>
                    </a:lnTo>
                    <a:lnTo>
                      <a:pt x="299" y="29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33"/>
              <p:cNvSpPr/>
              <p:nvPr/>
            </p:nvSpPr>
            <p:spPr>
              <a:xfrm>
                <a:off x="4811825" y="2119175"/>
                <a:ext cx="14350" cy="14350"/>
              </a:xfrm>
              <a:custGeom>
                <a:avLst/>
                <a:gdLst/>
                <a:ahLst/>
                <a:cxnLst/>
                <a:rect l="l" t="t" r="r" b="b"/>
                <a:pathLst>
                  <a:path w="574" h="574" extrusionOk="0">
                    <a:moveTo>
                      <a:pt x="298" y="0"/>
                    </a:moveTo>
                    <a:lnTo>
                      <a:pt x="0" y="298"/>
                    </a:lnTo>
                    <a:lnTo>
                      <a:pt x="298" y="573"/>
                    </a:lnTo>
                    <a:lnTo>
                      <a:pt x="573" y="298"/>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33"/>
              <p:cNvSpPr/>
              <p:nvPr/>
            </p:nvSpPr>
            <p:spPr>
              <a:xfrm>
                <a:off x="4790625" y="2040700"/>
                <a:ext cx="379200" cy="379200"/>
              </a:xfrm>
              <a:custGeom>
                <a:avLst/>
                <a:gdLst/>
                <a:ahLst/>
                <a:cxnLst/>
                <a:rect l="l" t="t" r="r" b="b"/>
                <a:pathLst>
                  <a:path w="15168" h="15168" extrusionOk="0">
                    <a:moveTo>
                      <a:pt x="7149" y="1"/>
                    </a:moveTo>
                    <a:cubicBezTo>
                      <a:pt x="7588" y="139"/>
                      <a:pt x="7952" y="284"/>
                      <a:pt x="8313" y="429"/>
                    </a:cubicBezTo>
                    <a:lnTo>
                      <a:pt x="8313" y="429"/>
                    </a:lnTo>
                    <a:cubicBezTo>
                      <a:pt x="7931" y="255"/>
                      <a:pt x="7541" y="112"/>
                      <a:pt x="7149" y="1"/>
                    </a:cubicBezTo>
                    <a:close/>
                    <a:moveTo>
                      <a:pt x="8313" y="429"/>
                    </a:moveTo>
                    <a:cubicBezTo>
                      <a:pt x="8993" y="737"/>
                      <a:pt x="9645" y="1142"/>
                      <a:pt x="10223" y="1631"/>
                    </a:cubicBezTo>
                    <a:lnTo>
                      <a:pt x="10223" y="1631"/>
                    </a:lnTo>
                    <a:lnTo>
                      <a:pt x="9738" y="1146"/>
                    </a:lnTo>
                    <a:cubicBezTo>
                      <a:pt x="9738" y="1146"/>
                      <a:pt x="9440" y="1146"/>
                      <a:pt x="9440" y="848"/>
                    </a:cubicBezTo>
                    <a:cubicBezTo>
                      <a:pt x="9020" y="712"/>
                      <a:pt x="8668" y="570"/>
                      <a:pt x="8313" y="429"/>
                    </a:cubicBezTo>
                    <a:close/>
                    <a:moveTo>
                      <a:pt x="12602" y="1994"/>
                    </a:moveTo>
                    <a:lnTo>
                      <a:pt x="12602" y="1994"/>
                    </a:lnTo>
                    <a:cubicBezTo>
                      <a:pt x="12713" y="2151"/>
                      <a:pt x="12817" y="2312"/>
                      <a:pt x="12913" y="2475"/>
                    </a:cubicBezTo>
                    <a:lnTo>
                      <a:pt x="12913" y="2475"/>
                    </a:lnTo>
                    <a:cubicBezTo>
                      <a:pt x="12891" y="2413"/>
                      <a:pt x="12877" y="2352"/>
                      <a:pt x="12877" y="2292"/>
                    </a:cubicBezTo>
                    <a:cubicBezTo>
                      <a:pt x="12877" y="1994"/>
                      <a:pt x="12602" y="1994"/>
                      <a:pt x="12602" y="1994"/>
                    </a:cubicBezTo>
                    <a:close/>
                    <a:moveTo>
                      <a:pt x="2416" y="2291"/>
                    </a:moveTo>
                    <a:cubicBezTo>
                      <a:pt x="2374" y="2292"/>
                      <a:pt x="2333" y="2292"/>
                      <a:pt x="2292" y="2292"/>
                    </a:cubicBezTo>
                    <a:lnTo>
                      <a:pt x="1994" y="2567"/>
                    </a:lnTo>
                    <a:cubicBezTo>
                      <a:pt x="2132" y="2469"/>
                      <a:pt x="2273" y="2377"/>
                      <a:pt x="2416" y="2291"/>
                    </a:cubicBezTo>
                    <a:close/>
                    <a:moveTo>
                      <a:pt x="12913" y="2475"/>
                    </a:moveTo>
                    <a:cubicBezTo>
                      <a:pt x="12993" y="2696"/>
                      <a:pt x="13175" y="2925"/>
                      <a:pt x="13175" y="3139"/>
                    </a:cubicBezTo>
                    <a:lnTo>
                      <a:pt x="13336" y="3315"/>
                    </a:lnTo>
                    <a:lnTo>
                      <a:pt x="13336" y="3315"/>
                    </a:lnTo>
                    <a:cubicBezTo>
                      <a:pt x="13216" y="3028"/>
                      <a:pt x="13075" y="2747"/>
                      <a:pt x="12913" y="2475"/>
                    </a:cubicBezTo>
                    <a:close/>
                    <a:moveTo>
                      <a:pt x="13336" y="3315"/>
                    </a:moveTo>
                    <a:cubicBezTo>
                      <a:pt x="13376" y="3410"/>
                      <a:pt x="13414" y="3506"/>
                      <a:pt x="13450" y="3603"/>
                    </a:cubicBezTo>
                    <a:lnTo>
                      <a:pt x="13450" y="3603"/>
                    </a:lnTo>
                    <a:lnTo>
                      <a:pt x="13450" y="3437"/>
                    </a:lnTo>
                    <a:lnTo>
                      <a:pt x="13336" y="3315"/>
                    </a:lnTo>
                    <a:close/>
                    <a:moveTo>
                      <a:pt x="1270" y="5406"/>
                    </a:moveTo>
                    <a:cubicBezTo>
                      <a:pt x="1235" y="5422"/>
                      <a:pt x="1195" y="5431"/>
                      <a:pt x="1146" y="5431"/>
                    </a:cubicBezTo>
                    <a:cubicBezTo>
                      <a:pt x="1146" y="5496"/>
                      <a:pt x="1146" y="5546"/>
                      <a:pt x="1143" y="5586"/>
                    </a:cubicBezTo>
                    <a:lnTo>
                      <a:pt x="1143" y="5586"/>
                    </a:lnTo>
                    <a:cubicBezTo>
                      <a:pt x="1185" y="5525"/>
                      <a:pt x="1227" y="5465"/>
                      <a:pt x="1270" y="5406"/>
                    </a:cubicBezTo>
                    <a:close/>
                    <a:moveTo>
                      <a:pt x="1143" y="5586"/>
                    </a:moveTo>
                    <a:cubicBezTo>
                      <a:pt x="1113" y="5630"/>
                      <a:pt x="1084" y="5674"/>
                      <a:pt x="1054" y="5718"/>
                    </a:cubicBezTo>
                    <a:lnTo>
                      <a:pt x="1054" y="5718"/>
                    </a:lnTo>
                    <a:cubicBezTo>
                      <a:pt x="1117" y="5704"/>
                      <a:pt x="1137" y="5669"/>
                      <a:pt x="1143" y="5586"/>
                    </a:cubicBezTo>
                    <a:close/>
                    <a:moveTo>
                      <a:pt x="1054" y="5718"/>
                    </a:moveTo>
                    <a:cubicBezTo>
                      <a:pt x="1010" y="5728"/>
                      <a:pt x="945" y="5728"/>
                      <a:pt x="848" y="5728"/>
                    </a:cubicBezTo>
                    <a:cubicBezTo>
                      <a:pt x="712" y="6148"/>
                      <a:pt x="570" y="6501"/>
                      <a:pt x="429" y="6855"/>
                    </a:cubicBezTo>
                    <a:lnTo>
                      <a:pt x="429" y="6855"/>
                    </a:lnTo>
                    <a:cubicBezTo>
                      <a:pt x="606" y="6464"/>
                      <a:pt x="815" y="6082"/>
                      <a:pt x="1054" y="5718"/>
                    </a:cubicBezTo>
                    <a:close/>
                    <a:moveTo>
                      <a:pt x="429" y="6855"/>
                    </a:moveTo>
                    <a:lnTo>
                      <a:pt x="429" y="6855"/>
                    </a:lnTo>
                    <a:cubicBezTo>
                      <a:pt x="255" y="7237"/>
                      <a:pt x="112" y="7628"/>
                      <a:pt x="1" y="8019"/>
                    </a:cubicBezTo>
                    <a:cubicBezTo>
                      <a:pt x="139" y="7580"/>
                      <a:pt x="284" y="7216"/>
                      <a:pt x="429" y="6855"/>
                    </a:cubicBezTo>
                    <a:close/>
                    <a:moveTo>
                      <a:pt x="15168" y="7149"/>
                    </a:moveTo>
                    <a:lnTo>
                      <a:pt x="15168" y="7149"/>
                    </a:lnTo>
                    <a:cubicBezTo>
                      <a:pt x="14918" y="7939"/>
                      <a:pt x="14650" y="8484"/>
                      <a:pt x="14397" y="9212"/>
                    </a:cubicBezTo>
                    <a:lnTo>
                      <a:pt x="14397" y="9212"/>
                    </a:lnTo>
                    <a:cubicBezTo>
                      <a:pt x="14798" y="8559"/>
                      <a:pt x="15072" y="7855"/>
                      <a:pt x="15168" y="7149"/>
                    </a:cubicBezTo>
                    <a:close/>
                    <a:moveTo>
                      <a:pt x="14397" y="9212"/>
                    </a:moveTo>
                    <a:cubicBezTo>
                      <a:pt x="14300" y="9370"/>
                      <a:pt x="14196" y="9524"/>
                      <a:pt x="14085" y="9675"/>
                    </a:cubicBezTo>
                    <a:lnTo>
                      <a:pt x="14085" y="9675"/>
                    </a:lnTo>
                    <a:lnTo>
                      <a:pt x="14320" y="9440"/>
                    </a:lnTo>
                    <a:cubicBezTo>
                      <a:pt x="14345" y="9362"/>
                      <a:pt x="14371" y="9286"/>
                      <a:pt x="14397" y="9212"/>
                    </a:cubicBezTo>
                    <a:close/>
                    <a:moveTo>
                      <a:pt x="14085" y="9675"/>
                    </a:moveTo>
                    <a:lnTo>
                      <a:pt x="14022" y="9738"/>
                    </a:lnTo>
                    <a:lnTo>
                      <a:pt x="13450" y="10311"/>
                    </a:lnTo>
                    <a:cubicBezTo>
                      <a:pt x="13313" y="10447"/>
                      <a:pt x="13245" y="10588"/>
                      <a:pt x="13174" y="10697"/>
                    </a:cubicBezTo>
                    <a:lnTo>
                      <a:pt x="13174" y="10697"/>
                    </a:lnTo>
                    <a:cubicBezTo>
                      <a:pt x="13510" y="10383"/>
                      <a:pt x="13817" y="10040"/>
                      <a:pt x="14085" y="9675"/>
                    </a:cubicBezTo>
                    <a:close/>
                    <a:moveTo>
                      <a:pt x="13174" y="10697"/>
                    </a:moveTo>
                    <a:lnTo>
                      <a:pt x="13174" y="10697"/>
                    </a:lnTo>
                    <a:cubicBezTo>
                      <a:pt x="13112" y="10755"/>
                      <a:pt x="13049" y="10811"/>
                      <a:pt x="12985" y="10867"/>
                    </a:cubicBezTo>
                    <a:lnTo>
                      <a:pt x="12985" y="10867"/>
                    </a:lnTo>
                    <a:cubicBezTo>
                      <a:pt x="13068" y="10839"/>
                      <a:pt x="13121" y="10777"/>
                      <a:pt x="13174" y="10697"/>
                    </a:cubicBezTo>
                    <a:close/>
                    <a:moveTo>
                      <a:pt x="5679" y="1345"/>
                    </a:moveTo>
                    <a:cubicBezTo>
                      <a:pt x="4538" y="1345"/>
                      <a:pt x="3420" y="1683"/>
                      <a:pt x="2416" y="2291"/>
                    </a:cubicBezTo>
                    <a:lnTo>
                      <a:pt x="2416" y="2291"/>
                    </a:lnTo>
                    <a:cubicBezTo>
                      <a:pt x="2655" y="2285"/>
                      <a:pt x="2905" y="2247"/>
                      <a:pt x="3139" y="1994"/>
                    </a:cubicBezTo>
                    <a:lnTo>
                      <a:pt x="3437" y="1994"/>
                    </a:lnTo>
                    <a:cubicBezTo>
                      <a:pt x="3712" y="1719"/>
                      <a:pt x="4010" y="1719"/>
                      <a:pt x="4285" y="1719"/>
                    </a:cubicBezTo>
                    <a:cubicBezTo>
                      <a:pt x="4720" y="1570"/>
                      <a:pt x="5224" y="1496"/>
                      <a:pt x="5763" y="1496"/>
                    </a:cubicBezTo>
                    <a:cubicBezTo>
                      <a:pt x="6301" y="1496"/>
                      <a:pt x="6874" y="1570"/>
                      <a:pt x="7447" y="1719"/>
                    </a:cubicBezTo>
                    <a:cubicBezTo>
                      <a:pt x="7722" y="1994"/>
                      <a:pt x="8020" y="1994"/>
                      <a:pt x="8592" y="2292"/>
                    </a:cubicBezTo>
                    <a:lnTo>
                      <a:pt x="9738" y="3437"/>
                    </a:lnTo>
                    <a:cubicBezTo>
                      <a:pt x="10586" y="4583"/>
                      <a:pt x="10883" y="6301"/>
                      <a:pt x="9738" y="7149"/>
                    </a:cubicBezTo>
                    <a:lnTo>
                      <a:pt x="9738" y="6576"/>
                    </a:lnTo>
                    <a:lnTo>
                      <a:pt x="9738" y="5728"/>
                    </a:lnTo>
                    <a:cubicBezTo>
                      <a:pt x="9738" y="5156"/>
                      <a:pt x="9440" y="4858"/>
                      <a:pt x="9165" y="4285"/>
                    </a:cubicBezTo>
                    <a:cubicBezTo>
                      <a:pt x="8867" y="4285"/>
                      <a:pt x="8867" y="4010"/>
                      <a:pt x="8592" y="3712"/>
                    </a:cubicBezTo>
                    <a:cubicBezTo>
                      <a:pt x="8592" y="3712"/>
                      <a:pt x="8294" y="3712"/>
                      <a:pt x="8020" y="3437"/>
                    </a:cubicBezTo>
                    <a:cubicBezTo>
                      <a:pt x="8020" y="3437"/>
                      <a:pt x="7722" y="3437"/>
                      <a:pt x="7722" y="3139"/>
                    </a:cubicBezTo>
                    <a:cubicBezTo>
                      <a:pt x="7447" y="3139"/>
                      <a:pt x="7149" y="3139"/>
                      <a:pt x="6874" y="2864"/>
                    </a:cubicBezTo>
                    <a:lnTo>
                      <a:pt x="4858" y="2864"/>
                    </a:lnTo>
                    <a:cubicBezTo>
                      <a:pt x="4583" y="3139"/>
                      <a:pt x="4285" y="3139"/>
                      <a:pt x="4010" y="3139"/>
                    </a:cubicBezTo>
                    <a:cubicBezTo>
                      <a:pt x="2903" y="3617"/>
                      <a:pt x="1976" y="4433"/>
                      <a:pt x="1270" y="5406"/>
                    </a:cubicBezTo>
                    <a:lnTo>
                      <a:pt x="1270" y="5406"/>
                    </a:lnTo>
                    <a:cubicBezTo>
                      <a:pt x="1431" y="5332"/>
                      <a:pt x="1474" y="5102"/>
                      <a:pt x="1719" y="4858"/>
                    </a:cubicBezTo>
                    <a:cubicBezTo>
                      <a:pt x="1994" y="4583"/>
                      <a:pt x="2292" y="4583"/>
                      <a:pt x="2567" y="4285"/>
                    </a:cubicBezTo>
                    <a:cubicBezTo>
                      <a:pt x="2864" y="4010"/>
                      <a:pt x="3139" y="3712"/>
                      <a:pt x="3437" y="3712"/>
                    </a:cubicBezTo>
                    <a:cubicBezTo>
                      <a:pt x="4010" y="3437"/>
                      <a:pt x="4583" y="3139"/>
                      <a:pt x="5156" y="3139"/>
                    </a:cubicBezTo>
                    <a:lnTo>
                      <a:pt x="6003" y="3139"/>
                    </a:lnTo>
                    <a:cubicBezTo>
                      <a:pt x="6301" y="3139"/>
                      <a:pt x="6576" y="3139"/>
                      <a:pt x="6576" y="3437"/>
                    </a:cubicBezTo>
                    <a:cubicBezTo>
                      <a:pt x="7722" y="3712"/>
                      <a:pt x="8867" y="4583"/>
                      <a:pt x="8867" y="5728"/>
                    </a:cubicBezTo>
                    <a:cubicBezTo>
                      <a:pt x="8867" y="5728"/>
                      <a:pt x="8592" y="5728"/>
                      <a:pt x="8592" y="5431"/>
                    </a:cubicBezTo>
                    <a:cubicBezTo>
                      <a:pt x="8592" y="5156"/>
                      <a:pt x="8294" y="5156"/>
                      <a:pt x="8294" y="4858"/>
                    </a:cubicBezTo>
                    <a:cubicBezTo>
                      <a:pt x="7722" y="4583"/>
                      <a:pt x="7447" y="4583"/>
                      <a:pt x="6874" y="4285"/>
                    </a:cubicBezTo>
                    <a:cubicBezTo>
                      <a:pt x="6621" y="4205"/>
                      <a:pt x="6370" y="4172"/>
                      <a:pt x="6127" y="4172"/>
                    </a:cubicBezTo>
                    <a:cubicBezTo>
                      <a:pt x="5534" y="4172"/>
                      <a:pt x="4989" y="4371"/>
                      <a:pt x="4583" y="4583"/>
                    </a:cubicBezTo>
                    <a:lnTo>
                      <a:pt x="4285" y="4583"/>
                    </a:lnTo>
                    <a:cubicBezTo>
                      <a:pt x="4010" y="4858"/>
                      <a:pt x="4010" y="4858"/>
                      <a:pt x="3712" y="4858"/>
                    </a:cubicBezTo>
                    <a:lnTo>
                      <a:pt x="3139" y="5431"/>
                    </a:lnTo>
                    <a:lnTo>
                      <a:pt x="2864" y="5728"/>
                    </a:lnTo>
                    <a:cubicBezTo>
                      <a:pt x="2567" y="6003"/>
                      <a:pt x="2567" y="6301"/>
                      <a:pt x="2292" y="6301"/>
                    </a:cubicBezTo>
                    <a:cubicBezTo>
                      <a:pt x="848" y="8592"/>
                      <a:pt x="1146" y="11456"/>
                      <a:pt x="2567" y="13449"/>
                    </a:cubicBezTo>
                    <a:cubicBezTo>
                      <a:pt x="2567" y="13174"/>
                      <a:pt x="2567" y="13174"/>
                      <a:pt x="2292" y="12877"/>
                    </a:cubicBezTo>
                    <a:cubicBezTo>
                      <a:pt x="2292" y="12602"/>
                      <a:pt x="2292" y="12602"/>
                      <a:pt x="1994" y="12304"/>
                    </a:cubicBezTo>
                    <a:lnTo>
                      <a:pt x="1994" y="11731"/>
                    </a:lnTo>
                    <a:cubicBezTo>
                      <a:pt x="1719" y="11456"/>
                      <a:pt x="1719" y="11456"/>
                      <a:pt x="1719" y="11158"/>
                    </a:cubicBezTo>
                    <a:cubicBezTo>
                      <a:pt x="1421" y="10013"/>
                      <a:pt x="1421" y="8867"/>
                      <a:pt x="1719" y="7722"/>
                    </a:cubicBezTo>
                    <a:cubicBezTo>
                      <a:pt x="1994" y="7447"/>
                      <a:pt x="1994" y="7149"/>
                      <a:pt x="2292" y="6576"/>
                    </a:cubicBezTo>
                    <a:cubicBezTo>
                      <a:pt x="2567" y="6301"/>
                      <a:pt x="3139" y="6003"/>
                      <a:pt x="3437" y="5431"/>
                    </a:cubicBezTo>
                    <a:cubicBezTo>
                      <a:pt x="4052" y="4976"/>
                      <a:pt x="4832" y="4679"/>
                      <a:pt x="5554" y="4679"/>
                    </a:cubicBezTo>
                    <a:cubicBezTo>
                      <a:pt x="6177" y="4679"/>
                      <a:pt x="6756" y="4900"/>
                      <a:pt x="7149" y="5431"/>
                    </a:cubicBezTo>
                    <a:lnTo>
                      <a:pt x="5728" y="5431"/>
                    </a:lnTo>
                    <a:cubicBezTo>
                      <a:pt x="5156" y="5431"/>
                      <a:pt x="4858" y="5728"/>
                      <a:pt x="4285" y="6003"/>
                    </a:cubicBezTo>
                    <a:cubicBezTo>
                      <a:pt x="4285" y="6301"/>
                      <a:pt x="4010" y="6301"/>
                      <a:pt x="3712" y="6576"/>
                    </a:cubicBezTo>
                    <a:cubicBezTo>
                      <a:pt x="3712" y="6874"/>
                      <a:pt x="3712" y="6874"/>
                      <a:pt x="3437" y="7149"/>
                    </a:cubicBezTo>
                    <a:cubicBezTo>
                      <a:pt x="3437" y="7149"/>
                      <a:pt x="3437" y="7447"/>
                      <a:pt x="3139" y="7722"/>
                    </a:cubicBezTo>
                    <a:cubicBezTo>
                      <a:pt x="3139" y="8019"/>
                      <a:pt x="3139" y="8294"/>
                      <a:pt x="2864" y="8592"/>
                    </a:cubicBezTo>
                    <a:lnTo>
                      <a:pt x="2864" y="9440"/>
                    </a:lnTo>
                    <a:lnTo>
                      <a:pt x="2864" y="10586"/>
                    </a:lnTo>
                    <a:cubicBezTo>
                      <a:pt x="3139" y="10586"/>
                      <a:pt x="3139" y="10883"/>
                      <a:pt x="3139" y="11158"/>
                    </a:cubicBezTo>
                    <a:cubicBezTo>
                      <a:pt x="3668" y="12381"/>
                      <a:pt x="4609" y="13495"/>
                      <a:pt x="5717" y="14243"/>
                    </a:cubicBezTo>
                    <a:lnTo>
                      <a:pt x="5717" y="14243"/>
                    </a:lnTo>
                    <a:cubicBezTo>
                      <a:pt x="5695" y="14154"/>
                      <a:pt x="5629" y="14022"/>
                      <a:pt x="5431" y="14022"/>
                    </a:cubicBezTo>
                    <a:cubicBezTo>
                      <a:pt x="5431" y="13747"/>
                      <a:pt x="5156" y="13747"/>
                      <a:pt x="4858" y="13449"/>
                    </a:cubicBezTo>
                    <a:lnTo>
                      <a:pt x="4285" y="12877"/>
                    </a:lnTo>
                    <a:cubicBezTo>
                      <a:pt x="4010" y="12602"/>
                      <a:pt x="3712" y="12304"/>
                      <a:pt x="3712" y="11731"/>
                    </a:cubicBezTo>
                    <a:cubicBezTo>
                      <a:pt x="3437" y="11456"/>
                      <a:pt x="3139" y="10883"/>
                      <a:pt x="3139" y="10013"/>
                    </a:cubicBezTo>
                    <a:lnTo>
                      <a:pt x="3139" y="9165"/>
                    </a:lnTo>
                    <a:cubicBezTo>
                      <a:pt x="3139" y="8867"/>
                      <a:pt x="3139" y="8867"/>
                      <a:pt x="3437" y="8592"/>
                    </a:cubicBezTo>
                    <a:cubicBezTo>
                      <a:pt x="3684" y="7564"/>
                      <a:pt x="4411" y="6535"/>
                      <a:pt x="5387" y="6535"/>
                    </a:cubicBezTo>
                    <a:cubicBezTo>
                      <a:pt x="5498" y="6535"/>
                      <a:pt x="5612" y="6548"/>
                      <a:pt x="5728" y="6576"/>
                    </a:cubicBezTo>
                    <a:lnTo>
                      <a:pt x="5431" y="6576"/>
                    </a:lnTo>
                    <a:lnTo>
                      <a:pt x="4858" y="7149"/>
                    </a:lnTo>
                    <a:cubicBezTo>
                      <a:pt x="4583" y="7447"/>
                      <a:pt x="4583" y="7722"/>
                      <a:pt x="4285" y="8294"/>
                    </a:cubicBezTo>
                    <a:cubicBezTo>
                      <a:pt x="4010" y="9165"/>
                      <a:pt x="4285" y="10013"/>
                      <a:pt x="4583" y="10586"/>
                    </a:cubicBezTo>
                    <a:lnTo>
                      <a:pt x="4583" y="10883"/>
                    </a:lnTo>
                    <a:cubicBezTo>
                      <a:pt x="4858" y="11158"/>
                      <a:pt x="4858" y="11456"/>
                      <a:pt x="4858" y="11456"/>
                    </a:cubicBezTo>
                    <a:lnTo>
                      <a:pt x="5431" y="12029"/>
                    </a:lnTo>
                    <a:cubicBezTo>
                      <a:pt x="5431" y="12304"/>
                      <a:pt x="5728" y="12304"/>
                      <a:pt x="5728" y="12602"/>
                    </a:cubicBezTo>
                    <a:cubicBezTo>
                      <a:pt x="6003" y="12602"/>
                      <a:pt x="6301" y="12877"/>
                      <a:pt x="6301" y="12877"/>
                    </a:cubicBezTo>
                    <a:cubicBezTo>
                      <a:pt x="7333" y="13527"/>
                      <a:pt x="8482" y="13824"/>
                      <a:pt x="9615" y="13824"/>
                    </a:cubicBezTo>
                    <a:cubicBezTo>
                      <a:pt x="10996" y="13824"/>
                      <a:pt x="12354" y="13382"/>
                      <a:pt x="13450" y="12602"/>
                    </a:cubicBezTo>
                    <a:cubicBezTo>
                      <a:pt x="13175" y="12602"/>
                      <a:pt x="13175" y="12877"/>
                      <a:pt x="12877" y="12877"/>
                    </a:cubicBezTo>
                    <a:cubicBezTo>
                      <a:pt x="12602" y="12877"/>
                      <a:pt x="12602" y="13174"/>
                      <a:pt x="12304" y="13174"/>
                    </a:cubicBezTo>
                    <a:cubicBezTo>
                      <a:pt x="12029" y="13174"/>
                      <a:pt x="12029" y="13174"/>
                      <a:pt x="11731" y="13449"/>
                    </a:cubicBezTo>
                    <a:lnTo>
                      <a:pt x="11158" y="13449"/>
                    </a:lnTo>
                    <a:cubicBezTo>
                      <a:pt x="10586" y="13598"/>
                      <a:pt x="10013" y="13673"/>
                      <a:pt x="9440" y="13673"/>
                    </a:cubicBezTo>
                    <a:cubicBezTo>
                      <a:pt x="8867" y="13673"/>
                      <a:pt x="8294" y="13598"/>
                      <a:pt x="7722" y="13449"/>
                    </a:cubicBezTo>
                    <a:cubicBezTo>
                      <a:pt x="7447" y="13174"/>
                      <a:pt x="7149" y="13174"/>
                      <a:pt x="6576" y="12877"/>
                    </a:cubicBezTo>
                    <a:lnTo>
                      <a:pt x="5431" y="11731"/>
                    </a:lnTo>
                    <a:cubicBezTo>
                      <a:pt x="4583" y="10586"/>
                      <a:pt x="4285" y="8867"/>
                      <a:pt x="5431" y="8019"/>
                    </a:cubicBezTo>
                    <a:lnTo>
                      <a:pt x="5431" y="8592"/>
                    </a:lnTo>
                    <a:lnTo>
                      <a:pt x="5431" y="9440"/>
                    </a:lnTo>
                    <a:cubicBezTo>
                      <a:pt x="5431" y="10013"/>
                      <a:pt x="5728" y="10311"/>
                      <a:pt x="6003" y="10883"/>
                    </a:cubicBezTo>
                    <a:lnTo>
                      <a:pt x="6576" y="11456"/>
                    </a:lnTo>
                    <a:cubicBezTo>
                      <a:pt x="6874" y="11456"/>
                      <a:pt x="6874" y="11731"/>
                      <a:pt x="7149" y="11731"/>
                    </a:cubicBezTo>
                    <a:cubicBezTo>
                      <a:pt x="7149" y="11731"/>
                      <a:pt x="7447" y="12029"/>
                      <a:pt x="7722" y="12029"/>
                    </a:cubicBezTo>
                    <a:cubicBezTo>
                      <a:pt x="8020" y="12029"/>
                      <a:pt x="8294" y="12304"/>
                      <a:pt x="8592" y="12304"/>
                    </a:cubicBezTo>
                    <a:lnTo>
                      <a:pt x="10586" y="12304"/>
                    </a:lnTo>
                    <a:cubicBezTo>
                      <a:pt x="10586" y="12304"/>
                      <a:pt x="10883" y="12029"/>
                      <a:pt x="11158" y="12029"/>
                    </a:cubicBezTo>
                    <a:cubicBezTo>
                      <a:pt x="11811" y="11747"/>
                      <a:pt x="12433" y="11347"/>
                      <a:pt x="12985" y="10867"/>
                    </a:cubicBezTo>
                    <a:lnTo>
                      <a:pt x="12985" y="10867"/>
                    </a:lnTo>
                    <a:cubicBezTo>
                      <a:pt x="12953" y="10878"/>
                      <a:pt x="12918" y="10883"/>
                      <a:pt x="12877" y="10883"/>
                    </a:cubicBezTo>
                    <a:cubicBezTo>
                      <a:pt x="12602" y="11158"/>
                      <a:pt x="12304" y="11456"/>
                      <a:pt x="11731" y="11456"/>
                    </a:cubicBezTo>
                    <a:cubicBezTo>
                      <a:pt x="11456" y="11731"/>
                      <a:pt x="10883" y="12029"/>
                      <a:pt x="10013" y="12029"/>
                    </a:cubicBezTo>
                    <a:lnTo>
                      <a:pt x="8592" y="12029"/>
                    </a:lnTo>
                    <a:cubicBezTo>
                      <a:pt x="7447" y="11456"/>
                      <a:pt x="6301" y="10586"/>
                      <a:pt x="6576" y="9440"/>
                    </a:cubicBezTo>
                    <a:lnTo>
                      <a:pt x="6576" y="9440"/>
                    </a:lnTo>
                    <a:lnTo>
                      <a:pt x="6576" y="9738"/>
                    </a:lnTo>
                    <a:lnTo>
                      <a:pt x="7149" y="10311"/>
                    </a:lnTo>
                    <a:cubicBezTo>
                      <a:pt x="7447" y="10586"/>
                      <a:pt x="7722" y="10883"/>
                      <a:pt x="8294" y="10883"/>
                    </a:cubicBezTo>
                    <a:cubicBezTo>
                      <a:pt x="8547" y="10963"/>
                      <a:pt x="8798" y="10997"/>
                      <a:pt x="9041" y="10997"/>
                    </a:cubicBezTo>
                    <a:cubicBezTo>
                      <a:pt x="9634" y="10997"/>
                      <a:pt x="10179" y="10797"/>
                      <a:pt x="10586" y="10586"/>
                    </a:cubicBezTo>
                    <a:lnTo>
                      <a:pt x="10883" y="10586"/>
                    </a:lnTo>
                    <a:cubicBezTo>
                      <a:pt x="11158" y="10586"/>
                      <a:pt x="11456" y="10311"/>
                      <a:pt x="11456" y="10311"/>
                    </a:cubicBezTo>
                    <a:cubicBezTo>
                      <a:pt x="11731" y="10013"/>
                      <a:pt x="11731" y="10013"/>
                      <a:pt x="12029" y="10013"/>
                    </a:cubicBezTo>
                    <a:cubicBezTo>
                      <a:pt x="12304" y="9738"/>
                      <a:pt x="12304" y="9440"/>
                      <a:pt x="12602" y="9440"/>
                    </a:cubicBezTo>
                    <a:cubicBezTo>
                      <a:pt x="12602" y="9165"/>
                      <a:pt x="12877" y="9165"/>
                      <a:pt x="12877" y="8867"/>
                    </a:cubicBezTo>
                    <a:cubicBezTo>
                      <a:pt x="13958" y="7151"/>
                      <a:pt x="14062" y="5281"/>
                      <a:pt x="13450" y="3603"/>
                    </a:cubicBezTo>
                    <a:lnTo>
                      <a:pt x="13450" y="3603"/>
                    </a:lnTo>
                    <a:lnTo>
                      <a:pt x="13450" y="4285"/>
                    </a:lnTo>
                    <a:cubicBezTo>
                      <a:pt x="13747" y="5156"/>
                      <a:pt x="13747" y="6301"/>
                      <a:pt x="13450" y="7447"/>
                    </a:cubicBezTo>
                    <a:cubicBezTo>
                      <a:pt x="13175" y="7722"/>
                      <a:pt x="13175" y="8019"/>
                      <a:pt x="12877" y="8592"/>
                    </a:cubicBezTo>
                    <a:cubicBezTo>
                      <a:pt x="12602" y="8867"/>
                      <a:pt x="12304" y="9440"/>
                      <a:pt x="11731" y="9738"/>
                    </a:cubicBezTo>
                    <a:cubicBezTo>
                      <a:pt x="11116" y="10193"/>
                      <a:pt x="10336" y="10489"/>
                      <a:pt x="9615" y="10489"/>
                    </a:cubicBezTo>
                    <a:cubicBezTo>
                      <a:pt x="8992" y="10489"/>
                      <a:pt x="8412" y="10268"/>
                      <a:pt x="8020" y="9738"/>
                    </a:cubicBezTo>
                    <a:lnTo>
                      <a:pt x="9440" y="9738"/>
                    </a:lnTo>
                    <a:cubicBezTo>
                      <a:pt x="10013" y="9738"/>
                      <a:pt x="10311" y="9440"/>
                      <a:pt x="10883" y="9165"/>
                    </a:cubicBezTo>
                    <a:lnTo>
                      <a:pt x="11456" y="8592"/>
                    </a:lnTo>
                    <a:cubicBezTo>
                      <a:pt x="11456" y="8592"/>
                      <a:pt x="11731" y="8294"/>
                      <a:pt x="11731" y="8019"/>
                    </a:cubicBezTo>
                    <a:lnTo>
                      <a:pt x="12029" y="7722"/>
                    </a:lnTo>
                    <a:cubicBezTo>
                      <a:pt x="12029" y="7447"/>
                      <a:pt x="12304" y="7149"/>
                      <a:pt x="12304" y="6874"/>
                    </a:cubicBezTo>
                    <a:lnTo>
                      <a:pt x="12304" y="5728"/>
                    </a:lnTo>
                    <a:lnTo>
                      <a:pt x="12304" y="4858"/>
                    </a:lnTo>
                    <a:cubicBezTo>
                      <a:pt x="12304" y="4583"/>
                      <a:pt x="12029" y="4285"/>
                      <a:pt x="12029" y="4010"/>
                    </a:cubicBezTo>
                    <a:cubicBezTo>
                      <a:pt x="11629" y="3083"/>
                      <a:pt x="10991" y="2282"/>
                      <a:pt x="10223" y="1631"/>
                    </a:cubicBezTo>
                    <a:lnTo>
                      <a:pt x="10223" y="1631"/>
                    </a:lnTo>
                    <a:lnTo>
                      <a:pt x="10311" y="1719"/>
                    </a:lnTo>
                    <a:cubicBezTo>
                      <a:pt x="10586" y="1994"/>
                      <a:pt x="10883" y="2292"/>
                      <a:pt x="10883" y="2567"/>
                    </a:cubicBezTo>
                    <a:cubicBezTo>
                      <a:pt x="11158" y="2864"/>
                      <a:pt x="11456" y="3139"/>
                      <a:pt x="11456" y="3437"/>
                    </a:cubicBezTo>
                    <a:cubicBezTo>
                      <a:pt x="11731" y="4010"/>
                      <a:pt x="12029" y="4583"/>
                      <a:pt x="12029" y="5156"/>
                    </a:cubicBezTo>
                    <a:lnTo>
                      <a:pt x="12029" y="6003"/>
                    </a:lnTo>
                    <a:lnTo>
                      <a:pt x="12029" y="6576"/>
                    </a:lnTo>
                    <a:cubicBezTo>
                      <a:pt x="11456" y="7722"/>
                      <a:pt x="10586" y="8867"/>
                      <a:pt x="9440" y="8867"/>
                    </a:cubicBezTo>
                    <a:cubicBezTo>
                      <a:pt x="9440" y="8592"/>
                      <a:pt x="9738" y="8592"/>
                      <a:pt x="9738" y="8592"/>
                    </a:cubicBezTo>
                    <a:cubicBezTo>
                      <a:pt x="10013" y="8592"/>
                      <a:pt x="10013" y="8294"/>
                      <a:pt x="10311" y="8294"/>
                    </a:cubicBezTo>
                    <a:cubicBezTo>
                      <a:pt x="10586" y="7722"/>
                      <a:pt x="10883" y="7447"/>
                      <a:pt x="10883" y="6874"/>
                    </a:cubicBezTo>
                    <a:cubicBezTo>
                      <a:pt x="11158" y="6003"/>
                      <a:pt x="10883" y="5156"/>
                      <a:pt x="10586" y="4583"/>
                    </a:cubicBezTo>
                    <a:lnTo>
                      <a:pt x="10586" y="4285"/>
                    </a:lnTo>
                    <a:cubicBezTo>
                      <a:pt x="10586" y="4010"/>
                      <a:pt x="10311" y="4010"/>
                      <a:pt x="10311" y="3712"/>
                    </a:cubicBezTo>
                    <a:cubicBezTo>
                      <a:pt x="10013" y="3437"/>
                      <a:pt x="10013" y="3437"/>
                      <a:pt x="10013" y="3139"/>
                    </a:cubicBezTo>
                    <a:cubicBezTo>
                      <a:pt x="9738" y="3139"/>
                      <a:pt x="9440" y="2864"/>
                      <a:pt x="9440" y="2864"/>
                    </a:cubicBezTo>
                    <a:lnTo>
                      <a:pt x="8867" y="2292"/>
                    </a:lnTo>
                    <a:cubicBezTo>
                      <a:pt x="7835" y="1641"/>
                      <a:pt x="6747" y="1345"/>
                      <a:pt x="5679" y="1345"/>
                    </a:cubicBezTo>
                    <a:close/>
                    <a:moveTo>
                      <a:pt x="5717" y="14243"/>
                    </a:moveTo>
                    <a:cubicBezTo>
                      <a:pt x="5728" y="14287"/>
                      <a:pt x="5728" y="14320"/>
                      <a:pt x="5728" y="14320"/>
                    </a:cubicBezTo>
                    <a:cubicBezTo>
                      <a:pt x="5802" y="14344"/>
                      <a:pt x="5875" y="14368"/>
                      <a:pt x="5948" y="14392"/>
                    </a:cubicBezTo>
                    <a:lnTo>
                      <a:pt x="5948" y="14392"/>
                    </a:lnTo>
                    <a:cubicBezTo>
                      <a:pt x="5871" y="14344"/>
                      <a:pt x="5794" y="14294"/>
                      <a:pt x="5717" y="14243"/>
                    </a:cubicBezTo>
                    <a:close/>
                    <a:moveTo>
                      <a:pt x="5948" y="14392"/>
                    </a:moveTo>
                    <a:lnTo>
                      <a:pt x="5948" y="14392"/>
                    </a:lnTo>
                    <a:cubicBezTo>
                      <a:pt x="6604" y="14796"/>
                      <a:pt x="7310" y="15071"/>
                      <a:pt x="8020" y="15168"/>
                    </a:cubicBezTo>
                    <a:cubicBezTo>
                      <a:pt x="7496" y="14917"/>
                      <a:pt x="6724" y="14646"/>
                      <a:pt x="5948" y="143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04" name="Google Shape;5904;p33"/>
          <p:cNvGrpSpPr/>
          <p:nvPr/>
        </p:nvGrpSpPr>
        <p:grpSpPr>
          <a:xfrm rot="5391510">
            <a:off x="4725734" y="3268284"/>
            <a:ext cx="584030" cy="636603"/>
            <a:chOff x="3211226" y="3197855"/>
            <a:chExt cx="721200" cy="721200"/>
          </a:xfrm>
        </p:grpSpPr>
        <p:grpSp>
          <p:nvGrpSpPr>
            <p:cNvPr id="5905" name="Google Shape;5905;p33"/>
            <p:cNvGrpSpPr/>
            <p:nvPr/>
          </p:nvGrpSpPr>
          <p:grpSpPr>
            <a:xfrm>
              <a:off x="3211226" y="3197855"/>
              <a:ext cx="721200" cy="721200"/>
              <a:chOff x="637025" y="1546150"/>
              <a:chExt cx="721200" cy="721200"/>
            </a:xfrm>
          </p:grpSpPr>
          <p:grpSp>
            <p:nvGrpSpPr>
              <p:cNvPr id="5906" name="Google Shape;5906;p33"/>
              <p:cNvGrpSpPr/>
              <p:nvPr/>
            </p:nvGrpSpPr>
            <p:grpSpPr>
              <a:xfrm>
                <a:off x="637025" y="1546150"/>
                <a:ext cx="721200" cy="721200"/>
                <a:chOff x="271975" y="1017725"/>
                <a:chExt cx="721200" cy="721200"/>
              </a:xfrm>
            </p:grpSpPr>
            <p:sp>
              <p:nvSpPr>
                <p:cNvPr id="5907" name="Google Shape;5907;p33"/>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33"/>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9" name="Google Shape;5909;p33"/>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33"/>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1" name="Google Shape;5911;p33"/>
            <p:cNvGrpSpPr/>
            <p:nvPr/>
          </p:nvGrpSpPr>
          <p:grpSpPr>
            <a:xfrm>
              <a:off x="3325250" y="3322163"/>
              <a:ext cx="465700" cy="472575"/>
              <a:chOff x="4754550" y="3092900"/>
              <a:chExt cx="465700" cy="472575"/>
            </a:xfrm>
          </p:grpSpPr>
          <p:sp>
            <p:nvSpPr>
              <p:cNvPr id="5912" name="Google Shape;5912;p33"/>
              <p:cNvSpPr/>
              <p:nvPr/>
            </p:nvSpPr>
            <p:spPr>
              <a:xfrm>
                <a:off x="4754550" y="3092900"/>
                <a:ext cx="465700" cy="472575"/>
              </a:xfrm>
              <a:custGeom>
                <a:avLst/>
                <a:gdLst/>
                <a:ahLst/>
                <a:cxnLst/>
                <a:rect l="l" t="t" r="r" b="b"/>
                <a:pathLst>
                  <a:path w="18628" h="18903" extrusionOk="0">
                    <a:moveTo>
                      <a:pt x="9165" y="0"/>
                    </a:moveTo>
                    <a:cubicBezTo>
                      <a:pt x="4010" y="0"/>
                      <a:pt x="0" y="4308"/>
                      <a:pt x="0" y="9463"/>
                    </a:cubicBezTo>
                    <a:lnTo>
                      <a:pt x="0" y="10883"/>
                    </a:lnTo>
                    <a:lnTo>
                      <a:pt x="0" y="11456"/>
                    </a:lnTo>
                    <a:cubicBezTo>
                      <a:pt x="871" y="15190"/>
                      <a:pt x="3735" y="18054"/>
                      <a:pt x="7446" y="18627"/>
                    </a:cubicBezTo>
                    <a:lnTo>
                      <a:pt x="8019" y="18627"/>
                    </a:lnTo>
                    <a:cubicBezTo>
                      <a:pt x="8317" y="18902"/>
                      <a:pt x="8890" y="18902"/>
                      <a:pt x="9165" y="18902"/>
                    </a:cubicBezTo>
                    <a:cubicBezTo>
                      <a:pt x="14320" y="18902"/>
                      <a:pt x="18627" y="14618"/>
                      <a:pt x="18627" y="9463"/>
                    </a:cubicBezTo>
                    <a:cubicBezTo>
                      <a:pt x="18627" y="4308"/>
                      <a:pt x="14320" y="0"/>
                      <a:pt x="9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33"/>
              <p:cNvSpPr/>
              <p:nvPr/>
            </p:nvSpPr>
            <p:spPr>
              <a:xfrm>
                <a:off x="4912050" y="3293375"/>
                <a:ext cx="150675" cy="200500"/>
              </a:xfrm>
              <a:custGeom>
                <a:avLst/>
                <a:gdLst/>
                <a:ahLst/>
                <a:cxnLst/>
                <a:rect l="l" t="t" r="r" b="b"/>
                <a:pathLst>
                  <a:path w="6027" h="8020" extrusionOk="0">
                    <a:moveTo>
                      <a:pt x="5729" y="0"/>
                    </a:moveTo>
                    <a:lnTo>
                      <a:pt x="1" y="7744"/>
                    </a:lnTo>
                    <a:lnTo>
                      <a:pt x="1" y="8019"/>
                    </a:lnTo>
                    <a:lnTo>
                      <a:pt x="299" y="8019"/>
                    </a:lnTo>
                    <a:lnTo>
                      <a:pt x="6026" y="298"/>
                    </a:lnTo>
                    <a:lnTo>
                      <a:pt x="60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33"/>
              <p:cNvSpPr/>
              <p:nvPr/>
            </p:nvSpPr>
            <p:spPr>
              <a:xfrm>
                <a:off x="4826150" y="3257850"/>
                <a:ext cx="200500" cy="150100"/>
              </a:xfrm>
              <a:custGeom>
                <a:avLst/>
                <a:gdLst/>
                <a:ahLst/>
                <a:cxnLst/>
                <a:rect l="l" t="t" r="r" b="b"/>
                <a:pathLst>
                  <a:path w="8020" h="6004" extrusionOk="0">
                    <a:moveTo>
                      <a:pt x="7744" y="1"/>
                    </a:moveTo>
                    <a:lnTo>
                      <a:pt x="0" y="5431"/>
                    </a:lnTo>
                    <a:lnTo>
                      <a:pt x="0" y="5729"/>
                    </a:lnTo>
                    <a:lnTo>
                      <a:pt x="0" y="6004"/>
                    </a:lnTo>
                    <a:lnTo>
                      <a:pt x="298" y="6004"/>
                    </a:lnTo>
                    <a:lnTo>
                      <a:pt x="8019" y="276"/>
                    </a:lnTo>
                    <a:lnTo>
                      <a:pt x="80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33"/>
              <p:cNvSpPr/>
              <p:nvPr/>
            </p:nvSpPr>
            <p:spPr>
              <a:xfrm>
                <a:off x="4976775" y="3179100"/>
                <a:ext cx="164425" cy="155675"/>
              </a:xfrm>
              <a:custGeom>
                <a:avLst/>
                <a:gdLst/>
                <a:ahLst/>
                <a:cxnLst/>
                <a:rect l="l" t="t" r="r" b="b"/>
                <a:pathLst>
                  <a:path w="6577" h="6227" extrusionOk="0">
                    <a:moveTo>
                      <a:pt x="3289" y="1"/>
                    </a:moveTo>
                    <a:cubicBezTo>
                      <a:pt x="2504" y="1"/>
                      <a:pt x="1719" y="287"/>
                      <a:pt x="1146" y="860"/>
                    </a:cubicBezTo>
                    <a:cubicBezTo>
                      <a:pt x="1" y="2280"/>
                      <a:pt x="1" y="3999"/>
                      <a:pt x="1146" y="5144"/>
                    </a:cubicBezTo>
                    <a:cubicBezTo>
                      <a:pt x="1719" y="5866"/>
                      <a:pt x="2504" y="6227"/>
                      <a:pt x="3289" y="6227"/>
                    </a:cubicBezTo>
                    <a:cubicBezTo>
                      <a:pt x="4073" y="6227"/>
                      <a:pt x="4858" y="5866"/>
                      <a:pt x="5431" y="5144"/>
                    </a:cubicBezTo>
                    <a:cubicBezTo>
                      <a:pt x="6576" y="3999"/>
                      <a:pt x="6576" y="2280"/>
                      <a:pt x="5431" y="860"/>
                    </a:cubicBezTo>
                    <a:cubicBezTo>
                      <a:pt x="4858" y="287"/>
                      <a:pt x="4073" y="1"/>
                      <a:pt x="3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33"/>
              <p:cNvSpPr/>
              <p:nvPr/>
            </p:nvSpPr>
            <p:spPr>
              <a:xfrm>
                <a:off x="4976775" y="3200575"/>
                <a:ext cx="135775" cy="134200"/>
              </a:xfrm>
              <a:custGeom>
                <a:avLst/>
                <a:gdLst/>
                <a:ahLst/>
                <a:cxnLst/>
                <a:rect l="l" t="t" r="r" b="b"/>
                <a:pathLst>
                  <a:path w="5431" h="5368" extrusionOk="0">
                    <a:moveTo>
                      <a:pt x="1146" y="1"/>
                    </a:moveTo>
                    <a:cubicBezTo>
                      <a:pt x="1" y="1421"/>
                      <a:pt x="1" y="3140"/>
                      <a:pt x="1146" y="4285"/>
                    </a:cubicBezTo>
                    <a:cubicBezTo>
                      <a:pt x="1719" y="5007"/>
                      <a:pt x="2504" y="5368"/>
                      <a:pt x="3289" y="5368"/>
                    </a:cubicBezTo>
                    <a:cubicBezTo>
                      <a:pt x="4073" y="5368"/>
                      <a:pt x="4858" y="5007"/>
                      <a:pt x="5431" y="4285"/>
                    </a:cubicBezTo>
                    <a:lnTo>
                      <a:pt x="1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33"/>
              <p:cNvSpPr/>
              <p:nvPr/>
            </p:nvSpPr>
            <p:spPr>
              <a:xfrm>
                <a:off x="4940700" y="3276000"/>
                <a:ext cx="164975" cy="282600"/>
              </a:xfrm>
              <a:custGeom>
                <a:avLst/>
                <a:gdLst/>
                <a:ahLst/>
                <a:cxnLst/>
                <a:rect l="l" t="t" r="r" b="b"/>
                <a:pathLst>
                  <a:path w="6599" h="11304" extrusionOk="0">
                    <a:moveTo>
                      <a:pt x="6230" y="0"/>
                    </a:moveTo>
                    <a:cubicBezTo>
                      <a:pt x="6148" y="0"/>
                      <a:pt x="6026" y="123"/>
                      <a:pt x="6026" y="123"/>
                    </a:cubicBezTo>
                    <a:lnTo>
                      <a:pt x="6026" y="420"/>
                    </a:lnTo>
                    <a:lnTo>
                      <a:pt x="5728" y="420"/>
                    </a:lnTo>
                    <a:lnTo>
                      <a:pt x="5728" y="993"/>
                    </a:lnTo>
                    <a:lnTo>
                      <a:pt x="4880" y="2414"/>
                    </a:lnTo>
                    <a:lnTo>
                      <a:pt x="0" y="11303"/>
                    </a:lnTo>
                    <a:lnTo>
                      <a:pt x="573" y="11303"/>
                    </a:lnTo>
                    <a:lnTo>
                      <a:pt x="5453" y="2139"/>
                    </a:lnTo>
                    <a:lnTo>
                      <a:pt x="6026" y="1268"/>
                    </a:lnTo>
                    <a:lnTo>
                      <a:pt x="6026" y="695"/>
                    </a:lnTo>
                    <a:lnTo>
                      <a:pt x="6301" y="695"/>
                    </a:lnTo>
                    <a:lnTo>
                      <a:pt x="6301" y="420"/>
                    </a:lnTo>
                    <a:cubicBezTo>
                      <a:pt x="6599" y="123"/>
                      <a:pt x="6301" y="123"/>
                      <a:pt x="6301" y="123"/>
                    </a:cubicBezTo>
                    <a:cubicBezTo>
                      <a:pt x="6301" y="31"/>
                      <a:pt x="6270" y="0"/>
                      <a:pt x="6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33"/>
              <p:cNvSpPr/>
              <p:nvPr/>
            </p:nvSpPr>
            <p:spPr>
              <a:xfrm>
                <a:off x="4754550" y="3214900"/>
                <a:ext cx="286400" cy="164400"/>
              </a:xfrm>
              <a:custGeom>
                <a:avLst/>
                <a:gdLst/>
                <a:ahLst/>
                <a:cxnLst/>
                <a:rect l="l" t="t" r="r" b="b"/>
                <a:pathLst>
                  <a:path w="11456" h="6576" extrusionOk="0">
                    <a:moveTo>
                      <a:pt x="11181" y="0"/>
                    </a:moveTo>
                    <a:lnTo>
                      <a:pt x="10883" y="275"/>
                    </a:lnTo>
                    <a:lnTo>
                      <a:pt x="10310" y="573"/>
                    </a:lnTo>
                    <a:lnTo>
                      <a:pt x="9165" y="1146"/>
                    </a:lnTo>
                    <a:lnTo>
                      <a:pt x="0" y="6003"/>
                    </a:lnTo>
                    <a:lnTo>
                      <a:pt x="0" y="6576"/>
                    </a:lnTo>
                    <a:lnTo>
                      <a:pt x="9165" y="1719"/>
                    </a:lnTo>
                    <a:lnTo>
                      <a:pt x="10608" y="848"/>
                    </a:lnTo>
                    <a:lnTo>
                      <a:pt x="11181" y="573"/>
                    </a:lnTo>
                    <a:lnTo>
                      <a:pt x="11456" y="573"/>
                    </a:lnTo>
                    <a:lnTo>
                      <a:pt x="11456" y="275"/>
                    </a:lnTo>
                    <a:cubicBezTo>
                      <a:pt x="11456" y="0"/>
                      <a:pt x="11456" y="0"/>
                      <a:pt x="1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33"/>
              <p:cNvSpPr/>
              <p:nvPr/>
            </p:nvSpPr>
            <p:spPr>
              <a:xfrm>
                <a:off x="4983650" y="3180675"/>
                <a:ext cx="150675" cy="148800"/>
              </a:xfrm>
              <a:custGeom>
                <a:avLst/>
                <a:gdLst/>
                <a:ahLst/>
                <a:cxnLst/>
                <a:rect l="l" t="t" r="r" b="b"/>
                <a:pathLst>
                  <a:path w="6027" h="5952" extrusionOk="0">
                    <a:moveTo>
                      <a:pt x="825" y="1"/>
                    </a:moveTo>
                    <a:cubicBezTo>
                      <a:pt x="648" y="1"/>
                      <a:pt x="436" y="75"/>
                      <a:pt x="299" y="224"/>
                    </a:cubicBezTo>
                    <a:cubicBezTo>
                      <a:pt x="1" y="499"/>
                      <a:pt x="1" y="1072"/>
                      <a:pt x="299" y="1369"/>
                    </a:cubicBezTo>
                    <a:lnTo>
                      <a:pt x="4881" y="5952"/>
                    </a:lnTo>
                    <a:lnTo>
                      <a:pt x="5729" y="5952"/>
                    </a:lnTo>
                    <a:cubicBezTo>
                      <a:pt x="6026" y="5654"/>
                      <a:pt x="6026" y="5081"/>
                      <a:pt x="5729" y="4806"/>
                    </a:cubicBezTo>
                    <a:lnTo>
                      <a:pt x="1146" y="224"/>
                    </a:lnTo>
                    <a:cubicBezTo>
                      <a:pt x="1146" y="75"/>
                      <a:pt x="1003" y="1"/>
                      <a:pt x="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33"/>
              <p:cNvSpPr/>
              <p:nvPr/>
            </p:nvSpPr>
            <p:spPr>
              <a:xfrm>
                <a:off x="4983650" y="3186250"/>
                <a:ext cx="143225" cy="143225"/>
              </a:xfrm>
              <a:custGeom>
                <a:avLst/>
                <a:gdLst/>
                <a:ahLst/>
                <a:cxnLst/>
                <a:rect l="l" t="t" r="r" b="b"/>
                <a:pathLst>
                  <a:path w="5729" h="5729" extrusionOk="0">
                    <a:moveTo>
                      <a:pt x="299" y="1"/>
                    </a:moveTo>
                    <a:cubicBezTo>
                      <a:pt x="1" y="276"/>
                      <a:pt x="1" y="849"/>
                      <a:pt x="299" y="1146"/>
                    </a:cubicBezTo>
                    <a:lnTo>
                      <a:pt x="4881" y="5729"/>
                    </a:lnTo>
                    <a:lnTo>
                      <a:pt x="5729" y="5729"/>
                    </a:lnTo>
                    <a:lnTo>
                      <a:pt x="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33"/>
              <p:cNvSpPr/>
              <p:nvPr/>
            </p:nvSpPr>
            <p:spPr>
              <a:xfrm>
                <a:off x="5077025" y="3202975"/>
                <a:ext cx="49850" cy="45075"/>
              </a:xfrm>
              <a:custGeom>
                <a:avLst/>
                <a:gdLst/>
                <a:ahLst/>
                <a:cxnLst/>
                <a:rect l="l" t="t" r="r" b="b"/>
                <a:pathLst>
                  <a:path w="1994" h="1803" extrusionOk="0">
                    <a:moveTo>
                      <a:pt x="651" y="1"/>
                    </a:moveTo>
                    <a:cubicBezTo>
                      <a:pt x="515" y="1"/>
                      <a:pt x="397" y="67"/>
                      <a:pt x="275" y="180"/>
                    </a:cubicBezTo>
                    <a:cubicBezTo>
                      <a:pt x="0" y="477"/>
                      <a:pt x="0" y="1050"/>
                      <a:pt x="275" y="1325"/>
                    </a:cubicBezTo>
                    <a:cubicBezTo>
                      <a:pt x="614" y="1664"/>
                      <a:pt x="952" y="1802"/>
                      <a:pt x="1234" y="1802"/>
                    </a:cubicBezTo>
                    <a:cubicBezTo>
                      <a:pt x="1429" y="1802"/>
                      <a:pt x="1597" y="1736"/>
                      <a:pt x="1719" y="1623"/>
                    </a:cubicBezTo>
                    <a:cubicBezTo>
                      <a:pt x="1994" y="1325"/>
                      <a:pt x="1719" y="752"/>
                      <a:pt x="1421" y="477"/>
                    </a:cubicBezTo>
                    <a:cubicBezTo>
                      <a:pt x="1082" y="139"/>
                      <a:pt x="848" y="1"/>
                      <a:pt x="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33"/>
              <p:cNvSpPr/>
              <p:nvPr/>
            </p:nvSpPr>
            <p:spPr>
              <a:xfrm>
                <a:off x="4840450" y="3157625"/>
                <a:ext cx="71625" cy="78500"/>
              </a:xfrm>
              <a:custGeom>
                <a:avLst/>
                <a:gdLst/>
                <a:ahLst/>
                <a:cxnLst/>
                <a:rect l="l" t="t" r="r" b="b"/>
                <a:pathLst>
                  <a:path w="2865" h="3140" extrusionOk="0">
                    <a:moveTo>
                      <a:pt x="1444" y="0"/>
                    </a:moveTo>
                    <a:lnTo>
                      <a:pt x="1146" y="1421"/>
                    </a:lnTo>
                    <a:lnTo>
                      <a:pt x="1" y="1719"/>
                    </a:lnTo>
                    <a:lnTo>
                      <a:pt x="1146" y="1719"/>
                    </a:lnTo>
                    <a:lnTo>
                      <a:pt x="1444" y="3139"/>
                    </a:lnTo>
                    <a:lnTo>
                      <a:pt x="1444" y="1719"/>
                    </a:lnTo>
                    <a:lnTo>
                      <a:pt x="2865" y="1719"/>
                    </a:lnTo>
                    <a:lnTo>
                      <a:pt x="1444" y="1421"/>
                    </a:lnTo>
                    <a:lnTo>
                      <a:pt x="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33"/>
              <p:cNvSpPr/>
              <p:nvPr/>
            </p:nvSpPr>
            <p:spPr>
              <a:xfrm>
                <a:off x="5055250" y="3401050"/>
                <a:ext cx="93400" cy="92825"/>
              </a:xfrm>
              <a:custGeom>
                <a:avLst/>
                <a:gdLst/>
                <a:ahLst/>
                <a:cxnLst/>
                <a:rect l="l" t="t" r="r" b="b"/>
                <a:pathLst>
                  <a:path w="3736" h="3713" extrusionOk="0">
                    <a:moveTo>
                      <a:pt x="1719" y="1"/>
                    </a:moveTo>
                    <a:lnTo>
                      <a:pt x="1719" y="1719"/>
                    </a:lnTo>
                    <a:lnTo>
                      <a:pt x="1" y="1719"/>
                    </a:lnTo>
                    <a:lnTo>
                      <a:pt x="1719" y="1994"/>
                    </a:lnTo>
                    <a:lnTo>
                      <a:pt x="1719" y="3712"/>
                    </a:lnTo>
                    <a:lnTo>
                      <a:pt x="2017" y="1994"/>
                    </a:lnTo>
                    <a:lnTo>
                      <a:pt x="3735" y="1719"/>
                    </a:lnTo>
                    <a:lnTo>
                      <a:pt x="2017" y="1719"/>
                    </a:lnTo>
                    <a:lnTo>
                      <a:pt x="1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33"/>
              <p:cNvSpPr/>
              <p:nvPr/>
            </p:nvSpPr>
            <p:spPr>
              <a:xfrm>
                <a:off x="4919500" y="3229225"/>
                <a:ext cx="14350" cy="14350"/>
              </a:xfrm>
              <a:custGeom>
                <a:avLst/>
                <a:gdLst/>
                <a:ahLst/>
                <a:cxnLst/>
                <a:rect l="l" t="t" r="r" b="b"/>
                <a:pathLst>
                  <a:path w="574" h="574" extrusionOk="0">
                    <a:moveTo>
                      <a:pt x="276" y="0"/>
                    </a:moveTo>
                    <a:lnTo>
                      <a:pt x="1" y="275"/>
                    </a:lnTo>
                    <a:lnTo>
                      <a:pt x="276" y="573"/>
                    </a:lnTo>
                    <a:lnTo>
                      <a:pt x="573" y="275"/>
                    </a:lnTo>
                    <a:lnTo>
                      <a:pt x="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33"/>
              <p:cNvSpPr/>
              <p:nvPr/>
            </p:nvSpPr>
            <p:spPr>
              <a:xfrm>
                <a:off x="4983650" y="3128975"/>
                <a:ext cx="14350" cy="14350"/>
              </a:xfrm>
              <a:custGeom>
                <a:avLst/>
                <a:gdLst/>
                <a:ahLst/>
                <a:cxnLst/>
                <a:rect l="l" t="t" r="r" b="b"/>
                <a:pathLst>
                  <a:path w="574" h="574" extrusionOk="0">
                    <a:moveTo>
                      <a:pt x="299" y="1"/>
                    </a:moveTo>
                    <a:lnTo>
                      <a:pt x="1" y="276"/>
                    </a:lnTo>
                    <a:lnTo>
                      <a:pt x="299" y="574"/>
                    </a:lnTo>
                    <a:lnTo>
                      <a:pt x="573" y="276"/>
                    </a:lnTo>
                    <a:lnTo>
                      <a:pt x="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33"/>
              <p:cNvSpPr/>
              <p:nvPr/>
            </p:nvSpPr>
            <p:spPr>
              <a:xfrm>
                <a:off x="5148625" y="3243550"/>
                <a:ext cx="14325" cy="14325"/>
              </a:xfrm>
              <a:custGeom>
                <a:avLst/>
                <a:gdLst/>
                <a:ahLst/>
                <a:cxnLst/>
                <a:rect l="l" t="t" r="r" b="b"/>
                <a:pathLst>
                  <a:path w="573" h="573" extrusionOk="0">
                    <a:moveTo>
                      <a:pt x="275" y="0"/>
                    </a:moveTo>
                    <a:lnTo>
                      <a:pt x="0" y="275"/>
                    </a:lnTo>
                    <a:lnTo>
                      <a:pt x="275" y="573"/>
                    </a:lnTo>
                    <a:lnTo>
                      <a:pt x="573" y="275"/>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33"/>
              <p:cNvSpPr/>
              <p:nvPr/>
            </p:nvSpPr>
            <p:spPr>
              <a:xfrm>
                <a:off x="4976775" y="3436575"/>
                <a:ext cx="14350" cy="14325"/>
              </a:xfrm>
              <a:custGeom>
                <a:avLst/>
                <a:gdLst/>
                <a:ahLst/>
                <a:cxnLst/>
                <a:rect l="l" t="t" r="r" b="b"/>
                <a:pathLst>
                  <a:path w="574" h="573" extrusionOk="0">
                    <a:moveTo>
                      <a:pt x="276" y="0"/>
                    </a:moveTo>
                    <a:lnTo>
                      <a:pt x="1" y="298"/>
                    </a:lnTo>
                    <a:lnTo>
                      <a:pt x="276" y="573"/>
                    </a:lnTo>
                    <a:lnTo>
                      <a:pt x="574" y="298"/>
                    </a:lnTo>
                    <a:lnTo>
                      <a:pt x="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33"/>
              <p:cNvSpPr/>
              <p:nvPr/>
            </p:nvSpPr>
            <p:spPr>
              <a:xfrm>
                <a:off x="5177250" y="3379275"/>
                <a:ext cx="14350" cy="14350"/>
              </a:xfrm>
              <a:custGeom>
                <a:avLst/>
                <a:gdLst/>
                <a:ahLst/>
                <a:cxnLst/>
                <a:rect l="l" t="t" r="r" b="b"/>
                <a:pathLst>
                  <a:path w="574" h="574" extrusionOk="0">
                    <a:moveTo>
                      <a:pt x="276" y="1"/>
                    </a:moveTo>
                    <a:lnTo>
                      <a:pt x="1" y="299"/>
                    </a:lnTo>
                    <a:lnTo>
                      <a:pt x="276" y="574"/>
                    </a:lnTo>
                    <a:lnTo>
                      <a:pt x="574" y="299"/>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33"/>
              <p:cNvSpPr/>
              <p:nvPr/>
            </p:nvSpPr>
            <p:spPr>
              <a:xfrm>
                <a:off x="4790625" y="3307700"/>
                <a:ext cx="14350" cy="14325"/>
              </a:xfrm>
              <a:custGeom>
                <a:avLst/>
                <a:gdLst/>
                <a:ahLst/>
                <a:cxnLst/>
                <a:rect l="l" t="t" r="r" b="b"/>
                <a:pathLst>
                  <a:path w="574" h="573" extrusionOk="0">
                    <a:moveTo>
                      <a:pt x="276" y="0"/>
                    </a:moveTo>
                    <a:lnTo>
                      <a:pt x="1" y="298"/>
                    </a:lnTo>
                    <a:lnTo>
                      <a:pt x="276" y="573"/>
                    </a:lnTo>
                    <a:lnTo>
                      <a:pt x="573" y="298"/>
                    </a:lnTo>
                    <a:lnTo>
                      <a:pt x="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33"/>
              <p:cNvSpPr/>
              <p:nvPr/>
            </p:nvSpPr>
            <p:spPr>
              <a:xfrm>
                <a:off x="4840450" y="3436575"/>
                <a:ext cx="14350" cy="14325"/>
              </a:xfrm>
              <a:custGeom>
                <a:avLst/>
                <a:gdLst/>
                <a:ahLst/>
                <a:cxnLst/>
                <a:rect l="l" t="t" r="r" b="b"/>
                <a:pathLst>
                  <a:path w="574" h="573" extrusionOk="0">
                    <a:moveTo>
                      <a:pt x="299" y="0"/>
                    </a:moveTo>
                    <a:lnTo>
                      <a:pt x="1" y="298"/>
                    </a:lnTo>
                    <a:lnTo>
                      <a:pt x="299" y="573"/>
                    </a:lnTo>
                    <a:lnTo>
                      <a:pt x="574" y="298"/>
                    </a:lnTo>
                    <a:lnTo>
                      <a:pt x="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31" name="Google Shape;5931;p33"/>
          <p:cNvSpPr txBox="1"/>
          <p:nvPr/>
        </p:nvSpPr>
        <p:spPr>
          <a:xfrm>
            <a:off x="5789913" y="3420213"/>
            <a:ext cx="3161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Check duplicate observations</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Explore each column</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Handle miss values (932335, 39)</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Convert column data type</a:t>
            </a:r>
            <a:endParaRPr>
              <a:solidFill>
                <a:schemeClr val="dk1"/>
              </a:solidFill>
              <a:latin typeface="Times New Roman"/>
              <a:ea typeface="Times New Roman"/>
              <a:cs typeface="Times New Roman"/>
              <a:sym typeface="Times New Roman"/>
            </a:endParaRPr>
          </a:p>
        </p:txBody>
      </p:sp>
      <p:sp>
        <p:nvSpPr>
          <p:cNvPr id="5932" name="Google Shape;5932;p33"/>
          <p:cNvSpPr txBox="1"/>
          <p:nvPr/>
        </p:nvSpPr>
        <p:spPr>
          <a:xfrm>
            <a:off x="3731875" y="5281425"/>
            <a:ext cx="1079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0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6"/>
        <p:cNvGrpSpPr/>
        <p:nvPr/>
      </p:nvGrpSpPr>
      <p:grpSpPr>
        <a:xfrm>
          <a:off x="0" y="0"/>
          <a:ext cx="0" cy="0"/>
          <a:chOff x="0" y="0"/>
          <a:chExt cx="0" cy="0"/>
        </a:xfrm>
      </p:grpSpPr>
      <p:sp>
        <p:nvSpPr>
          <p:cNvPr id="5937" name="Google Shape;5937;p34"/>
          <p:cNvSpPr txBox="1"/>
          <p:nvPr/>
        </p:nvSpPr>
        <p:spPr>
          <a:xfrm>
            <a:off x="380950" y="1352625"/>
            <a:ext cx="21336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000">
                <a:solidFill>
                  <a:schemeClr val="dk1"/>
                </a:solidFill>
                <a:latin typeface="Times New Roman"/>
                <a:ea typeface="Times New Roman"/>
                <a:cs typeface="Times New Roman"/>
                <a:sym typeface="Times New Roman"/>
              </a:rPr>
              <a:t>EDA</a:t>
            </a:r>
            <a:endParaRPr sz="2000">
              <a:solidFill>
                <a:schemeClr val="dk1"/>
              </a:solidFill>
              <a:latin typeface="Times New Roman"/>
              <a:ea typeface="Times New Roman"/>
              <a:cs typeface="Times New Roman"/>
              <a:sym typeface="Times New Roman"/>
            </a:endParaRPr>
          </a:p>
        </p:txBody>
      </p:sp>
      <p:sp>
        <p:nvSpPr>
          <p:cNvPr id="5938" name="Google Shape;5938;p34"/>
          <p:cNvSpPr txBox="1"/>
          <p:nvPr/>
        </p:nvSpPr>
        <p:spPr>
          <a:xfrm>
            <a:off x="221450" y="1718475"/>
            <a:ext cx="2454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Categorical Variables</a:t>
            </a:r>
            <a:endParaRPr>
              <a:solidFill>
                <a:schemeClr val="dk1"/>
              </a:solidFill>
              <a:latin typeface="Times New Roman"/>
              <a:ea typeface="Times New Roman"/>
              <a:cs typeface="Times New Roman"/>
              <a:sym typeface="Times New Roman"/>
            </a:endParaRPr>
          </a:p>
          <a:p>
            <a:pPr marL="914400" lvl="0" indent="-317500" algn="l" rtl="0">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3"/>
              </a:rPr>
              <a:t>Tableau Public</a:t>
            </a:r>
            <a:endParaRPr>
              <a:solidFill>
                <a:schemeClr val="dk1"/>
              </a:solidFill>
              <a:latin typeface="Times New Roman"/>
              <a:ea typeface="Times New Roman"/>
              <a:cs typeface="Times New Roman"/>
              <a:sym typeface="Times New Roman"/>
            </a:endParaRPr>
          </a:p>
        </p:txBody>
      </p:sp>
      <p:sp>
        <p:nvSpPr>
          <p:cNvPr id="5939" name="Google Shape;5939;p34"/>
          <p:cNvSpPr txBox="1"/>
          <p:nvPr/>
        </p:nvSpPr>
        <p:spPr>
          <a:xfrm>
            <a:off x="6095950" y="1047825"/>
            <a:ext cx="2133600" cy="356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000">
                <a:solidFill>
                  <a:schemeClr val="lt1"/>
                </a:solidFill>
                <a:latin typeface="Times New Roman"/>
                <a:ea typeface="Times New Roman"/>
                <a:cs typeface="Times New Roman"/>
                <a:sym typeface="Times New Roman"/>
              </a:rPr>
              <a:t>Data Processing</a:t>
            </a:r>
            <a:endParaRPr sz="2000">
              <a:solidFill>
                <a:schemeClr val="lt1"/>
              </a:solidFill>
              <a:latin typeface="Times New Roman"/>
              <a:ea typeface="Times New Roman"/>
              <a:cs typeface="Times New Roman"/>
              <a:sym typeface="Times New Roman"/>
            </a:endParaRPr>
          </a:p>
        </p:txBody>
      </p:sp>
      <p:sp>
        <p:nvSpPr>
          <p:cNvPr id="5940" name="Google Shape;5940;p34"/>
          <p:cNvSpPr txBox="1"/>
          <p:nvPr/>
        </p:nvSpPr>
        <p:spPr>
          <a:xfrm>
            <a:off x="5562600" y="1391850"/>
            <a:ext cx="3557100" cy="1941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Handle Identifiers</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Encode categorical features and target</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Split train, validation, and test set (60/20/20)</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Normalize</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Handle class imbalance</a:t>
            </a:r>
            <a:endParaRPr>
              <a:solidFill>
                <a:schemeClr val="dk1"/>
              </a:solidFill>
              <a:latin typeface="Times New Roman"/>
              <a:ea typeface="Times New Roman"/>
              <a:cs typeface="Times New Roman"/>
              <a:sym typeface="Times New Roman"/>
            </a:endParaRPr>
          </a:p>
          <a:p>
            <a:pPr marL="9144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Upsampling (SMOTE) + Random Undersampling</a:t>
            </a:r>
            <a:endParaRPr i="1">
              <a:solidFill>
                <a:schemeClr val="dk1"/>
              </a:solidFill>
              <a:latin typeface="Times New Roman"/>
              <a:ea typeface="Times New Roman"/>
              <a:cs typeface="Times New Roman"/>
              <a:sym typeface="Times New Roman"/>
            </a:endParaRPr>
          </a:p>
        </p:txBody>
      </p:sp>
      <p:pic>
        <p:nvPicPr>
          <p:cNvPr id="5941" name="Google Shape;5941;p34"/>
          <p:cNvPicPr preferRelativeResize="0"/>
          <p:nvPr/>
        </p:nvPicPr>
        <p:blipFill>
          <a:blip r:embed="rId4">
            <a:alphaModFix/>
          </a:blip>
          <a:stretch>
            <a:fillRect/>
          </a:stretch>
        </p:blipFill>
        <p:spPr>
          <a:xfrm>
            <a:off x="5747850" y="3381525"/>
            <a:ext cx="3204950" cy="1187975"/>
          </a:xfrm>
          <a:prstGeom prst="rect">
            <a:avLst/>
          </a:prstGeom>
          <a:noFill/>
          <a:ln>
            <a:noFill/>
          </a:ln>
        </p:spPr>
      </p:pic>
      <p:sp>
        <p:nvSpPr>
          <p:cNvPr id="5942" name="Google Shape;5942;p34"/>
          <p:cNvSpPr txBox="1">
            <a:spLocks noGrp="1"/>
          </p:cNvSpPr>
          <p:nvPr>
            <p:ph type="title"/>
          </p:nvPr>
        </p:nvSpPr>
        <p:spPr>
          <a:xfrm>
            <a:off x="713100" y="152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METHODOLOGY</a:t>
            </a:r>
            <a:endParaRPr sz="4000" b="1">
              <a:latin typeface="Times New Roman"/>
              <a:ea typeface="Times New Roman"/>
              <a:cs typeface="Times New Roman"/>
              <a:sym typeface="Times New Roman"/>
            </a:endParaRPr>
          </a:p>
        </p:txBody>
      </p:sp>
      <p:grpSp>
        <p:nvGrpSpPr>
          <p:cNvPr id="5943" name="Google Shape;5943;p34"/>
          <p:cNvGrpSpPr/>
          <p:nvPr/>
        </p:nvGrpSpPr>
        <p:grpSpPr>
          <a:xfrm>
            <a:off x="2907994" y="1542894"/>
            <a:ext cx="2505477" cy="2322271"/>
            <a:chOff x="3442391" y="1438013"/>
            <a:chExt cx="2267400" cy="2267400"/>
          </a:xfrm>
        </p:grpSpPr>
        <p:sp>
          <p:nvSpPr>
            <p:cNvPr id="5944" name="Google Shape;5944;p34"/>
            <p:cNvSpPr/>
            <p:nvPr/>
          </p:nvSpPr>
          <p:spPr>
            <a:xfrm>
              <a:off x="3442391" y="1438013"/>
              <a:ext cx="2267400" cy="2267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34"/>
            <p:cNvSpPr/>
            <p:nvPr/>
          </p:nvSpPr>
          <p:spPr>
            <a:xfrm>
              <a:off x="3566437" y="1562046"/>
              <a:ext cx="2019600" cy="2019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34"/>
            <p:cNvSpPr/>
            <p:nvPr/>
          </p:nvSpPr>
          <p:spPr>
            <a:xfrm>
              <a:off x="3987913" y="1983543"/>
              <a:ext cx="1176300" cy="1176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34"/>
            <p:cNvSpPr/>
            <p:nvPr/>
          </p:nvSpPr>
          <p:spPr>
            <a:xfrm>
              <a:off x="4060345" y="2049189"/>
              <a:ext cx="1044900" cy="104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8" name="Google Shape;5948;p34"/>
            <p:cNvGrpSpPr/>
            <p:nvPr/>
          </p:nvGrpSpPr>
          <p:grpSpPr>
            <a:xfrm>
              <a:off x="4129201" y="2135556"/>
              <a:ext cx="882252" cy="875301"/>
              <a:chOff x="3766325" y="2154400"/>
              <a:chExt cx="1619703" cy="1606942"/>
            </a:xfrm>
          </p:grpSpPr>
          <p:sp>
            <p:nvSpPr>
              <p:cNvPr id="5949" name="Google Shape;5949;p34"/>
              <p:cNvSpPr/>
              <p:nvPr/>
            </p:nvSpPr>
            <p:spPr>
              <a:xfrm>
                <a:off x="3766325" y="2154400"/>
                <a:ext cx="1619703" cy="1606942"/>
              </a:xfrm>
              <a:custGeom>
                <a:avLst/>
                <a:gdLst/>
                <a:ahLst/>
                <a:cxnLst/>
                <a:rect l="l" t="t" r="r" b="b"/>
                <a:pathLst>
                  <a:path w="3427" h="3400" extrusionOk="0">
                    <a:moveTo>
                      <a:pt x="1693" y="1"/>
                    </a:moveTo>
                    <a:cubicBezTo>
                      <a:pt x="774" y="1"/>
                      <a:pt x="28" y="760"/>
                      <a:pt x="28" y="1687"/>
                    </a:cubicBezTo>
                    <a:cubicBezTo>
                      <a:pt x="1" y="2628"/>
                      <a:pt x="771" y="3400"/>
                      <a:pt x="1714" y="3400"/>
                    </a:cubicBezTo>
                    <a:cubicBezTo>
                      <a:pt x="2655" y="3400"/>
                      <a:pt x="3427" y="2658"/>
                      <a:pt x="3427" y="1714"/>
                    </a:cubicBezTo>
                    <a:cubicBezTo>
                      <a:pt x="3427" y="773"/>
                      <a:pt x="2685" y="1"/>
                      <a:pt x="1741" y="1"/>
                    </a:cubicBezTo>
                    <a:cubicBezTo>
                      <a:pt x="1725" y="1"/>
                      <a:pt x="1709"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34"/>
              <p:cNvSpPr/>
              <p:nvPr/>
            </p:nvSpPr>
            <p:spPr>
              <a:xfrm>
                <a:off x="3793265" y="2573622"/>
                <a:ext cx="1579057" cy="418278"/>
              </a:xfrm>
              <a:custGeom>
                <a:avLst/>
                <a:gdLst/>
                <a:ahLst/>
                <a:cxnLst/>
                <a:rect l="l" t="t" r="r" b="b"/>
                <a:pathLst>
                  <a:path w="3341" h="885" extrusionOk="0">
                    <a:moveTo>
                      <a:pt x="3055" y="0"/>
                    </a:moveTo>
                    <a:cubicBezTo>
                      <a:pt x="2541" y="0"/>
                      <a:pt x="2198" y="199"/>
                      <a:pt x="1371" y="256"/>
                    </a:cubicBezTo>
                    <a:cubicBezTo>
                      <a:pt x="1285" y="286"/>
                      <a:pt x="1200" y="286"/>
                      <a:pt x="1113" y="286"/>
                    </a:cubicBezTo>
                    <a:cubicBezTo>
                      <a:pt x="828" y="286"/>
                      <a:pt x="599" y="229"/>
                      <a:pt x="428" y="199"/>
                    </a:cubicBezTo>
                    <a:cubicBezTo>
                      <a:pt x="314" y="172"/>
                      <a:pt x="200" y="142"/>
                      <a:pt x="115" y="115"/>
                    </a:cubicBezTo>
                    <a:cubicBezTo>
                      <a:pt x="58" y="229"/>
                      <a:pt x="28" y="313"/>
                      <a:pt x="1" y="428"/>
                    </a:cubicBezTo>
                    <a:cubicBezTo>
                      <a:pt x="172" y="400"/>
                      <a:pt x="371" y="371"/>
                      <a:pt x="572" y="371"/>
                    </a:cubicBezTo>
                    <a:lnTo>
                      <a:pt x="800" y="371"/>
                    </a:lnTo>
                    <a:cubicBezTo>
                      <a:pt x="1371" y="428"/>
                      <a:pt x="1799" y="884"/>
                      <a:pt x="2312" y="884"/>
                    </a:cubicBezTo>
                    <a:cubicBezTo>
                      <a:pt x="2370" y="884"/>
                      <a:pt x="2427" y="884"/>
                      <a:pt x="2513" y="857"/>
                    </a:cubicBezTo>
                    <a:cubicBezTo>
                      <a:pt x="2769" y="800"/>
                      <a:pt x="3084" y="686"/>
                      <a:pt x="3340" y="542"/>
                    </a:cubicBezTo>
                    <a:cubicBezTo>
                      <a:pt x="3313" y="343"/>
                      <a:pt x="3256" y="172"/>
                      <a:pt x="3169" y="0"/>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34"/>
              <p:cNvSpPr/>
              <p:nvPr/>
            </p:nvSpPr>
            <p:spPr>
              <a:xfrm>
                <a:off x="3779559" y="2856254"/>
                <a:ext cx="1606469" cy="500515"/>
              </a:xfrm>
              <a:custGeom>
                <a:avLst/>
                <a:gdLst/>
                <a:ahLst/>
                <a:cxnLst/>
                <a:rect l="l" t="t" r="r" b="b"/>
                <a:pathLst>
                  <a:path w="3399" h="1059" extrusionOk="0">
                    <a:moveTo>
                      <a:pt x="0" y="1"/>
                    </a:moveTo>
                    <a:lnTo>
                      <a:pt x="0" y="202"/>
                    </a:lnTo>
                    <a:lnTo>
                      <a:pt x="0" y="229"/>
                    </a:lnTo>
                    <a:cubicBezTo>
                      <a:pt x="0" y="430"/>
                      <a:pt x="30" y="629"/>
                      <a:pt x="114" y="830"/>
                    </a:cubicBezTo>
                    <a:cubicBezTo>
                      <a:pt x="201" y="830"/>
                      <a:pt x="286" y="800"/>
                      <a:pt x="400" y="800"/>
                    </a:cubicBezTo>
                    <a:lnTo>
                      <a:pt x="571" y="800"/>
                    </a:lnTo>
                    <a:cubicBezTo>
                      <a:pt x="1199" y="857"/>
                      <a:pt x="1713" y="1058"/>
                      <a:pt x="2227" y="1058"/>
                    </a:cubicBezTo>
                    <a:cubicBezTo>
                      <a:pt x="2399" y="1058"/>
                      <a:pt x="2570" y="1029"/>
                      <a:pt x="2741" y="972"/>
                    </a:cubicBezTo>
                    <a:cubicBezTo>
                      <a:pt x="2885" y="944"/>
                      <a:pt x="3027" y="944"/>
                      <a:pt x="3171" y="944"/>
                    </a:cubicBezTo>
                    <a:lnTo>
                      <a:pt x="3228" y="944"/>
                    </a:lnTo>
                    <a:cubicBezTo>
                      <a:pt x="3342" y="716"/>
                      <a:pt x="3399" y="487"/>
                      <a:pt x="3399" y="229"/>
                    </a:cubicBezTo>
                    <a:lnTo>
                      <a:pt x="3399" y="202"/>
                    </a:lnTo>
                    <a:cubicBezTo>
                      <a:pt x="3369" y="202"/>
                      <a:pt x="3369" y="229"/>
                      <a:pt x="3342" y="229"/>
                    </a:cubicBezTo>
                    <a:cubicBezTo>
                      <a:pt x="2999" y="373"/>
                      <a:pt x="2741" y="487"/>
                      <a:pt x="2371" y="487"/>
                    </a:cubicBezTo>
                    <a:cubicBezTo>
                      <a:pt x="2056" y="487"/>
                      <a:pt x="1713" y="401"/>
                      <a:pt x="1199" y="259"/>
                    </a:cubicBezTo>
                    <a:cubicBezTo>
                      <a:pt x="658" y="58"/>
                      <a:pt x="373" y="1"/>
                      <a:pt x="114" y="1"/>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34"/>
              <p:cNvSpPr/>
              <p:nvPr/>
            </p:nvSpPr>
            <p:spPr>
              <a:xfrm>
                <a:off x="4225248" y="3680047"/>
                <a:ext cx="621036" cy="81292"/>
              </a:xfrm>
              <a:custGeom>
                <a:avLst/>
                <a:gdLst/>
                <a:ahLst/>
                <a:cxnLst/>
                <a:rect l="l" t="t" r="r" b="b"/>
                <a:pathLst>
                  <a:path w="1314" h="172" extrusionOk="0">
                    <a:moveTo>
                      <a:pt x="1" y="1"/>
                    </a:moveTo>
                    <a:lnTo>
                      <a:pt x="1" y="1"/>
                    </a:lnTo>
                    <a:cubicBezTo>
                      <a:pt x="229" y="115"/>
                      <a:pt x="457" y="172"/>
                      <a:pt x="743" y="172"/>
                    </a:cubicBezTo>
                    <a:cubicBezTo>
                      <a:pt x="942" y="172"/>
                      <a:pt x="1143" y="142"/>
                      <a:pt x="1314" y="85"/>
                    </a:cubicBezTo>
                    <a:cubicBezTo>
                      <a:pt x="1257" y="85"/>
                      <a:pt x="1200" y="85"/>
                      <a:pt x="1113" y="58"/>
                    </a:cubicBezTo>
                    <a:cubicBezTo>
                      <a:pt x="629" y="58"/>
                      <a:pt x="286" y="28"/>
                      <a:pt x="1" y="1"/>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34"/>
              <p:cNvSpPr/>
              <p:nvPr/>
            </p:nvSpPr>
            <p:spPr>
              <a:xfrm>
                <a:off x="3874557" y="2154873"/>
                <a:ext cx="1362592" cy="431984"/>
              </a:xfrm>
              <a:custGeom>
                <a:avLst/>
                <a:gdLst/>
                <a:ahLst/>
                <a:cxnLst/>
                <a:rect l="l" t="t" r="r" b="b"/>
                <a:pathLst>
                  <a:path w="2883" h="914" extrusionOk="0">
                    <a:moveTo>
                      <a:pt x="1485" y="0"/>
                    </a:moveTo>
                    <a:cubicBezTo>
                      <a:pt x="857" y="0"/>
                      <a:pt x="286" y="343"/>
                      <a:pt x="0" y="886"/>
                    </a:cubicBezTo>
                    <a:cubicBezTo>
                      <a:pt x="114" y="914"/>
                      <a:pt x="229" y="914"/>
                      <a:pt x="343" y="914"/>
                    </a:cubicBezTo>
                    <a:cubicBezTo>
                      <a:pt x="542" y="914"/>
                      <a:pt x="743" y="886"/>
                      <a:pt x="971" y="800"/>
                    </a:cubicBezTo>
                    <a:cubicBezTo>
                      <a:pt x="1512" y="601"/>
                      <a:pt x="1770" y="514"/>
                      <a:pt x="1969" y="514"/>
                    </a:cubicBezTo>
                    <a:cubicBezTo>
                      <a:pt x="2227" y="514"/>
                      <a:pt x="2341" y="628"/>
                      <a:pt x="2741" y="685"/>
                    </a:cubicBezTo>
                    <a:cubicBezTo>
                      <a:pt x="2769" y="715"/>
                      <a:pt x="2826" y="715"/>
                      <a:pt x="2883" y="715"/>
                    </a:cubicBezTo>
                    <a:cubicBezTo>
                      <a:pt x="2570" y="286"/>
                      <a:pt x="2083" y="0"/>
                      <a:pt x="1512" y="0"/>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34"/>
              <p:cNvSpPr/>
              <p:nvPr/>
            </p:nvSpPr>
            <p:spPr>
              <a:xfrm>
                <a:off x="3941198" y="3423409"/>
                <a:ext cx="1174958" cy="189052"/>
              </a:xfrm>
              <a:custGeom>
                <a:avLst/>
                <a:gdLst/>
                <a:ahLst/>
                <a:cxnLst/>
                <a:rect l="l" t="t" r="r" b="b"/>
                <a:pathLst>
                  <a:path w="2486" h="400" extrusionOk="0">
                    <a:moveTo>
                      <a:pt x="343" y="0"/>
                    </a:moveTo>
                    <a:cubicBezTo>
                      <a:pt x="229" y="0"/>
                      <a:pt x="115" y="30"/>
                      <a:pt x="1" y="30"/>
                    </a:cubicBezTo>
                    <a:cubicBezTo>
                      <a:pt x="88" y="171"/>
                      <a:pt x="229" y="315"/>
                      <a:pt x="373" y="400"/>
                    </a:cubicBezTo>
                    <a:cubicBezTo>
                      <a:pt x="629" y="343"/>
                      <a:pt x="887" y="315"/>
                      <a:pt x="1173" y="315"/>
                    </a:cubicBezTo>
                    <a:cubicBezTo>
                      <a:pt x="1543" y="315"/>
                      <a:pt x="1972" y="372"/>
                      <a:pt x="2342" y="400"/>
                    </a:cubicBezTo>
                    <a:cubicBezTo>
                      <a:pt x="2399" y="372"/>
                      <a:pt x="2429" y="315"/>
                      <a:pt x="2486" y="286"/>
                    </a:cubicBezTo>
                    <a:lnTo>
                      <a:pt x="2486" y="286"/>
                    </a:lnTo>
                    <a:cubicBezTo>
                      <a:pt x="2372" y="315"/>
                      <a:pt x="2228" y="315"/>
                      <a:pt x="2086" y="315"/>
                    </a:cubicBezTo>
                    <a:cubicBezTo>
                      <a:pt x="1771" y="315"/>
                      <a:pt x="1401" y="258"/>
                      <a:pt x="1029" y="144"/>
                    </a:cubicBezTo>
                    <a:cubicBezTo>
                      <a:pt x="800" y="57"/>
                      <a:pt x="572" y="0"/>
                      <a:pt x="343" y="0"/>
                    </a:cubicBezTo>
                    <a:close/>
                  </a:path>
                </a:pathLst>
              </a:custGeom>
              <a:solidFill>
                <a:schemeClr val="accent1"/>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55" name="Google Shape;5955;p34"/>
          <p:cNvGrpSpPr/>
          <p:nvPr/>
        </p:nvGrpSpPr>
        <p:grpSpPr>
          <a:xfrm flipH="1">
            <a:off x="2714892" y="2542263"/>
            <a:ext cx="588283" cy="543568"/>
            <a:chOff x="637025" y="1546150"/>
            <a:chExt cx="721200" cy="721200"/>
          </a:xfrm>
        </p:grpSpPr>
        <p:grpSp>
          <p:nvGrpSpPr>
            <p:cNvPr id="5956" name="Google Shape;5956;p34"/>
            <p:cNvGrpSpPr/>
            <p:nvPr/>
          </p:nvGrpSpPr>
          <p:grpSpPr>
            <a:xfrm>
              <a:off x="637025" y="1546150"/>
              <a:ext cx="721200" cy="721200"/>
              <a:chOff x="271975" y="1017725"/>
              <a:chExt cx="721200" cy="721200"/>
            </a:xfrm>
          </p:grpSpPr>
          <p:sp>
            <p:nvSpPr>
              <p:cNvPr id="5957" name="Google Shape;5957;p34"/>
              <p:cNvSpPr/>
              <p:nvPr/>
            </p:nvSpPr>
            <p:spPr>
              <a:xfrm>
                <a:off x="271975" y="1017725"/>
                <a:ext cx="721200" cy="721200"/>
              </a:xfrm>
              <a:prstGeom prst="ellipse">
                <a:avLst/>
              </a:prstGeom>
              <a:solidFill>
                <a:srgbClr val="00000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34"/>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9" name="Google Shape;5959;p34"/>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34"/>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1" name="Google Shape;5961;p34"/>
          <p:cNvGrpSpPr/>
          <p:nvPr/>
        </p:nvGrpSpPr>
        <p:grpSpPr>
          <a:xfrm rot="3022122">
            <a:off x="4979696" y="2577268"/>
            <a:ext cx="585920" cy="545944"/>
            <a:chOff x="637025" y="1546150"/>
            <a:chExt cx="721200" cy="721200"/>
          </a:xfrm>
        </p:grpSpPr>
        <p:grpSp>
          <p:nvGrpSpPr>
            <p:cNvPr id="5962" name="Google Shape;5962;p34"/>
            <p:cNvGrpSpPr/>
            <p:nvPr/>
          </p:nvGrpSpPr>
          <p:grpSpPr>
            <a:xfrm>
              <a:off x="637025" y="1546150"/>
              <a:ext cx="721200" cy="721200"/>
              <a:chOff x="271975" y="1017725"/>
              <a:chExt cx="721200" cy="721200"/>
            </a:xfrm>
          </p:grpSpPr>
          <p:sp>
            <p:nvSpPr>
              <p:cNvPr id="5963" name="Google Shape;5963;p34"/>
              <p:cNvSpPr/>
              <p:nvPr/>
            </p:nvSpPr>
            <p:spPr>
              <a:xfrm>
                <a:off x="271975" y="1017725"/>
                <a:ext cx="721200" cy="721200"/>
              </a:xfrm>
              <a:prstGeom prst="ellipse">
                <a:avLst/>
              </a:prstGeom>
              <a:solidFill>
                <a:srgbClr val="00000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34"/>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5" name="Google Shape;5965;p34"/>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34"/>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7" name="Google Shape;5967;p34"/>
          <p:cNvGrpSpPr/>
          <p:nvPr/>
        </p:nvGrpSpPr>
        <p:grpSpPr>
          <a:xfrm>
            <a:off x="2827887" y="2646792"/>
            <a:ext cx="362110" cy="334586"/>
            <a:chOff x="1777750" y="2594575"/>
            <a:chExt cx="443925" cy="443925"/>
          </a:xfrm>
        </p:grpSpPr>
        <p:sp>
          <p:nvSpPr>
            <p:cNvPr id="5968" name="Google Shape;5968;p34"/>
            <p:cNvSpPr/>
            <p:nvPr/>
          </p:nvSpPr>
          <p:spPr>
            <a:xfrm>
              <a:off x="1777750" y="2594575"/>
              <a:ext cx="443925" cy="443925"/>
            </a:xfrm>
            <a:custGeom>
              <a:avLst/>
              <a:gdLst/>
              <a:ahLst/>
              <a:cxnLst/>
              <a:rect l="l" t="t" r="r" b="b"/>
              <a:pathLst>
                <a:path w="17757" h="17757" extrusionOk="0">
                  <a:moveTo>
                    <a:pt x="8867" y="1"/>
                  </a:moveTo>
                  <a:cubicBezTo>
                    <a:pt x="4010" y="1"/>
                    <a:pt x="1" y="4010"/>
                    <a:pt x="1" y="8890"/>
                  </a:cubicBezTo>
                  <a:cubicBezTo>
                    <a:pt x="1" y="13175"/>
                    <a:pt x="3139" y="16611"/>
                    <a:pt x="7149" y="17482"/>
                  </a:cubicBezTo>
                  <a:cubicBezTo>
                    <a:pt x="7447" y="17757"/>
                    <a:pt x="8020" y="17757"/>
                    <a:pt x="8295" y="17757"/>
                  </a:cubicBezTo>
                  <a:lnTo>
                    <a:pt x="8867" y="17757"/>
                  </a:lnTo>
                  <a:cubicBezTo>
                    <a:pt x="10311" y="17757"/>
                    <a:pt x="11731" y="17482"/>
                    <a:pt x="12877" y="16909"/>
                  </a:cubicBezTo>
                  <a:cubicBezTo>
                    <a:pt x="13450" y="16611"/>
                    <a:pt x="13747" y="16336"/>
                    <a:pt x="14022" y="16039"/>
                  </a:cubicBezTo>
                  <a:cubicBezTo>
                    <a:pt x="16313" y="14618"/>
                    <a:pt x="17757" y="11754"/>
                    <a:pt x="17757" y="8890"/>
                  </a:cubicBezTo>
                  <a:cubicBezTo>
                    <a:pt x="17757" y="7745"/>
                    <a:pt x="17757" y="6599"/>
                    <a:pt x="17184" y="5729"/>
                  </a:cubicBezTo>
                  <a:cubicBezTo>
                    <a:pt x="17184" y="5156"/>
                    <a:pt x="16886" y="4583"/>
                    <a:pt x="16611" y="4308"/>
                  </a:cubicBezTo>
                  <a:cubicBezTo>
                    <a:pt x="16039" y="3437"/>
                    <a:pt x="15168" y="2590"/>
                    <a:pt x="14595" y="2017"/>
                  </a:cubicBezTo>
                  <a:cubicBezTo>
                    <a:pt x="12877" y="574"/>
                    <a:pt x="11158" y="1"/>
                    <a:pt x="8867" y="1"/>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34"/>
            <p:cNvSpPr/>
            <p:nvPr/>
          </p:nvSpPr>
          <p:spPr>
            <a:xfrm>
              <a:off x="1942150" y="2594575"/>
              <a:ext cx="93375" cy="93400"/>
            </a:xfrm>
            <a:custGeom>
              <a:avLst/>
              <a:gdLst/>
              <a:ahLst/>
              <a:cxnLst/>
              <a:rect l="l" t="t" r="r" b="b"/>
              <a:pathLst>
                <a:path w="3735" h="3736" extrusionOk="0">
                  <a:moveTo>
                    <a:pt x="2016" y="1"/>
                  </a:moveTo>
                  <a:lnTo>
                    <a:pt x="1719" y="1719"/>
                  </a:lnTo>
                  <a:lnTo>
                    <a:pt x="0" y="2017"/>
                  </a:lnTo>
                  <a:lnTo>
                    <a:pt x="1719" y="2292"/>
                  </a:lnTo>
                  <a:lnTo>
                    <a:pt x="2016" y="3735"/>
                  </a:lnTo>
                  <a:lnTo>
                    <a:pt x="2016" y="2292"/>
                  </a:lnTo>
                  <a:lnTo>
                    <a:pt x="3735" y="2017"/>
                  </a:lnTo>
                  <a:lnTo>
                    <a:pt x="2016" y="1719"/>
                  </a:lnTo>
                  <a:lnTo>
                    <a:pt x="2016" y="1"/>
                  </a:lnTo>
                  <a:close/>
                </a:path>
              </a:pathLst>
            </a:custGeom>
            <a:solidFill>
              <a:schemeClr val="dk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34"/>
            <p:cNvSpPr/>
            <p:nvPr/>
          </p:nvSpPr>
          <p:spPr>
            <a:xfrm>
              <a:off x="1956450" y="2809375"/>
              <a:ext cx="171875" cy="229125"/>
            </a:xfrm>
            <a:custGeom>
              <a:avLst/>
              <a:gdLst/>
              <a:ahLst/>
              <a:cxnLst/>
              <a:rect l="l" t="t" r="r" b="b"/>
              <a:pathLst>
                <a:path w="6875" h="9165" extrusionOk="0">
                  <a:moveTo>
                    <a:pt x="1719" y="0"/>
                  </a:moveTo>
                  <a:lnTo>
                    <a:pt x="1719" y="298"/>
                  </a:lnTo>
                  <a:lnTo>
                    <a:pt x="1719" y="871"/>
                  </a:lnTo>
                  <a:lnTo>
                    <a:pt x="1" y="8890"/>
                  </a:lnTo>
                  <a:cubicBezTo>
                    <a:pt x="299" y="9165"/>
                    <a:pt x="872" y="9165"/>
                    <a:pt x="1147" y="9165"/>
                  </a:cubicBezTo>
                  <a:lnTo>
                    <a:pt x="2017" y="5453"/>
                  </a:lnTo>
                  <a:lnTo>
                    <a:pt x="5156" y="5453"/>
                  </a:lnTo>
                  <a:lnTo>
                    <a:pt x="5729" y="8317"/>
                  </a:lnTo>
                  <a:cubicBezTo>
                    <a:pt x="6302" y="8019"/>
                    <a:pt x="6599" y="7744"/>
                    <a:pt x="6874" y="7447"/>
                  </a:cubicBezTo>
                  <a:lnTo>
                    <a:pt x="5454" y="871"/>
                  </a:lnTo>
                  <a:lnTo>
                    <a:pt x="5454" y="0"/>
                  </a:lnTo>
                  <a:lnTo>
                    <a:pt x="5156" y="0"/>
                  </a:lnTo>
                  <a:lnTo>
                    <a:pt x="4583" y="298"/>
                  </a:lnTo>
                  <a:lnTo>
                    <a:pt x="4010" y="298"/>
                  </a:lnTo>
                  <a:lnTo>
                    <a:pt x="4308" y="871"/>
                  </a:lnTo>
                  <a:lnTo>
                    <a:pt x="4308" y="1146"/>
                  </a:lnTo>
                  <a:lnTo>
                    <a:pt x="4308" y="2017"/>
                  </a:lnTo>
                  <a:lnTo>
                    <a:pt x="4881" y="4010"/>
                  </a:lnTo>
                  <a:lnTo>
                    <a:pt x="2292" y="4010"/>
                  </a:lnTo>
                  <a:lnTo>
                    <a:pt x="2865" y="2017"/>
                  </a:lnTo>
                  <a:lnTo>
                    <a:pt x="2865" y="1146"/>
                  </a:lnTo>
                  <a:lnTo>
                    <a:pt x="2865" y="871"/>
                  </a:lnTo>
                  <a:lnTo>
                    <a:pt x="3163" y="298"/>
                  </a:lnTo>
                  <a:lnTo>
                    <a:pt x="2590" y="298"/>
                  </a:lnTo>
                  <a:lnTo>
                    <a:pt x="2017" y="0"/>
                  </a:ln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34"/>
            <p:cNvSpPr/>
            <p:nvPr/>
          </p:nvSpPr>
          <p:spPr>
            <a:xfrm>
              <a:off x="2142625" y="2640400"/>
              <a:ext cx="79050" cy="119175"/>
            </a:xfrm>
            <a:custGeom>
              <a:avLst/>
              <a:gdLst/>
              <a:ahLst/>
              <a:cxnLst/>
              <a:rect l="l" t="t" r="r" b="b"/>
              <a:pathLst>
                <a:path w="3162" h="4767" extrusionOk="0">
                  <a:moveTo>
                    <a:pt x="608" y="0"/>
                  </a:moveTo>
                  <a:cubicBezTo>
                    <a:pt x="398" y="0"/>
                    <a:pt x="192" y="57"/>
                    <a:pt x="0" y="184"/>
                  </a:cubicBezTo>
                  <a:lnTo>
                    <a:pt x="1718" y="4766"/>
                  </a:lnTo>
                  <a:cubicBezTo>
                    <a:pt x="2864" y="4468"/>
                    <a:pt x="3162" y="3048"/>
                    <a:pt x="2589" y="1604"/>
                  </a:cubicBezTo>
                  <a:cubicBezTo>
                    <a:pt x="2143" y="712"/>
                    <a:pt x="1349" y="0"/>
                    <a:pt x="608" y="0"/>
                  </a:cubicBezTo>
                  <a:close/>
                </a:path>
              </a:pathLst>
            </a:custGeom>
            <a:solidFill>
              <a:schemeClr val="accent5"/>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34"/>
            <p:cNvSpPr/>
            <p:nvPr/>
          </p:nvSpPr>
          <p:spPr>
            <a:xfrm>
              <a:off x="2099650" y="2630675"/>
              <a:ext cx="114600" cy="143200"/>
            </a:xfrm>
            <a:custGeom>
              <a:avLst/>
              <a:gdLst/>
              <a:ahLst/>
              <a:cxnLst/>
              <a:rect l="l" t="t" r="r" b="b"/>
              <a:pathLst>
                <a:path w="4584" h="5728" extrusionOk="0">
                  <a:moveTo>
                    <a:pt x="2590" y="0"/>
                  </a:moveTo>
                  <a:lnTo>
                    <a:pt x="1719" y="573"/>
                  </a:lnTo>
                  <a:lnTo>
                    <a:pt x="1" y="1146"/>
                  </a:lnTo>
                  <a:lnTo>
                    <a:pt x="299" y="1719"/>
                  </a:lnTo>
                  <a:lnTo>
                    <a:pt x="1719" y="5155"/>
                  </a:lnTo>
                  <a:lnTo>
                    <a:pt x="2017" y="5728"/>
                  </a:lnTo>
                  <a:lnTo>
                    <a:pt x="3437" y="5155"/>
                  </a:lnTo>
                  <a:lnTo>
                    <a:pt x="4583" y="4857"/>
                  </a:lnTo>
                  <a:lnTo>
                    <a:pt x="4308" y="4285"/>
                  </a:lnTo>
                  <a:lnTo>
                    <a:pt x="4308" y="4010"/>
                  </a:lnTo>
                  <a:lnTo>
                    <a:pt x="2865" y="848"/>
                  </a:lnTo>
                  <a:lnTo>
                    <a:pt x="2590" y="573"/>
                  </a:lnTo>
                  <a:lnTo>
                    <a:pt x="2590" y="0"/>
                  </a:ln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34"/>
            <p:cNvSpPr/>
            <p:nvPr/>
          </p:nvSpPr>
          <p:spPr>
            <a:xfrm>
              <a:off x="1878000" y="2673625"/>
              <a:ext cx="264650" cy="178725"/>
            </a:xfrm>
            <a:custGeom>
              <a:avLst/>
              <a:gdLst/>
              <a:ahLst/>
              <a:cxnLst/>
              <a:rect l="l" t="t" r="r" b="b"/>
              <a:pathLst>
                <a:path w="10586" h="7149" extrusionOk="0">
                  <a:moveTo>
                    <a:pt x="9165" y="1"/>
                  </a:moveTo>
                  <a:lnTo>
                    <a:pt x="9165" y="275"/>
                  </a:lnTo>
                  <a:lnTo>
                    <a:pt x="0" y="4010"/>
                  </a:lnTo>
                  <a:lnTo>
                    <a:pt x="0" y="4285"/>
                  </a:lnTo>
                  <a:lnTo>
                    <a:pt x="275" y="4583"/>
                  </a:lnTo>
                  <a:lnTo>
                    <a:pt x="1146" y="6576"/>
                  </a:lnTo>
                  <a:lnTo>
                    <a:pt x="1421" y="7149"/>
                  </a:lnTo>
                  <a:lnTo>
                    <a:pt x="4857" y="5728"/>
                  </a:lnTo>
                  <a:lnTo>
                    <a:pt x="5155" y="5728"/>
                  </a:lnTo>
                  <a:lnTo>
                    <a:pt x="5155" y="5430"/>
                  </a:lnTo>
                  <a:lnTo>
                    <a:pt x="4857" y="5430"/>
                  </a:lnTo>
                  <a:lnTo>
                    <a:pt x="4857" y="5156"/>
                  </a:lnTo>
                  <a:lnTo>
                    <a:pt x="4857" y="4858"/>
                  </a:lnTo>
                  <a:cubicBezTo>
                    <a:pt x="4857" y="4583"/>
                    <a:pt x="4857" y="4583"/>
                    <a:pt x="5155" y="4285"/>
                  </a:cubicBezTo>
                  <a:cubicBezTo>
                    <a:pt x="5353" y="3674"/>
                    <a:pt x="6003" y="3206"/>
                    <a:pt x="6676" y="3206"/>
                  </a:cubicBezTo>
                  <a:cubicBezTo>
                    <a:pt x="6938" y="3206"/>
                    <a:pt x="7203" y="3277"/>
                    <a:pt x="7446" y="3437"/>
                  </a:cubicBezTo>
                  <a:cubicBezTo>
                    <a:pt x="7446" y="3437"/>
                    <a:pt x="7721" y="3437"/>
                    <a:pt x="8019" y="3712"/>
                  </a:cubicBezTo>
                  <a:cubicBezTo>
                    <a:pt x="8019" y="3712"/>
                    <a:pt x="8294" y="4010"/>
                    <a:pt x="8294" y="4285"/>
                  </a:cubicBezTo>
                  <a:lnTo>
                    <a:pt x="10012" y="3712"/>
                  </a:lnTo>
                  <a:lnTo>
                    <a:pt x="10585" y="3437"/>
                  </a:lnTo>
                  <a:lnTo>
                    <a:pt x="10012" y="2567"/>
                  </a:lnTo>
                  <a:lnTo>
                    <a:pt x="9165" y="1"/>
                  </a:lnTo>
                  <a:close/>
                </a:path>
              </a:pathLst>
            </a:custGeom>
            <a:solidFill>
              <a:schemeClr val="accent4"/>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34"/>
            <p:cNvSpPr/>
            <p:nvPr/>
          </p:nvSpPr>
          <p:spPr>
            <a:xfrm>
              <a:off x="1999425" y="2809375"/>
              <a:ext cx="93375" cy="50425"/>
            </a:xfrm>
            <a:custGeom>
              <a:avLst/>
              <a:gdLst/>
              <a:ahLst/>
              <a:cxnLst/>
              <a:rect l="l" t="t" r="r" b="b"/>
              <a:pathLst>
                <a:path w="3735" h="2017" extrusionOk="0">
                  <a:moveTo>
                    <a:pt x="0" y="0"/>
                  </a:moveTo>
                  <a:lnTo>
                    <a:pt x="0" y="298"/>
                  </a:lnTo>
                  <a:lnTo>
                    <a:pt x="0" y="871"/>
                  </a:lnTo>
                  <a:cubicBezTo>
                    <a:pt x="298" y="1444"/>
                    <a:pt x="573" y="1719"/>
                    <a:pt x="1146" y="2017"/>
                  </a:cubicBezTo>
                  <a:lnTo>
                    <a:pt x="1146" y="1146"/>
                  </a:lnTo>
                  <a:lnTo>
                    <a:pt x="1146" y="871"/>
                  </a:lnTo>
                  <a:cubicBezTo>
                    <a:pt x="1146" y="573"/>
                    <a:pt x="871" y="573"/>
                    <a:pt x="871" y="298"/>
                  </a:cubicBezTo>
                  <a:lnTo>
                    <a:pt x="298" y="0"/>
                  </a:lnTo>
                  <a:close/>
                  <a:moveTo>
                    <a:pt x="3437" y="0"/>
                  </a:moveTo>
                  <a:lnTo>
                    <a:pt x="2864" y="298"/>
                  </a:lnTo>
                  <a:cubicBezTo>
                    <a:pt x="2864" y="573"/>
                    <a:pt x="2589" y="573"/>
                    <a:pt x="2589" y="871"/>
                  </a:cubicBezTo>
                  <a:lnTo>
                    <a:pt x="2589" y="1146"/>
                  </a:lnTo>
                  <a:lnTo>
                    <a:pt x="2589" y="2017"/>
                  </a:lnTo>
                  <a:cubicBezTo>
                    <a:pt x="3162" y="1719"/>
                    <a:pt x="3437" y="1444"/>
                    <a:pt x="3735" y="871"/>
                  </a:cubicBezTo>
                  <a:lnTo>
                    <a:pt x="3735" y="0"/>
                  </a:ln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34"/>
            <p:cNvSpPr/>
            <p:nvPr/>
          </p:nvSpPr>
          <p:spPr>
            <a:xfrm>
              <a:off x="1999425" y="2753775"/>
              <a:ext cx="93375" cy="89850"/>
            </a:xfrm>
            <a:custGeom>
              <a:avLst/>
              <a:gdLst/>
              <a:ahLst/>
              <a:cxnLst/>
              <a:rect l="l" t="t" r="r" b="b"/>
              <a:pathLst>
                <a:path w="3735" h="3594" extrusionOk="0">
                  <a:moveTo>
                    <a:pt x="1929" y="966"/>
                  </a:moveTo>
                  <a:cubicBezTo>
                    <a:pt x="2301" y="966"/>
                    <a:pt x="2589" y="1165"/>
                    <a:pt x="2589" y="1377"/>
                  </a:cubicBezTo>
                  <a:cubicBezTo>
                    <a:pt x="2864" y="1950"/>
                    <a:pt x="2589" y="2522"/>
                    <a:pt x="2291" y="2522"/>
                  </a:cubicBezTo>
                  <a:cubicBezTo>
                    <a:pt x="2125" y="2602"/>
                    <a:pt x="1959" y="2636"/>
                    <a:pt x="1806" y="2636"/>
                  </a:cubicBezTo>
                  <a:cubicBezTo>
                    <a:pt x="1434" y="2636"/>
                    <a:pt x="1146" y="2436"/>
                    <a:pt x="1146" y="2224"/>
                  </a:cubicBezTo>
                  <a:cubicBezTo>
                    <a:pt x="871" y="1652"/>
                    <a:pt x="1146" y="1079"/>
                    <a:pt x="1444" y="1079"/>
                  </a:cubicBezTo>
                  <a:cubicBezTo>
                    <a:pt x="1610" y="999"/>
                    <a:pt x="1776" y="966"/>
                    <a:pt x="1929" y="966"/>
                  </a:cubicBezTo>
                  <a:close/>
                  <a:moveTo>
                    <a:pt x="1819" y="0"/>
                  </a:moveTo>
                  <a:cubicBezTo>
                    <a:pt x="1146" y="0"/>
                    <a:pt x="496" y="468"/>
                    <a:pt x="298" y="1079"/>
                  </a:cubicBezTo>
                  <a:cubicBezTo>
                    <a:pt x="0" y="1377"/>
                    <a:pt x="0" y="1652"/>
                    <a:pt x="0" y="1652"/>
                  </a:cubicBezTo>
                  <a:lnTo>
                    <a:pt x="0" y="1950"/>
                  </a:lnTo>
                  <a:lnTo>
                    <a:pt x="0" y="2224"/>
                  </a:lnTo>
                  <a:lnTo>
                    <a:pt x="298" y="2224"/>
                  </a:lnTo>
                  <a:lnTo>
                    <a:pt x="298" y="2522"/>
                  </a:lnTo>
                  <a:cubicBezTo>
                    <a:pt x="298" y="2797"/>
                    <a:pt x="871" y="3370"/>
                    <a:pt x="1146" y="3370"/>
                  </a:cubicBezTo>
                  <a:cubicBezTo>
                    <a:pt x="1432" y="3519"/>
                    <a:pt x="1650" y="3593"/>
                    <a:pt x="1868" y="3593"/>
                  </a:cubicBezTo>
                  <a:cubicBezTo>
                    <a:pt x="2085" y="3593"/>
                    <a:pt x="2303" y="3519"/>
                    <a:pt x="2589" y="3370"/>
                  </a:cubicBezTo>
                  <a:cubicBezTo>
                    <a:pt x="2864" y="3370"/>
                    <a:pt x="3437" y="2797"/>
                    <a:pt x="3437" y="2522"/>
                  </a:cubicBezTo>
                  <a:lnTo>
                    <a:pt x="3437" y="2224"/>
                  </a:lnTo>
                  <a:cubicBezTo>
                    <a:pt x="3735" y="1950"/>
                    <a:pt x="3735" y="1377"/>
                    <a:pt x="3437" y="1079"/>
                  </a:cubicBezTo>
                  <a:cubicBezTo>
                    <a:pt x="3437" y="804"/>
                    <a:pt x="2864" y="231"/>
                    <a:pt x="2589" y="231"/>
                  </a:cubicBezTo>
                  <a:cubicBezTo>
                    <a:pt x="2346" y="71"/>
                    <a:pt x="2081" y="0"/>
                    <a:pt x="1819"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34"/>
            <p:cNvSpPr/>
            <p:nvPr/>
          </p:nvSpPr>
          <p:spPr>
            <a:xfrm>
              <a:off x="2021175" y="2777900"/>
              <a:ext cx="49875" cy="41775"/>
            </a:xfrm>
            <a:custGeom>
              <a:avLst/>
              <a:gdLst/>
              <a:ahLst/>
              <a:cxnLst/>
              <a:rect l="l" t="t" r="r" b="b"/>
              <a:pathLst>
                <a:path w="1995" h="1671" extrusionOk="0">
                  <a:moveTo>
                    <a:pt x="1059" y="1"/>
                  </a:moveTo>
                  <a:cubicBezTo>
                    <a:pt x="906" y="1"/>
                    <a:pt x="740" y="34"/>
                    <a:pt x="574" y="114"/>
                  </a:cubicBezTo>
                  <a:cubicBezTo>
                    <a:pt x="276" y="114"/>
                    <a:pt x="1" y="687"/>
                    <a:pt x="276" y="1259"/>
                  </a:cubicBezTo>
                  <a:cubicBezTo>
                    <a:pt x="276" y="1471"/>
                    <a:pt x="564" y="1671"/>
                    <a:pt x="936" y="1671"/>
                  </a:cubicBezTo>
                  <a:cubicBezTo>
                    <a:pt x="1089" y="1671"/>
                    <a:pt x="1255" y="1637"/>
                    <a:pt x="1421" y="1557"/>
                  </a:cubicBezTo>
                  <a:cubicBezTo>
                    <a:pt x="1719" y="1557"/>
                    <a:pt x="1994" y="985"/>
                    <a:pt x="1719" y="412"/>
                  </a:cubicBezTo>
                  <a:cubicBezTo>
                    <a:pt x="1719" y="200"/>
                    <a:pt x="1431" y="1"/>
                    <a:pt x="1059" y="1"/>
                  </a:cubicBez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34"/>
            <p:cNvSpPr/>
            <p:nvPr/>
          </p:nvSpPr>
          <p:spPr>
            <a:xfrm>
              <a:off x="2042375" y="2777900"/>
              <a:ext cx="28675" cy="44100"/>
            </a:xfrm>
            <a:custGeom>
              <a:avLst/>
              <a:gdLst/>
              <a:ahLst/>
              <a:cxnLst/>
              <a:rect l="l" t="t" r="r" b="b"/>
              <a:pathLst>
                <a:path w="1147" h="1764" extrusionOk="0">
                  <a:moveTo>
                    <a:pt x="309" y="1"/>
                  </a:moveTo>
                  <a:cubicBezTo>
                    <a:pt x="197" y="1"/>
                    <a:pt x="87" y="34"/>
                    <a:pt x="1" y="114"/>
                  </a:cubicBezTo>
                  <a:cubicBezTo>
                    <a:pt x="1" y="114"/>
                    <a:pt x="299" y="114"/>
                    <a:pt x="573" y="412"/>
                  </a:cubicBezTo>
                  <a:cubicBezTo>
                    <a:pt x="573" y="985"/>
                    <a:pt x="299" y="1557"/>
                    <a:pt x="1" y="1557"/>
                  </a:cubicBezTo>
                  <a:cubicBezTo>
                    <a:pt x="1" y="1695"/>
                    <a:pt x="75" y="1764"/>
                    <a:pt x="184" y="1764"/>
                  </a:cubicBezTo>
                  <a:cubicBezTo>
                    <a:pt x="293" y="1764"/>
                    <a:pt x="436" y="1695"/>
                    <a:pt x="573" y="1557"/>
                  </a:cubicBezTo>
                  <a:cubicBezTo>
                    <a:pt x="871" y="1557"/>
                    <a:pt x="1146" y="985"/>
                    <a:pt x="871" y="412"/>
                  </a:cubicBezTo>
                  <a:cubicBezTo>
                    <a:pt x="871" y="200"/>
                    <a:pt x="583" y="1"/>
                    <a:pt x="309"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34"/>
            <p:cNvSpPr/>
            <p:nvPr/>
          </p:nvSpPr>
          <p:spPr>
            <a:xfrm>
              <a:off x="1820700" y="2788175"/>
              <a:ext cx="85950" cy="71625"/>
            </a:xfrm>
            <a:custGeom>
              <a:avLst/>
              <a:gdLst/>
              <a:ahLst/>
              <a:cxnLst/>
              <a:rect l="l" t="t" r="r" b="b"/>
              <a:pathLst>
                <a:path w="3438" h="2865" extrusionOk="0">
                  <a:moveTo>
                    <a:pt x="2567" y="1"/>
                  </a:moveTo>
                  <a:lnTo>
                    <a:pt x="1" y="1146"/>
                  </a:lnTo>
                  <a:lnTo>
                    <a:pt x="849" y="2865"/>
                  </a:lnTo>
                  <a:lnTo>
                    <a:pt x="3438" y="1994"/>
                  </a:lnTo>
                  <a:lnTo>
                    <a:pt x="3140" y="1719"/>
                  </a:lnTo>
                  <a:lnTo>
                    <a:pt x="2567" y="1"/>
                  </a:ln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34"/>
            <p:cNvSpPr/>
            <p:nvPr/>
          </p:nvSpPr>
          <p:spPr>
            <a:xfrm>
              <a:off x="1798950" y="2802500"/>
              <a:ext cx="42975" cy="78500"/>
            </a:xfrm>
            <a:custGeom>
              <a:avLst/>
              <a:gdLst/>
              <a:ahLst/>
              <a:cxnLst/>
              <a:rect l="l" t="t" r="r" b="b"/>
              <a:pathLst>
                <a:path w="1719" h="3140" extrusionOk="0">
                  <a:moveTo>
                    <a:pt x="573" y="1"/>
                  </a:moveTo>
                  <a:lnTo>
                    <a:pt x="0" y="573"/>
                  </a:lnTo>
                  <a:lnTo>
                    <a:pt x="1146" y="3139"/>
                  </a:lnTo>
                  <a:lnTo>
                    <a:pt x="1719" y="2864"/>
                  </a:lnTo>
                  <a:lnTo>
                    <a:pt x="1719" y="2292"/>
                  </a:lnTo>
                  <a:lnTo>
                    <a:pt x="871" y="573"/>
                  </a:lnTo>
                  <a:lnTo>
                    <a:pt x="573" y="1"/>
                  </a:ln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34"/>
            <p:cNvSpPr/>
            <p:nvPr/>
          </p:nvSpPr>
          <p:spPr>
            <a:xfrm>
              <a:off x="1813275" y="2852325"/>
              <a:ext cx="28650" cy="28675"/>
            </a:xfrm>
            <a:custGeom>
              <a:avLst/>
              <a:gdLst/>
              <a:ahLst/>
              <a:cxnLst/>
              <a:rect l="l" t="t" r="r" b="b"/>
              <a:pathLst>
                <a:path w="1146" h="1147" extrusionOk="0">
                  <a:moveTo>
                    <a:pt x="871" y="1"/>
                  </a:moveTo>
                  <a:lnTo>
                    <a:pt x="0" y="299"/>
                  </a:lnTo>
                  <a:lnTo>
                    <a:pt x="573" y="1146"/>
                  </a:lnTo>
                  <a:lnTo>
                    <a:pt x="1146" y="871"/>
                  </a:lnTo>
                  <a:lnTo>
                    <a:pt x="1146" y="574"/>
                  </a:lnTo>
                  <a:lnTo>
                    <a:pt x="871" y="1"/>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34"/>
            <p:cNvSpPr/>
            <p:nvPr/>
          </p:nvSpPr>
          <p:spPr>
            <a:xfrm>
              <a:off x="2099650" y="2659300"/>
              <a:ext cx="85950" cy="114575"/>
            </a:xfrm>
            <a:custGeom>
              <a:avLst/>
              <a:gdLst/>
              <a:ahLst/>
              <a:cxnLst/>
              <a:rect l="l" t="t" r="r" b="b"/>
              <a:pathLst>
                <a:path w="3438" h="4583" extrusionOk="0">
                  <a:moveTo>
                    <a:pt x="1" y="1"/>
                  </a:moveTo>
                  <a:lnTo>
                    <a:pt x="299" y="574"/>
                  </a:lnTo>
                  <a:lnTo>
                    <a:pt x="1719" y="4010"/>
                  </a:lnTo>
                  <a:lnTo>
                    <a:pt x="2017" y="4583"/>
                  </a:lnTo>
                  <a:lnTo>
                    <a:pt x="3437" y="4010"/>
                  </a:lnTo>
                  <a:cubicBezTo>
                    <a:pt x="2017" y="3712"/>
                    <a:pt x="2" y="2"/>
                    <a:pt x="1"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34"/>
            <p:cNvSpPr/>
            <p:nvPr/>
          </p:nvSpPr>
          <p:spPr>
            <a:xfrm>
              <a:off x="1878000" y="2780725"/>
              <a:ext cx="128900" cy="71625"/>
            </a:xfrm>
            <a:custGeom>
              <a:avLst/>
              <a:gdLst/>
              <a:ahLst/>
              <a:cxnLst/>
              <a:rect l="l" t="t" r="r" b="b"/>
              <a:pathLst>
                <a:path w="5156" h="2865" extrusionOk="0">
                  <a:moveTo>
                    <a:pt x="0" y="1"/>
                  </a:moveTo>
                  <a:lnTo>
                    <a:pt x="0" y="1"/>
                  </a:lnTo>
                  <a:cubicBezTo>
                    <a:pt x="90" y="187"/>
                    <a:pt x="242" y="466"/>
                    <a:pt x="467" y="737"/>
                  </a:cubicBezTo>
                  <a:lnTo>
                    <a:pt x="467" y="737"/>
                  </a:lnTo>
                  <a:lnTo>
                    <a:pt x="275" y="299"/>
                  </a:lnTo>
                  <a:lnTo>
                    <a:pt x="0" y="1"/>
                  </a:lnTo>
                  <a:close/>
                  <a:moveTo>
                    <a:pt x="4857" y="574"/>
                  </a:moveTo>
                  <a:cubicBezTo>
                    <a:pt x="4010" y="872"/>
                    <a:pt x="3437" y="1146"/>
                    <a:pt x="2864" y="1444"/>
                  </a:cubicBezTo>
                  <a:cubicBezTo>
                    <a:pt x="2588" y="1536"/>
                    <a:pt x="2334" y="1576"/>
                    <a:pt x="2101" y="1576"/>
                  </a:cubicBezTo>
                  <a:cubicBezTo>
                    <a:pt x="1354" y="1576"/>
                    <a:pt x="821" y="1166"/>
                    <a:pt x="467" y="737"/>
                  </a:cubicBezTo>
                  <a:lnTo>
                    <a:pt x="467" y="737"/>
                  </a:lnTo>
                  <a:lnTo>
                    <a:pt x="1146" y="2292"/>
                  </a:lnTo>
                  <a:lnTo>
                    <a:pt x="1421" y="2865"/>
                  </a:lnTo>
                  <a:lnTo>
                    <a:pt x="4857" y="1444"/>
                  </a:lnTo>
                  <a:lnTo>
                    <a:pt x="5155" y="1444"/>
                  </a:lnTo>
                  <a:lnTo>
                    <a:pt x="5155" y="1146"/>
                  </a:lnTo>
                  <a:lnTo>
                    <a:pt x="4857" y="1146"/>
                  </a:lnTo>
                  <a:lnTo>
                    <a:pt x="4857" y="872"/>
                  </a:lnTo>
                  <a:lnTo>
                    <a:pt x="4857" y="574"/>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34"/>
            <p:cNvSpPr/>
            <p:nvPr/>
          </p:nvSpPr>
          <p:spPr>
            <a:xfrm>
              <a:off x="1820700" y="2816825"/>
              <a:ext cx="85950" cy="42975"/>
            </a:xfrm>
            <a:custGeom>
              <a:avLst/>
              <a:gdLst/>
              <a:ahLst/>
              <a:cxnLst/>
              <a:rect l="l" t="t" r="r" b="b"/>
              <a:pathLst>
                <a:path w="3438" h="1719" extrusionOk="0">
                  <a:moveTo>
                    <a:pt x="1" y="0"/>
                  </a:moveTo>
                  <a:lnTo>
                    <a:pt x="849" y="1719"/>
                  </a:lnTo>
                  <a:lnTo>
                    <a:pt x="3438" y="848"/>
                  </a:lnTo>
                  <a:lnTo>
                    <a:pt x="3140" y="573"/>
                  </a:lnTo>
                  <a:cubicBezTo>
                    <a:pt x="2613" y="768"/>
                    <a:pt x="2163" y="843"/>
                    <a:pt x="1782" y="843"/>
                  </a:cubicBezTo>
                  <a:cubicBezTo>
                    <a:pt x="504" y="843"/>
                    <a:pt x="1" y="1"/>
                    <a:pt x="1"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34"/>
            <p:cNvSpPr/>
            <p:nvPr/>
          </p:nvSpPr>
          <p:spPr>
            <a:xfrm>
              <a:off x="2078475" y="2737775"/>
              <a:ext cx="64175" cy="42975"/>
            </a:xfrm>
            <a:custGeom>
              <a:avLst/>
              <a:gdLst/>
              <a:ahLst/>
              <a:cxnLst/>
              <a:rect l="l" t="t" r="r" b="b"/>
              <a:pathLst>
                <a:path w="2567" h="1719" extrusionOk="0">
                  <a:moveTo>
                    <a:pt x="1993" y="1"/>
                  </a:moveTo>
                  <a:cubicBezTo>
                    <a:pt x="1421" y="298"/>
                    <a:pt x="848" y="573"/>
                    <a:pt x="0" y="1146"/>
                  </a:cubicBezTo>
                  <a:cubicBezTo>
                    <a:pt x="0" y="1146"/>
                    <a:pt x="275" y="1444"/>
                    <a:pt x="275" y="1719"/>
                  </a:cubicBezTo>
                  <a:lnTo>
                    <a:pt x="1993" y="1146"/>
                  </a:lnTo>
                  <a:lnTo>
                    <a:pt x="2566" y="871"/>
                  </a:lnTo>
                  <a:lnTo>
                    <a:pt x="1993" y="1"/>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34"/>
            <p:cNvSpPr/>
            <p:nvPr/>
          </p:nvSpPr>
          <p:spPr>
            <a:xfrm>
              <a:off x="1906625" y="2880975"/>
              <a:ext cx="71625" cy="71625"/>
            </a:xfrm>
            <a:custGeom>
              <a:avLst/>
              <a:gdLst/>
              <a:ahLst/>
              <a:cxnLst/>
              <a:rect l="l" t="t" r="r" b="b"/>
              <a:pathLst>
                <a:path w="2865" h="2865" extrusionOk="0">
                  <a:moveTo>
                    <a:pt x="1421" y="0"/>
                  </a:moveTo>
                  <a:lnTo>
                    <a:pt x="1421" y="1444"/>
                  </a:lnTo>
                  <a:lnTo>
                    <a:pt x="1" y="1444"/>
                  </a:lnTo>
                  <a:lnTo>
                    <a:pt x="1421" y="1719"/>
                  </a:lnTo>
                  <a:lnTo>
                    <a:pt x="1421" y="2864"/>
                  </a:lnTo>
                  <a:lnTo>
                    <a:pt x="1719" y="1719"/>
                  </a:lnTo>
                  <a:lnTo>
                    <a:pt x="2865" y="1444"/>
                  </a:lnTo>
                  <a:lnTo>
                    <a:pt x="1719" y="1444"/>
                  </a:lnTo>
                  <a:lnTo>
                    <a:pt x="1421" y="0"/>
                  </a:lnTo>
                  <a:close/>
                </a:path>
              </a:pathLst>
            </a:custGeom>
            <a:solidFill>
              <a:schemeClr val="dk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34"/>
            <p:cNvSpPr/>
            <p:nvPr/>
          </p:nvSpPr>
          <p:spPr>
            <a:xfrm>
              <a:off x="1856225" y="2702275"/>
              <a:ext cx="57300" cy="57300"/>
            </a:xfrm>
            <a:custGeom>
              <a:avLst/>
              <a:gdLst/>
              <a:ahLst/>
              <a:cxnLst/>
              <a:rect l="l" t="t" r="r" b="b"/>
              <a:pathLst>
                <a:path w="2292" h="2292" extrusionOk="0">
                  <a:moveTo>
                    <a:pt x="1146" y="1146"/>
                  </a:moveTo>
                  <a:lnTo>
                    <a:pt x="1146" y="2291"/>
                  </a:lnTo>
                  <a:lnTo>
                    <a:pt x="1146" y="1146"/>
                  </a:lnTo>
                  <a:lnTo>
                    <a:pt x="2292" y="1146"/>
                  </a:lnTo>
                  <a:lnTo>
                    <a:pt x="1146" y="1146"/>
                  </a:lnTo>
                  <a:lnTo>
                    <a:pt x="1146" y="0"/>
                  </a:lnTo>
                  <a:lnTo>
                    <a:pt x="1146" y="1146"/>
                  </a:lnTo>
                  <a:lnTo>
                    <a:pt x="0" y="1146"/>
                  </a:lnTo>
                  <a:close/>
                </a:path>
              </a:pathLst>
            </a:custGeom>
            <a:solidFill>
              <a:srgbClr val="FFFFFF"/>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7" name="Google Shape;5987;p34"/>
          <p:cNvGrpSpPr/>
          <p:nvPr/>
        </p:nvGrpSpPr>
        <p:grpSpPr>
          <a:xfrm rot="-1990080">
            <a:off x="5084479" y="2669757"/>
            <a:ext cx="375644" cy="360405"/>
            <a:chOff x="5464750" y="1520625"/>
            <a:chExt cx="465700" cy="472575"/>
          </a:xfrm>
        </p:grpSpPr>
        <p:sp>
          <p:nvSpPr>
            <p:cNvPr id="5988" name="Google Shape;5988;p34"/>
            <p:cNvSpPr/>
            <p:nvPr/>
          </p:nvSpPr>
          <p:spPr>
            <a:xfrm>
              <a:off x="5464750" y="1520625"/>
              <a:ext cx="465700" cy="472575"/>
            </a:xfrm>
            <a:custGeom>
              <a:avLst/>
              <a:gdLst/>
              <a:ahLst/>
              <a:cxnLst/>
              <a:rect l="l" t="t" r="r" b="b"/>
              <a:pathLst>
                <a:path w="18628" h="18903" extrusionOk="0">
                  <a:moveTo>
                    <a:pt x="9165" y="0"/>
                  </a:moveTo>
                  <a:cubicBezTo>
                    <a:pt x="4010" y="0"/>
                    <a:pt x="1" y="4308"/>
                    <a:pt x="1" y="9463"/>
                  </a:cubicBezTo>
                  <a:cubicBezTo>
                    <a:pt x="1" y="12601"/>
                    <a:pt x="1719" y="15465"/>
                    <a:pt x="4010" y="17184"/>
                  </a:cubicBezTo>
                  <a:cubicBezTo>
                    <a:pt x="5156" y="17756"/>
                    <a:pt x="6301" y="18329"/>
                    <a:pt x="7745" y="18627"/>
                  </a:cubicBezTo>
                  <a:cubicBezTo>
                    <a:pt x="8020" y="18627"/>
                    <a:pt x="8593" y="18902"/>
                    <a:pt x="9165" y="18902"/>
                  </a:cubicBezTo>
                  <a:cubicBezTo>
                    <a:pt x="11182" y="18902"/>
                    <a:pt x="12900" y="18054"/>
                    <a:pt x="14320" y="17184"/>
                  </a:cubicBezTo>
                  <a:cubicBezTo>
                    <a:pt x="16909" y="15465"/>
                    <a:pt x="18628" y="12601"/>
                    <a:pt x="18628" y="9463"/>
                  </a:cubicBezTo>
                  <a:cubicBezTo>
                    <a:pt x="18628" y="4308"/>
                    <a:pt x="14320" y="0"/>
                    <a:pt x="9165"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34"/>
            <p:cNvSpPr/>
            <p:nvPr/>
          </p:nvSpPr>
          <p:spPr>
            <a:xfrm>
              <a:off x="5601075" y="1534950"/>
              <a:ext cx="92825" cy="100250"/>
            </a:xfrm>
            <a:custGeom>
              <a:avLst/>
              <a:gdLst/>
              <a:ahLst/>
              <a:cxnLst/>
              <a:rect l="l" t="t" r="r" b="b"/>
              <a:pathLst>
                <a:path w="3713" h="4010" extrusionOk="0">
                  <a:moveTo>
                    <a:pt x="1719" y="0"/>
                  </a:moveTo>
                  <a:lnTo>
                    <a:pt x="1719" y="1718"/>
                  </a:lnTo>
                  <a:lnTo>
                    <a:pt x="1" y="2016"/>
                  </a:lnTo>
                  <a:lnTo>
                    <a:pt x="1719" y="2291"/>
                  </a:lnTo>
                  <a:lnTo>
                    <a:pt x="1719" y="4010"/>
                  </a:lnTo>
                  <a:lnTo>
                    <a:pt x="1994" y="2291"/>
                  </a:lnTo>
                  <a:lnTo>
                    <a:pt x="3712" y="2016"/>
                  </a:lnTo>
                  <a:lnTo>
                    <a:pt x="1994" y="1718"/>
                  </a:lnTo>
                  <a:lnTo>
                    <a:pt x="1719" y="0"/>
                  </a:lnTo>
                  <a:close/>
                </a:path>
              </a:pathLst>
            </a:custGeom>
            <a:solidFill>
              <a:schemeClr val="dk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34"/>
            <p:cNvSpPr/>
            <p:nvPr/>
          </p:nvSpPr>
          <p:spPr>
            <a:xfrm>
              <a:off x="5837075" y="1742850"/>
              <a:ext cx="71625" cy="71625"/>
            </a:xfrm>
            <a:custGeom>
              <a:avLst/>
              <a:gdLst/>
              <a:ahLst/>
              <a:cxnLst/>
              <a:rect l="l" t="t" r="r" b="b"/>
              <a:pathLst>
                <a:path w="2865" h="2865" extrusionOk="0">
                  <a:moveTo>
                    <a:pt x="1444" y="1"/>
                  </a:moveTo>
                  <a:lnTo>
                    <a:pt x="1444" y="1421"/>
                  </a:lnTo>
                  <a:lnTo>
                    <a:pt x="0" y="1421"/>
                  </a:lnTo>
                  <a:lnTo>
                    <a:pt x="1444" y="1719"/>
                  </a:lnTo>
                  <a:lnTo>
                    <a:pt x="1444" y="2865"/>
                  </a:lnTo>
                  <a:lnTo>
                    <a:pt x="1719" y="1719"/>
                  </a:lnTo>
                  <a:lnTo>
                    <a:pt x="2864" y="1421"/>
                  </a:lnTo>
                  <a:lnTo>
                    <a:pt x="1719" y="1421"/>
                  </a:lnTo>
                  <a:lnTo>
                    <a:pt x="1444" y="1"/>
                  </a:lnTo>
                  <a:close/>
                </a:path>
              </a:pathLst>
            </a:custGeom>
            <a:solidFill>
              <a:schemeClr val="dk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34"/>
            <p:cNvSpPr/>
            <p:nvPr/>
          </p:nvSpPr>
          <p:spPr>
            <a:xfrm>
              <a:off x="5536350" y="1635175"/>
              <a:ext cx="57300" cy="64750"/>
            </a:xfrm>
            <a:custGeom>
              <a:avLst/>
              <a:gdLst/>
              <a:ahLst/>
              <a:cxnLst/>
              <a:rect l="l" t="t" r="r" b="b"/>
              <a:pathLst>
                <a:path w="2292" h="2590" extrusionOk="0">
                  <a:moveTo>
                    <a:pt x="1146" y="1"/>
                  </a:moveTo>
                  <a:lnTo>
                    <a:pt x="871" y="1146"/>
                  </a:lnTo>
                  <a:lnTo>
                    <a:pt x="1" y="1146"/>
                  </a:lnTo>
                  <a:lnTo>
                    <a:pt x="871" y="1444"/>
                  </a:lnTo>
                  <a:lnTo>
                    <a:pt x="1146" y="2590"/>
                  </a:lnTo>
                  <a:lnTo>
                    <a:pt x="1146" y="1444"/>
                  </a:lnTo>
                  <a:lnTo>
                    <a:pt x="2292" y="1146"/>
                  </a:lnTo>
                  <a:lnTo>
                    <a:pt x="1146" y="1146"/>
                  </a:lnTo>
                  <a:lnTo>
                    <a:pt x="1146" y="1"/>
                  </a:lnTo>
                  <a:close/>
                </a:path>
              </a:pathLst>
            </a:custGeom>
            <a:solidFill>
              <a:schemeClr val="dk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34"/>
            <p:cNvSpPr/>
            <p:nvPr/>
          </p:nvSpPr>
          <p:spPr>
            <a:xfrm>
              <a:off x="5550675" y="1642625"/>
              <a:ext cx="293875" cy="350575"/>
            </a:xfrm>
            <a:custGeom>
              <a:avLst/>
              <a:gdLst/>
              <a:ahLst/>
              <a:cxnLst/>
              <a:rect l="l" t="t" r="r" b="b"/>
              <a:pathLst>
                <a:path w="11755" h="14023" extrusionOk="0">
                  <a:moveTo>
                    <a:pt x="4010" y="0"/>
                  </a:moveTo>
                  <a:cubicBezTo>
                    <a:pt x="1719" y="848"/>
                    <a:pt x="1" y="3139"/>
                    <a:pt x="1" y="5728"/>
                  </a:cubicBezTo>
                  <a:cubicBezTo>
                    <a:pt x="1" y="6576"/>
                    <a:pt x="298" y="7721"/>
                    <a:pt x="573" y="8592"/>
                  </a:cubicBezTo>
                  <a:lnTo>
                    <a:pt x="573" y="12304"/>
                  </a:lnTo>
                  <a:cubicBezTo>
                    <a:pt x="2017" y="13174"/>
                    <a:pt x="4010" y="14022"/>
                    <a:pt x="5728" y="14022"/>
                  </a:cubicBezTo>
                  <a:cubicBezTo>
                    <a:pt x="7745" y="14022"/>
                    <a:pt x="9463" y="13174"/>
                    <a:pt x="10883" y="12304"/>
                  </a:cubicBezTo>
                  <a:lnTo>
                    <a:pt x="10883" y="8592"/>
                  </a:lnTo>
                  <a:cubicBezTo>
                    <a:pt x="11456" y="7721"/>
                    <a:pt x="11754" y="6576"/>
                    <a:pt x="11754" y="5728"/>
                  </a:cubicBezTo>
                  <a:cubicBezTo>
                    <a:pt x="11754" y="3139"/>
                    <a:pt x="10036" y="848"/>
                    <a:pt x="7447" y="0"/>
                  </a:cubicBezTo>
                  <a:close/>
                </a:path>
              </a:pathLst>
            </a:custGeom>
            <a:solidFill>
              <a:schemeClr val="accent4"/>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34"/>
            <p:cNvSpPr/>
            <p:nvPr/>
          </p:nvSpPr>
          <p:spPr>
            <a:xfrm>
              <a:off x="5550675" y="1642625"/>
              <a:ext cx="114575" cy="221700"/>
            </a:xfrm>
            <a:custGeom>
              <a:avLst/>
              <a:gdLst/>
              <a:ahLst/>
              <a:cxnLst/>
              <a:rect l="l" t="t" r="r" b="b"/>
              <a:pathLst>
                <a:path w="4583" h="8868" extrusionOk="0">
                  <a:moveTo>
                    <a:pt x="4010" y="0"/>
                  </a:moveTo>
                  <a:cubicBezTo>
                    <a:pt x="1719" y="848"/>
                    <a:pt x="1" y="3139"/>
                    <a:pt x="1" y="5728"/>
                  </a:cubicBezTo>
                  <a:cubicBezTo>
                    <a:pt x="1" y="6576"/>
                    <a:pt x="298" y="7721"/>
                    <a:pt x="573" y="8592"/>
                  </a:cubicBezTo>
                  <a:lnTo>
                    <a:pt x="573" y="8867"/>
                  </a:lnTo>
                  <a:lnTo>
                    <a:pt x="4583" y="8867"/>
                  </a:lnTo>
                  <a:cubicBezTo>
                    <a:pt x="4583" y="8867"/>
                    <a:pt x="2589" y="7447"/>
                    <a:pt x="2292" y="4583"/>
                  </a:cubicBezTo>
                  <a:cubicBezTo>
                    <a:pt x="2292" y="1719"/>
                    <a:pt x="4010" y="1"/>
                    <a:pt x="4010"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34"/>
            <p:cNvSpPr/>
            <p:nvPr/>
          </p:nvSpPr>
          <p:spPr>
            <a:xfrm>
              <a:off x="5565000" y="1871725"/>
              <a:ext cx="93375" cy="114600"/>
            </a:xfrm>
            <a:custGeom>
              <a:avLst/>
              <a:gdLst/>
              <a:ahLst/>
              <a:cxnLst/>
              <a:rect l="l" t="t" r="r" b="b"/>
              <a:pathLst>
                <a:path w="3735" h="4584" extrusionOk="0">
                  <a:moveTo>
                    <a:pt x="0" y="1"/>
                  </a:moveTo>
                  <a:lnTo>
                    <a:pt x="0" y="3140"/>
                  </a:lnTo>
                  <a:cubicBezTo>
                    <a:pt x="1146" y="3712"/>
                    <a:pt x="2291" y="4285"/>
                    <a:pt x="3735" y="4583"/>
                  </a:cubicBezTo>
                  <a:lnTo>
                    <a:pt x="3735" y="276"/>
                  </a:lnTo>
                  <a:lnTo>
                    <a:pt x="0" y="1"/>
                  </a:ln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34"/>
            <p:cNvSpPr/>
            <p:nvPr/>
          </p:nvSpPr>
          <p:spPr>
            <a:xfrm>
              <a:off x="5565000" y="1857425"/>
              <a:ext cx="257775" cy="28650"/>
            </a:xfrm>
            <a:custGeom>
              <a:avLst/>
              <a:gdLst/>
              <a:ahLst/>
              <a:cxnLst/>
              <a:rect l="l" t="t" r="r" b="b"/>
              <a:pathLst>
                <a:path w="10311" h="1146" extrusionOk="0">
                  <a:moveTo>
                    <a:pt x="0" y="0"/>
                  </a:moveTo>
                  <a:lnTo>
                    <a:pt x="0" y="1146"/>
                  </a:lnTo>
                  <a:lnTo>
                    <a:pt x="10310" y="1146"/>
                  </a:lnTo>
                  <a:lnTo>
                    <a:pt x="10310" y="0"/>
                  </a:ln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34"/>
            <p:cNvSpPr/>
            <p:nvPr/>
          </p:nvSpPr>
          <p:spPr>
            <a:xfrm>
              <a:off x="5593625" y="1892925"/>
              <a:ext cx="14350" cy="50425"/>
            </a:xfrm>
            <a:custGeom>
              <a:avLst/>
              <a:gdLst/>
              <a:ahLst/>
              <a:cxnLst/>
              <a:rect l="l" t="t" r="r" b="b"/>
              <a:pathLst>
                <a:path w="574" h="2017" extrusionOk="0">
                  <a:moveTo>
                    <a:pt x="299" y="1"/>
                  </a:moveTo>
                  <a:cubicBezTo>
                    <a:pt x="1" y="1"/>
                    <a:pt x="1" y="298"/>
                    <a:pt x="1" y="573"/>
                  </a:cubicBezTo>
                  <a:lnTo>
                    <a:pt x="1" y="2017"/>
                  </a:lnTo>
                  <a:lnTo>
                    <a:pt x="574" y="2017"/>
                  </a:lnTo>
                  <a:lnTo>
                    <a:pt x="574" y="573"/>
                  </a:lnTo>
                  <a:cubicBezTo>
                    <a:pt x="574" y="298"/>
                    <a:pt x="299" y="1"/>
                    <a:pt x="299"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34"/>
            <p:cNvSpPr/>
            <p:nvPr/>
          </p:nvSpPr>
          <p:spPr>
            <a:xfrm>
              <a:off x="5665225" y="1892925"/>
              <a:ext cx="21800" cy="50425"/>
            </a:xfrm>
            <a:custGeom>
              <a:avLst/>
              <a:gdLst/>
              <a:ahLst/>
              <a:cxnLst/>
              <a:rect l="l" t="t" r="r" b="b"/>
              <a:pathLst>
                <a:path w="872" h="2017" extrusionOk="0">
                  <a:moveTo>
                    <a:pt x="574" y="1"/>
                  </a:moveTo>
                  <a:cubicBezTo>
                    <a:pt x="299" y="1"/>
                    <a:pt x="1" y="298"/>
                    <a:pt x="1" y="573"/>
                  </a:cubicBezTo>
                  <a:lnTo>
                    <a:pt x="1" y="2017"/>
                  </a:lnTo>
                  <a:lnTo>
                    <a:pt x="871" y="2017"/>
                  </a:lnTo>
                  <a:lnTo>
                    <a:pt x="871" y="573"/>
                  </a:lnTo>
                  <a:cubicBezTo>
                    <a:pt x="871" y="298"/>
                    <a:pt x="574" y="1"/>
                    <a:pt x="574"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34"/>
            <p:cNvSpPr/>
            <p:nvPr/>
          </p:nvSpPr>
          <p:spPr>
            <a:xfrm>
              <a:off x="5787225" y="1892925"/>
              <a:ext cx="14350" cy="50425"/>
            </a:xfrm>
            <a:custGeom>
              <a:avLst/>
              <a:gdLst/>
              <a:ahLst/>
              <a:cxnLst/>
              <a:rect l="l" t="t" r="r" b="b"/>
              <a:pathLst>
                <a:path w="574" h="2017" extrusionOk="0">
                  <a:moveTo>
                    <a:pt x="276" y="1"/>
                  </a:moveTo>
                  <a:cubicBezTo>
                    <a:pt x="1" y="1"/>
                    <a:pt x="1" y="298"/>
                    <a:pt x="1" y="573"/>
                  </a:cubicBezTo>
                  <a:lnTo>
                    <a:pt x="1" y="2017"/>
                  </a:lnTo>
                  <a:lnTo>
                    <a:pt x="574" y="2017"/>
                  </a:lnTo>
                  <a:lnTo>
                    <a:pt x="574" y="573"/>
                  </a:lnTo>
                  <a:cubicBezTo>
                    <a:pt x="574" y="298"/>
                    <a:pt x="574" y="1"/>
                    <a:pt x="276"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34"/>
            <p:cNvSpPr/>
            <p:nvPr/>
          </p:nvSpPr>
          <p:spPr>
            <a:xfrm>
              <a:off x="5629725" y="1892925"/>
              <a:ext cx="14350" cy="50425"/>
            </a:xfrm>
            <a:custGeom>
              <a:avLst/>
              <a:gdLst/>
              <a:ahLst/>
              <a:cxnLst/>
              <a:rect l="l" t="t" r="r" b="b"/>
              <a:pathLst>
                <a:path w="574" h="2017" extrusionOk="0">
                  <a:moveTo>
                    <a:pt x="275" y="1"/>
                  </a:moveTo>
                  <a:cubicBezTo>
                    <a:pt x="275" y="1"/>
                    <a:pt x="0" y="298"/>
                    <a:pt x="0" y="573"/>
                  </a:cubicBezTo>
                  <a:lnTo>
                    <a:pt x="0" y="2017"/>
                  </a:lnTo>
                  <a:lnTo>
                    <a:pt x="573" y="2017"/>
                  </a:lnTo>
                  <a:lnTo>
                    <a:pt x="573" y="573"/>
                  </a:lnTo>
                  <a:cubicBezTo>
                    <a:pt x="573" y="298"/>
                    <a:pt x="573" y="1"/>
                    <a:pt x="275"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34"/>
            <p:cNvSpPr/>
            <p:nvPr/>
          </p:nvSpPr>
          <p:spPr>
            <a:xfrm>
              <a:off x="5744275" y="1892925"/>
              <a:ext cx="21225" cy="50425"/>
            </a:xfrm>
            <a:custGeom>
              <a:avLst/>
              <a:gdLst/>
              <a:ahLst/>
              <a:cxnLst/>
              <a:rect l="l" t="t" r="r" b="b"/>
              <a:pathLst>
                <a:path w="849" h="2017" extrusionOk="0">
                  <a:moveTo>
                    <a:pt x="573" y="1"/>
                  </a:moveTo>
                  <a:cubicBezTo>
                    <a:pt x="275" y="1"/>
                    <a:pt x="1" y="298"/>
                    <a:pt x="1" y="573"/>
                  </a:cubicBezTo>
                  <a:lnTo>
                    <a:pt x="1" y="2017"/>
                  </a:lnTo>
                  <a:lnTo>
                    <a:pt x="848" y="2017"/>
                  </a:lnTo>
                  <a:lnTo>
                    <a:pt x="848" y="573"/>
                  </a:lnTo>
                  <a:cubicBezTo>
                    <a:pt x="848" y="298"/>
                    <a:pt x="573" y="1"/>
                    <a:pt x="573"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34"/>
            <p:cNvSpPr/>
            <p:nvPr/>
          </p:nvSpPr>
          <p:spPr>
            <a:xfrm>
              <a:off x="5708200" y="1892925"/>
              <a:ext cx="14325" cy="50425"/>
            </a:xfrm>
            <a:custGeom>
              <a:avLst/>
              <a:gdLst/>
              <a:ahLst/>
              <a:cxnLst/>
              <a:rect l="l" t="t" r="r" b="b"/>
              <a:pathLst>
                <a:path w="573" h="2017" extrusionOk="0">
                  <a:moveTo>
                    <a:pt x="298" y="1"/>
                  </a:moveTo>
                  <a:cubicBezTo>
                    <a:pt x="0" y="1"/>
                    <a:pt x="0" y="298"/>
                    <a:pt x="0" y="573"/>
                  </a:cubicBezTo>
                  <a:lnTo>
                    <a:pt x="0" y="2017"/>
                  </a:lnTo>
                  <a:lnTo>
                    <a:pt x="573" y="2017"/>
                  </a:lnTo>
                  <a:lnTo>
                    <a:pt x="573" y="573"/>
                  </a:lnTo>
                  <a:cubicBezTo>
                    <a:pt x="573" y="298"/>
                    <a:pt x="573" y="1"/>
                    <a:pt x="298"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34"/>
            <p:cNvSpPr/>
            <p:nvPr/>
          </p:nvSpPr>
          <p:spPr>
            <a:xfrm>
              <a:off x="5693875" y="1642625"/>
              <a:ext cx="150675" cy="135775"/>
            </a:xfrm>
            <a:custGeom>
              <a:avLst/>
              <a:gdLst/>
              <a:ahLst/>
              <a:cxnLst/>
              <a:rect l="l" t="t" r="r" b="b"/>
              <a:pathLst>
                <a:path w="6027" h="5431" extrusionOk="0">
                  <a:moveTo>
                    <a:pt x="0" y="0"/>
                  </a:moveTo>
                  <a:cubicBezTo>
                    <a:pt x="573" y="275"/>
                    <a:pt x="1146" y="573"/>
                    <a:pt x="1719" y="1146"/>
                  </a:cubicBezTo>
                  <a:cubicBezTo>
                    <a:pt x="2589" y="1719"/>
                    <a:pt x="3162" y="2292"/>
                    <a:pt x="3437" y="3139"/>
                  </a:cubicBezTo>
                  <a:cubicBezTo>
                    <a:pt x="3735" y="3712"/>
                    <a:pt x="4010" y="4583"/>
                    <a:pt x="4010" y="5430"/>
                  </a:cubicBezTo>
                  <a:lnTo>
                    <a:pt x="6026" y="5430"/>
                  </a:lnTo>
                  <a:cubicBezTo>
                    <a:pt x="6026" y="4010"/>
                    <a:pt x="5453" y="2864"/>
                    <a:pt x="4583" y="1994"/>
                  </a:cubicBezTo>
                  <a:cubicBezTo>
                    <a:pt x="4010" y="1146"/>
                    <a:pt x="3437" y="848"/>
                    <a:pt x="2589" y="275"/>
                  </a:cubicBezTo>
                  <a:cubicBezTo>
                    <a:pt x="2291" y="275"/>
                    <a:pt x="2017" y="275"/>
                    <a:pt x="1719" y="0"/>
                  </a:cubicBezTo>
                  <a:close/>
                </a:path>
              </a:pathLst>
            </a:custGeom>
            <a:solidFill>
              <a:schemeClr val="accent4"/>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34"/>
            <p:cNvSpPr/>
            <p:nvPr/>
          </p:nvSpPr>
          <p:spPr>
            <a:xfrm>
              <a:off x="5693875" y="1642625"/>
              <a:ext cx="143225" cy="135775"/>
            </a:xfrm>
            <a:custGeom>
              <a:avLst/>
              <a:gdLst/>
              <a:ahLst/>
              <a:cxnLst/>
              <a:rect l="l" t="t" r="r" b="b"/>
              <a:pathLst>
                <a:path w="5729" h="5431" extrusionOk="0">
                  <a:moveTo>
                    <a:pt x="0" y="0"/>
                  </a:moveTo>
                  <a:cubicBezTo>
                    <a:pt x="573" y="275"/>
                    <a:pt x="1146" y="573"/>
                    <a:pt x="1719" y="1146"/>
                  </a:cubicBezTo>
                  <a:cubicBezTo>
                    <a:pt x="2589" y="1719"/>
                    <a:pt x="3162" y="2292"/>
                    <a:pt x="3437" y="3139"/>
                  </a:cubicBezTo>
                  <a:cubicBezTo>
                    <a:pt x="3735" y="3712"/>
                    <a:pt x="4010" y="4583"/>
                    <a:pt x="4010" y="5430"/>
                  </a:cubicBezTo>
                  <a:lnTo>
                    <a:pt x="5728" y="5430"/>
                  </a:lnTo>
                  <a:cubicBezTo>
                    <a:pt x="5728" y="4010"/>
                    <a:pt x="5155" y="2864"/>
                    <a:pt x="4308" y="1994"/>
                  </a:cubicBezTo>
                  <a:cubicBezTo>
                    <a:pt x="3735" y="1146"/>
                    <a:pt x="3162" y="848"/>
                    <a:pt x="2291" y="275"/>
                  </a:cubicBezTo>
                  <a:cubicBezTo>
                    <a:pt x="2017" y="275"/>
                    <a:pt x="1719" y="275"/>
                    <a:pt x="1719"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34"/>
            <p:cNvSpPr/>
            <p:nvPr/>
          </p:nvSpPr>
          <p:spPr>
            <a:xfrm>
              <a:off x="5736825" y="1613975"/>
              <a:ext cx="107725" cy="107150"/>
            </a:xfrm>
            <a:custGeom>
              <a:avLst/>
              <a:gdLst/>
              <a:ahLst/>
              <a:cxnLst/>
              <a:rect l="l" t="t" r="r" b="b"/>
              <a:pathLst>
                <a:path w="4309" h="4286" extrusionOk="0">
                  <a:moveTo>
                    <a:pt x="2292" y="1"/>
                  </a:moveTo>
                  <a:lnTo>
                    <a:pt x="871" y="1421"/>
                  </a:lnTo>
                  <a:lnTo>
                    <a:pt x="1" y="2292"/>
                  </a:lnTo>
                  <a:cubicBezTo>
                    <a:pt x="573" y="2567"/>
                    <a:pt x="871" y="2865"/>
                    <a:pt x="1146" y="3438"/>
                  </a:cubicBezTo>
                  <a:cubicBezTo>
                    <a:pt x="1444" y="3712"/>
                    <a:pt x="1444" y="4010"/>
                    <a:pt x="1719" y="4285"/>
                  </a:cubicBezTo>
                  <a:lnTo>
                    <a:pt x="4308" y="1719"/>
                  </a:lnTo>
                  <a:lnTo>
                    <a:pt x="3437" y="1146"/>
                  </a:lnTo>
                  <a:lnTo>
                    <a:pt x="2292" y="1"/>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34"/>
            <p:cNvSpPr/>
            <p:nvPr/>
          </p:nvSpPr>
          <p:spPr>
            <a:xfrm>
              <a:off x="5765475" y="1642625"/>
              <a:ext cx="79075" cy="78500"/>
            </a:xfrm>
            <a:custGeom>
              <a:avLst/>
              <a:gdLst/>
              <a:ahLst/>
              <a:cxnLst/>
              <a:rect l="l" t="t" r="r" b="b"/>
              <a:pathLst>
                <a:path w="3163" h="3140" extrusionOk="0">
                  <a:moveTo>
                    <a:pt x="2291" y="0"/>
                  </a:moveTo>
                  <a:lnTo>
                    <a:pt x="0" y="2292"/>
                  </a:lnTo>
                  <a:cubicBezTo>
                    <a:pt x="298" y="2566"/>
                    <a:pt x="298" y="2864"/>
                    <a:pt x="573" y="3139"/>
                  </a:cubicBezTo>
                  <a:lnTo>
                    <a:pt x="3162" y="573"/>
                  </a:lnTo>
                  <a:lnTo>
                    <a:pt x="2291" y="0"/>
                  </a:ln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34"/>
            <p:cNvSpPr/>
            <p:nvPr/>
          </p:nvSpPr>
          <p:spPr>
            <a:xfrm>
              <a:off x="5787225" y="1609050"/>
              <a:ext cx="64175" cy="50750"/>
            </a:xfrm>
            <a:custGeom>
              <a:avLst/>
              <a:gdLst/>
              <a:ahLst/>
              <a:cxnLst/>
              <a:rect l="l" t="t" r="r" b="b"/>
              <a:pathLst>
                <a:path w="2567" h="2030" extrusionOk="0">
                  <a:moveTo>
                    <a:pt x="859" y="1"/>
                  </a:moveTo>
                  <a:cubicBezTo>
                    <a:pt x="622" y="1"/>
                    <a:pt x="401" y="73"/>
                    <a:pt x="276" y="198"/>
                  </a:cubicBezTo>
                  <a:cubicBezTo>
                    <a:pt x="1" y="473"/>
                    <a:pt x="276" y="1046"/>
                    <a:pt x="849" y="1618"/>
                  </a:cubicBezTo>
                  <a:cubicBezTo>
                    <a:pt x="1060" y="1830"/>
                    <a:pt x="1410" y="2030"/>
                    <a:pt x="1693" y="2030"/>
                  </a:cubicBezTo>
                  <a:cubicBezTo>
                    <a:pt x="1809" y="2030"/>
                    <a:pt x="1914" y="1996"/>
                    <a:pt x="1994" y="1916"/>
                  </a:cubicBezTo>
                  <a:lnTo>
                    <a:pt x="2292" y="1916"/>
                  </a:lnTo>
                  <a:cubicBezTo>
                    <a:pt x="2567" y="1618"/>
                    <a:pt x="2292" y="1046"/>
                    <a:pt x="1719" y="473"/>
                  </a:cubicBezTo>
                  <a:cubicBezTo>
                    <a:pt x="1546" y="140"/>
                    <a:pt x="1187" y="1"/>
                    <a:pt x="859"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34"/>
            <p:cNvSpPr/>
            <p:nvPr/>
          </p:nvSpPr>
          <p:spPr>
            <a:xfrm>
              <a:off x="5787225" y="1613975"/>
              <a:ext cx="57325" cy="45825"/>
            </a:xfrm>
            <a:custGeom>
              <a:avLst/>
              <a:gdLst/>
              <a:ahLst/>
              <a:cxnLst/>
              <a:rect l="l" t="t" r="r" b="b"/>
              <a:pathLst>
                <a:path w="2293" h="1833" extrusionOk="0">
                  <a:moveTo>
                    <a:pt x="276" y="1"/>
                  </a:moveTo>
                  <a:cubicBezTo>
                    <a:pt x="1" y="276"/>
                    <a:pt x="276" y="849"/>
                    <a:pt x="849" y="1421"/>
                  </a:cubicBezTo>
                  <a:cubicBezTo>
                    <a:pt x="1060" y="1633"/>
                    <a:pt x="1410" y="1833"/>
                    <a:pt x="1693" y="1833"/>
                  </a:cubicBezTo>
                  <a:cubicBezTo>
                    <a:pt x="1809" y="1833"/>
                    <a:pt x="1914" y="1799"/>
                    <a:pt x="1994" y="1719"/>
                  </a:cubicBezTo>
                  <a:cubicBezTo>
                    <a:pt x="2292" y="1421"/>
                    <a:pt x="1994" y="849"/>
                    <a:pt x="1719" y="574"/>
                  </a:cubicBezTo>
                  <a:cubicBezTo>
                    <a:pt x="1146" y="1"/>
                    <a:pt x="574" y="1"/>
                    <a:pt x="276" y="1"/>
                  </a:cubicBezTo>
                  <a:close/>
                </a:path>
              </a:pathLst>
            </a:custGeom>
            <a:solidFill>
              <a:schemeClr val="accent5"/>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34"/>
            <p:cNvSpPr/>
            <p:nvPr/>
          </p:nvSpPr>
          <p:spPr>
            <a:xfrm>
              <a:off x="5801550" y="1620850"/>
              <a:ext cx="21225" cy="14350"/>
            </a:xfrm>
            <a:custGeom>
              <a:avLst/>
              <a:gdLst/>
              <a:ahLst/>
              <a:cxnLst/>
              <a:rect l="l" t="t" r="r" b="b"/>
              <a:pathLst>
                <a:path w="849" h="574" extrusionOk="0">
                  <a:moveTo>
                    <a:pt x="276" y="1"/>
                  </a:moveTo>
                  <a:cubicBezTo>
                    <a:pt x="1" y="1"/>
                    <a:pt x="276" y="299"/>
                    <a:pt x="276" y="299"/>
                  </a:cubicBezTo>
                  <a:cubicBezTo>
                    <a:pt x="573" y="574"/>
                    <a:pt x="573" y="574"/>
                    <a:pt x="848" y="574"/>
                  </a:cubicBezTo>
                  <a:cubicBezTo>
                    <a:pt x="848" y="299"/>
                    <a:pt x="848" y="299"/>
                    <a:pt x="573"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09" name="Google Shape;6009;p34"/>
          <p:cNvPicPr preferRelativeResize="0"/>
          <p:nvPr/>
        </p:nvPicPr>
        <p:blipFill>
          <a:blip r:embed="rId5">
            <a:alphaModFix/>
          </a:blip>
          <a:stretch>
            <a:fillRect/>
          </a:stretch>
        </p:blipFill>
        <p:spPr>
          <a:xfrm>
            <a:off x="340450" y="2368475"/>
            <a:ext cx="2174099" cy="1738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13"/>
        <p:cNvGrpSpPr/>
        <p:nvPr/>
      </p:nvGrpSpPr>
      <p:grpSpPr>
        <a:xfrm>
          <a:off x="0" y="0"/>
          <a:ext cx="0" cy="0"/>
          <a:chOff x="0" y="0"/>
          <a:chExt cx="0" cy="0"/>
        </a:xfrm>
      </p:grpSpPr>
      <p:sp>
        <p:nvSpPr>
          <p:cNvPr id="6014" name="Google Shape;6014;p35"/>
          <p:cNvSpPr/>
          <p:nvPr/>
        </p:nvSpPr>
        <p:spPr>
          <a:xfrm>
            <a:off x="4914900" y="1755700"/>
            <a:ext cx="3943500" cy="311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6015" name="Google Shape;6015;p35"/>
          <p:cNvSpPr/>
          <p:nvPr/>
        </p:nvSpPr>
        <p:spPr>
          <a:xfrm>
            <a:off x="2225100" y="1701155"/>
            <a:ext cx="1708800" cy="3270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35"/>
          <p:cNvSpPr txBox="1"/>
          <p:nvPr/>
        </p:nvSpPr>
        <p:spPr>
          <a:xfrm>
            <a:off x="0" y="10650"/>
            <a:ext cx="9144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DATA MODELING</a:t>
            </a:r>
            <a:endParaRPr sz="4000"/>
          </a:p>
        </p:txBody>
      </p:sp>
      <p:sp>
        <p:nvSpPr>
          <p:cNvPr id="6017" name="Google Shape;6017;p35"/>
          <p:cNvSpPr txBox="1"/>
          <p:nvPr/>
        </p:nvSpPr>
        <p:spPr>
          <a:xfrm>
            <a:off x="2349194" y="1795275"/>
            <a:ext cx="1454100" cy="4302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Random Forest</a:t>
            </a:r>
            <a:endParaRPr>
              <a:solidFill>
                <a:srgbClr val="134F5C"/>
              </a:solidFill>
              <a:latin typeface="Dosis"/>
              <a:ea typeface="Dosis"/>
              <a:cs typeface="Dosis"/>
              <a:sym typeface="Dosis"/>
            </a:endParaRPr>
          </a:p>
        </p:txBody>
      </p:sp>
      <p:sp>
        <p:nvSpPr>
          <p:cNvPr id="6018" name="Google Shape;6018;p35"/>
          <p:cNvSpPr txBox="1"/>
          <p:nvPr/>
        </p:nvSpPr>
        <p:spPr>
          <a:xfrm>
            <a:off x="2368462" y="2325650"/>
            <a:ext cx="1434600" cy="3060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XGBoost</a:t>
            </a:r>
            <a:endParaRPr>
              <a:solidFill>
                <a:srgbClr val="134F5C"/>
              </a:solidFill>
              <a:latin typeface="Dosis"/>
              <a:ea typeface="Dosis"/>
              <a:cs typeface="Dosis"/>
              <a:sym typeface="Dosis"/>
            </a:endParaRPr>
          </a:p>
        </p:txBody>
      </p:sp>
      <p:sp>
        <p:nvSpPr>
          <p:cNvPr id="6019" name="Google Shape;6019;p35"/>
          <p:cNvSpPr txBox="1"/>
          <p:nvPr/>
        </p:nvSpPr>
        <p:spPr>
          <a:xfrm flipH="1">
            <a:off x="285750" y="1992900"/>
            <a:ext cx="1638300" cy="539700"/>
          </a:xfrm>
          <a:prstGeom prst="rect">
            <a:avLst/>
          </a:prstGeom>
          <a:solidFill>
            <a:schemeClr val="accent4"/>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endParaRPr sz="10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Recommend in Literature Review</a:t>
            </a: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(Ensemble learning)</a:t>
            </a: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endParaRPr sz="1000">
              <a:solidFill>
                <a:srgbClr val="134F5C"/>
              </a:solidFill>
              <a:latin typeface="Dosis"/>
              <a:ea typeface="Dosis"/>
              <a:cs typeface="Dosis"/>
              <a:sym typeface="Dosis"/>
            </a:endParaRPr>
          </a:p>
        </p:txBody>
      </p:sp>
      <p:sp>
        <p:nvSpPr>
          <p:cNvPr id="6020" name="Google Shape;6020;p35"/>
          <p:cNvSpPr txBox="1"/>
          <p:nvPr/>
        </p:nvSpPr>
        <p:spPr>
          <a:xfrm>
            <a:off x="2368462" y="2720954"/>
            <a:ext cx="1434600" cy="3060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Decision Tree</a:t>
            </a:r>
            <a:endParaRPr>
              <a:solidFill>
                <a:srgbClr val="134F5C"/>
              </a:solidFill>
              <a:latin typeface="Dosis"/>
              <a:ea typeface="Dosis"/>
              <a:cs typeface="Dosis"/>
              <a:sym typeface="Dosis"/>
            </a:endParaRPr>
          </a:p>
        </p:txBody>
      </p:sp>
      <p:sp>
        <p:nvSpPr>
          <p:cNvPr id="6021" name="Google Shape;6021;p35"/>
          <p:cNvSpPr txBox="1"/>
          <p:nvPr/>
        </p:nvSpPr>
        <p:spPr>
          <a:xfrm>
            <a:off x="2368462" y="3106007"/>
            <a:ext cx="1434600" cy="3060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Naive Bayes</a:t>
            </a:r>
            <a:endParaRPr>
              <a:solidFill>
                <a:srgbClr val="134F5C"/>
              </a:solidFill>
              <a:latin typeface="Dosis"/>
              <a:ea typeface="Dosis"/>
              <a:cs typeface="Dosis"/>
              <a:sym typeface="Dosis"/>
            </a:endParaRPr>
          </a:p>
        </p:txBody>
      </p:sp>
      <p:sp>
        <p:nvSpPr>
          <p:cNvPr id="6022" name="Google Shape;6022;p35"/>
          <p:cNvSpPr txBox="1"/>
          <p:nvPr/>
        </p:nvSpPr>
        <p:spPr>
          <a:xfrm>
            <a:off x="2368591" y="3491060"/>
            <a:ext cx="1417200" cy="4746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endParaRPr>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Logistic Regression</a:t>
            </a:r>
            <a:endParaRPr>
              <a:solidFill>
                <a:srgbClr val="134F5C"/>
              </a:solidFill>
              <a:latin typeface="Dosis"/>
              <a:ea typeface="Dosis"/>
              <a:cs typeface="Dosis"/>
              <a:sym typeface="Dosis"/>
            </a:endParaRPr>
          </a:p>
          <a:p>
            <a:pPr marL="0" lvl="0" indent="0" algn="ctr" rtl="0">
              <a:lnSpc>
                <a:spcPct val="80000"/>
              </a:lnSpc>
              <a:spcBef>
                <a:spcPts val="0"/>
              </a:spcBef>
              <a:spcAft>
                <a:spcPts val="0"/>
              </a:spcAft>
              <a:buNone/>
            </a:pPr>
            <a:endParaRPr>
              <a:solidFill>
                <a:srgbClr val="134F5C"/>
              </a:solidFill>
              <a:latin typeface="Dosis"/>
              <a:ea typeface="Dosis"/>
              <a:cs typeface="Dosis"/>
              <a:sym typeface="Dosis"/>
            </a:endParaRPr>
          </a:p>
        </p:txBody>
      </p:sp>
      <p:sp>
        <p:nvSpPr>
          <p:cNvPr id="6023" name="Google Shape;6023;p35"/>
          <p:cNvSpPr txBox="1"/>
          <p:nvPr/>
        </p:nvSpPr>
        <p:spPr>
          <a:xfrm>
            <a:off x="2368591" y="4026967"/>
            <a:ext cx="1417200" cy="2421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60000"/>
              </a:lnSpc>
              <a:spcBef>
                <a:spcPts val="0"/>
              </a:spcBef>
              <a:spcAft>
                <a:spcPts val="0"/>
              </a:spcAft>
              <a:buSzPts val="688"/>
              <a:buNone/>
            </a:pPr>
            <a:r>
              <a:rPr lang="en" sz="1475">
                <a:solidFill>
                  <a:srgbClr val="134F5C"/>
                </a:solidFill>
                <a:latin typeface="Dosis"/>
                <a:ea typeface="Dosis"/>
                <a:cs typeface="Dosis"/>
                <a:sym typeface="Dosis"/>
              </a:rPr>
              <a:t>SVM</a:t>
            </a:r>
            <a:endParaRPr sz="1475">
              <a:solidFill>
                <a:srgbClr val="134F5C"/>
              </a:solidFill>
              <a:latin typeface="Dosis"/>
              <a:ea typeface="Dosis"/>
              <a:cs typeface="Dosis"/>
              <a:sym typeface="Dosis"/>
            </a:endParaRPr>
          </a:p>
        </p:txBody>
      </p:sp>
      <p:sp>
        <p:nvSpPr>
          <p:cNvPr id="6024" name="Google Shape;6024;p35"/>
          <p:cNvSpPr txBox="1"/>
          <p:nvPr/>
        </p:nvSpPr>
        <p:spPr>
          <a:xfrm>
            <a:off x="2368500" y="4329725"/>
            <a:ext cx="1417200" cy="4746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endParaRPr>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K-Nearest Neighbors</a:t>
            </a:r>
            <a:endParaRPr>
              <a:solidFill>
                <a:srgbClr val="134F5C"/>
              </a:solidFill>
              <a:latin typeface="Dosis"/>
              <a:ea typeface="Dosis"/>
              <a:cs typeface="Dosis"/>
              <a:sym typeface="Dosis"/>
            </a:endParaRPr>
          </a:p>
          <a:p>
            <a:pPr marL="0" lvl="0" indent="0" algn="ctr" rtl="0">
              <a:lnSpc>
                <a:spcPct val="80000"/>
              </a:lnSpc>
              <a:spcBef>
                <a:spcPts val="0"/>
              </a:spcBef>
              <a:spcAft>
                <a:spcPts val="0"/>
              </a:spcAft>
              <a:buNone/>
            </a:pPr>
            <a:endParaRPr>
              <a:solidFill>
                <a:srgbClr val="134F5C"/>
              </a:solidFill>
              <a:latin typeface="Dosis"/>
              <a:ea typeface="Dosis"/>
              <a:cs typeface="Dosis"/>
              <a:sym typeface="Dosis"/>
            </a:endParaRPr>
          </a:p>
        </p:txBody>
      </p:sp>
      <p:cxnSp>
        <p:nvCxnSpPr>
          <p:cNvPr id="6025" name="Google Shape;6025;p35"/>
          <p:cNvCxnSpPr>
            <a:stCxn id="6019" idx="1"/>
            <a:endCxn id="6017" idx="1"/>
          </p:cNvCxnSpPr>
          <p:nvPr/>
        </p:nvCxnSpPr>
        <p:spPr>
          <a:xfrm rot="10800000" flipH="1">
            <a:off x="1924050" y="2010450"/>
            <a:ext cx="425100" cy="252300"/>
          </a:xfrm>
          <a:prstGeom prst="straightConnector1">
            <a:avLst/>
          </a:prstGeom>
          <a:noFill/>
          <a:ln w="9525" cap="flat" cmpd="sng">
            <a:solidFill>
              <a:schemeClr val="dk2"/>
            </a:solidFill>
            <a:prstDash val="solid"/>
            <a:round/>
            <a:headEnd type="none" w="med" len="med"/>
            <a:tailEnd type="triangle" w="med" len="med"/>
          </a:ln>
        </p:spPr>
      </p:cxnSp>
      <p:cxnSp>
        <p:nvCxnSpPr>
          <p:cNvPr id="6026" name="Google Shape;6026;p35"/>
          <p:cNvCxnSpPr>
            <a:stCxn id="6019" idx="1"/>
            <a:endCxn id="6018" idx="1"/>
          </p:cNvCxnSpPr>
          <p:nvPr/>
        </p:nvCxnSpPr>
        <p:spPr>
          <a:xfrm>
            <a:off x="1924050" y="2262750"/>
            <a:ext cx="444300" cy="216000"/>
          </a:xfrm>
          <a:prstGeom prst="straightConnector1">
            <a:avLst/>
          </a:prstGeom>
          <a:noFill/>
          <a:ln w="9525" cap="flat" cmpd="sng">
            <a:solidFill>
              <a:schemeClr val="dk2"/>
            </a:solidFill>
            <a:prstDash val="solid"/>
            <a:round/>
            <a:headEnd type="none" w="med" len="med"/>
            <a:tailEnd type="triangle" w="med" len="med"/>
          </a:ln>
        </p:spPr>
      </p:cxnSp>
      <p:sp>
        <p:nvSpPr>
          <p:cNvPr id="6027" name="Google Shape;6027;p35"/>
          <p:cNvSpPr txBox="1"/>
          <p:nvPr/>
        </p:nvSpPr>
        <p:spPr>
          <a:xfrm>
            <a:off x="1676400" y="995550"/>
            <a:ext cx="2819400" cy="356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800" b="1">
                <a:solidFill>
                  <a:schemeClr val="lt1"/>
                </a:solidFill>
                <a:latin typeface="Dosis"/>
                <a:ea typeface="Dosis"/>
                <a:cs typeface="Dosis"/>
                <a:sym typeface="Dosis"/>
              </a:rPr>
              <a:t>7 Machine Learning Model</a:t>
            </a:r>
            <a:endParaRPr sz="1800" b="1">
              <a:solidFill>
                <a:schemeClr val="lt1"/>
              </a:solidFill>
              <a:latin typeface="Dosis"/>
              <a:ea typeface="Dosis"/>
              <a:cs typeface="Dosis"/>
              <a:sym typeface="Dosis"/>
            </a:endParaRPr>
          </a:p>
        </p:txBody>
      </p:sp>
      <p:cxnSp>
        <p:nvCxnSpPr>
          <p:cNvPr id="6028" name="Google Shape;6028;p35"/>
          <p:cNvCxnSpPr>
            <a:stCxn id="6027" idx="2"/>
            <a:endCxn id="6015" idx="0"/>
          </p:cNvCxnSpPr>
          <p:nvPr/>
        </p:nvCxnSpPr>
        <p:spPr>
          <a:xfrm flipH="1">
            <a:off x="3079500" y="1352250"/>
            <a:ext cx="6600" cy="348900"/>
          </a:xfrm>
          <a:prstGeom prst="straightConnector1">
            <a:avLst/>
          </a:prstGeom>
          <a:noFill/>
          <a:ln w="9525" cap="flat" cmpd="sng">
            <a:solidFill>
              <a:schemeClr val="dk2"/>
            </a:solidFill>
            <a:prstDash val="solid"/>
            <a:round/>
            <a:headEnd type="none" w="med" len="med"/>
            <a:tailEnd type="triangle" w="med" len="med"/>
          </a:ln>
        </p:spPr>
      </p:cxnSp>
      <p:sp>
        <p:nvSpPr>
          <p:cNvPr id="6029" name="Google Shape;6029;p35"/>
          <p:cNvSpPr txBox="1"/>
          <p:nvPr/>
        </p:nvSpPr>
        <p:spPr>
          <a:xfrm>
            <a:off x="5591175" y="1354575"/>
            <a:ext cx="299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Nunito"/>
                <a:ea typeface="Nunito"/>
                <a:cs typeface="Nunito"/>
                <a:sym typeface="Nunito"/>
              </a:rPr>
              <a:t>Why choose these models？</a:t>
            </a:r>
            <a:endParaRPr sz="1600" b="1">
              <a:solidFill>
                <a:schemeClr val="dk1"/>
              </a:solidFill>
              <a:latin typeface="Nunito"/>
              <a:ea typeface="Nunito"/>
              <a:cs typeface="Nunito"/>
              <a:sym typeface="Nunito"/>
            </a:endParaRPr>
          </a:p>
        </p:txBody>
      </p:sp>
      <p:sp>
        <p:nvSpPr>
          <p:cNvPr id="6030" name="Google Shape;6030;p35"/>
          <p:cNvSpPr txBox="1"/>
          <p:nvPr/>
        </p:nvSpPr>
        <p:spPr>
          <a:xfrm>
            <a:off x="4905375" y="1838325"/>
            <a:ext cx="39435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Random forest reduces the overfitting of dataset and increase precision.</a:t>
            </a:r>
            <a:endParaRPr>
              <a:solidFill>
                <a:schemeClr val="dk1"/>
              </a:solidFill>
              <a:latin typeface="Nunito"/>
              <a:ea typeface="Nunito"/>
              <a:cs typeface="Nunito"/>
              <a:sym typeface="Nunito"/>
            </a:endParaRPr>
          </a:p>
          <a:p>
            <a:pPr marL="457200" lvl="0" indent="0" algn="l" rtl="0">
              <a:spcBef>
                <a:spcPts val="0"/>
              </a:spcBef>
              <a:spcAft>
                <a:spcPts val="0"/>
              </a:spcAft>
              <a:buNone/>
            </a:pP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XGBoost is fast in training large dataset when compared to other implementations of gradient boosting. It has higher predicting power and performance.</a:t>
            </a:r>
            <a:endParaRPr>
              <a:solidFill>
                <a:schemeClr val="dk1"/>
              </a:solidFill>
              <a:latin typeface="Nunito"/>
              <a:ea typeface="Nunito"/>
              <a:cs typeface="Nunito"/>
              <a:sym typeface="Nunito"/>
            </a:endParaRPr>
          </a:p>
          <a:p>
            <a:pPr marL="457200" lvl="0" indent="0" algn="l" rtl="0">
              <a:spcBef>
                <a:spcPts val="0"/>
              </a:spcBef>
              <a:spcAft>
                <a:spcPts val="0"/>
              </a:spcAft>
              <a:buNone/>
            </a:pP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 order to select an optimal model we also tried other models mentioned in the literature  review to compare their performance on our dataset.</a:t>
            </a:r>
            <a:endParaRPr>
              <a:solidFill>
                <a:schemeClr val="dk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34"/>
        <p:cNvGrpSpPr/>
        <p:nvPr/>
      </p:nvGrpSpPr>
      <p:grpSpPr>
        <a:xfrm>
          <a:off x="0" y="0"/>
          <a:ext cx="0" cy="0"/>
          <a:chOff x="0" y="0"/>
          <a:chExt cx="0" cy="0"/>
        </a:xfrm>
      </p:grpSpPr>
      <p:sp>
        <p:nvSpPr>
          <p:cNvPr id="6035" name="Google Shape;6035;p36"/>
          <p:cNvSpPr txBox="1"/>
          <p:nvPr/>
        </p:nvSpPr>
        <p:spPr>
          <a:xfrm>
            <a:off x="0" y="10650"/>
            <a:ext cx="9144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DATA MODELING</a:t>
            </a:r>
            <a:endParaRPr sz="4000"/>
          </a:p>
        </p:txBody>
      </p:sp>
      <p:sp>
        <p:nvSpPr>
          <p:cNvPr id="6036" name="Google Shape;6036;p36"/>
          <p:cNvSpPr txBox="1"/>
          <p:nvPr/>
        </p:nvSpPr>
        <p:spPr>
          <a:xfrm>
            <a:off x="1615300" y="1539825"/>
            <a:ext cx="1270800" cy="307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r>
              <a:rPr lang="en">
                <a:solidFill>
                  <a:srgbClr val="134F5C"/>
                </a:solidFill>
                <a:latin typeface="Dosis"/>
                <a:ea typeface="Dosis"/>
                <a:cs typeface="Dosis"/>
                <a:sym typeface="Dosis"/>
              </a:rPr>
              <a:t>MLP</a:t>
            </a:r>
            <a:endParaRPr>
              <a:solidFill>
                <a:srgbClr val="134F5C"/>
              </a:solidFill>
              <a:latin typeface="Dosis"/>
              <a:ea typeface="Dosis"/>
              <a:cs typeface="Dosis"/>
              <a:sym typeface="Dosis"/>
            </a:endParaRPr>
          </a:p>
        </p:txBody>
      </p:sp>
      <p:sp>
        <p:nvSpPr>
          <p:cNvPr id="6037" name="Google Shape;6037;p36"/>
          <p:cNvSpPr txBox="1"/>
          <p:nvPr/>
        </p:nvSpPr>
        <p:spPr>
          <a:xfrm>
            <a:off x="1142950" y="971625"/>
            <a:ext cx="2223300" cy="307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600" b="1">
                <a:solidFill>
                  <a:schemeClr val="lt1"/>
                </a:solidFill>
                <a:latin typeface="Dosis"/>
                <a:ea typeface="Dosis"/>
                <a:cs typeface="Dosis"/>
                <a:sym typeface="Dosis"/>
              </a:rPr>
              <a:t>1 Deep Learning Model</a:t>
            </a:r>
            <a:endParaRPr sz="1600" b="1">
              <a:solidFill>
                <a:schemeClr val="lt1"/>
              </a:solidFill>
              <a:latin typeface="Dosis"/>
              <a:ea typeface="Dosis"/>
              <a:cs typeface="Dosis"/>
              <a:sym typeface="Dosis"/>
            </a:endParaRPr>
          </a:p>
        </p:txBody>
      </p:sp>
      <p:cxnSp>
        <p:nvCxnSpPr>
          <p:cNvPr id="6038" name="Google Shape;6038;p36"/>
          <p:cNvCxnSpPr>
            <a:stCxn id="6037" idx="2"/>
            <a:endCxn id="6036" idx="0"/>
          </p:cNvCxnSpPr>
          <p:nvPr/>
        </p:nvCxnSpPr>
        <p:spPr>
          <a:xfrm flipH="1">
            <a:off x="2250700" y="1279425"/>
            <a:ext cx="3900" cy="260400"/>
          </a:xfrm>
          <a:prstGeom prst="straightConnector1">
            <a:avLst/>
          </a:prstGeom>
          <a:noFill/>
          <a:ln w="9525" cap="flat" cmpd="sng">
            <a:solidFill>
              <a:schemeClr val="dk2"/>
            </a:solidFill>
            <a:prstDash val="solid"/>
            <a:round/>
            <a:headEnd type="none" w="med" len="med"/>
            <a:tailEnd type="triangle" w="med" len="med"/>
          </a:ln>
        </p:spPr>
      </p:cxnSp>
      <p:sp>
        <p:nvSpPr>
          <p:cNvPr id="6039" name="Google Shape;6039;p36"/>
          <p:cNvSpPr txBox="1"/>
          <p:nvPr/>
        </p:nvSpPr>
        <p:spPr>
          <a:xfrm flipH="1">
            <a:off x="1219350" y="1992900"/>
            <a:ext cx="2038200" cy="539700"/>
          </a:xfrm>
          <a:prstGeom prst="rect">
            <a:avLst/>
          </a:prstGeom>
          <a:solidFill>
            <a:schemeClr val="accent4"/>
          </a:solidFill>
          <a:ln>
            <a:noFill/>
          </a:ln>
        </p:spPr>
        <p:txBody>
          <a:bodyPr spcFirstLastPara="1" wrap="square" lIns="91425" tIns="91425" rIns="91425" bIns="45700" anchor="ctr" anchorCtr="0">
            <a:noAutofit/>
          </a:bodyPr>
          <a:lstStyle/>
          <a:p>
            <a:pPr marL="0" lvl="0" indent="0" algn="ctr" rtl="0">
              <a:lnSpc>
                <a:spcPct val="80000"/>
              </a:lnSpc>
              <a:spcBef>
                <a:spcPts val="0"/>
              </a:spcBef>
              <a:spcAft>
                <a:spcPts val="0"/>
              </a:spcAft>
              <a:buNone/>
            </a:pP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r>
              <a:rPr lang="en" sz="1200">
                <a:solidFill>
                  <a:srgbClr val="134F5C"/>
                </a:solidFill>
                <a:latin typeface="Dosis"/>
                <a:ea typeface="Dosis"/>
                <a:cs typeface="Dosis"/>
                <a:sym typeface="Dosis"/>
              </a:rPr>
              <a:t>Recommend in Literature Review</a:t>
            </a:r>
            <a:endParaRPr sz="1200">
              <a:solidFill>
                <a:srgbClr val="134F5C"/>
              </a:solidFill>
              <a:latin typeface="Dosis"/>
              <a:ea typeface="Dosis"/>
              <a:cs typeface="Dosis"/>
              <a:sym typeface="Dosis"/>
            </a:endParaRPr>
          </a:p>
          <a:p>
            <a:pPr marL="0" lvl="0" indent="0" algn="ctr" rtl="0">
              <a:lnSpc>
                <a:spcPct val="80000"/>
              </a:lnSpc>
              <a:spcBef>
                <a:spcPts val="0"/>
              </a:spcBef>
              <a:spcAft>
                <a:spcPts val="0"/>
              </a:spcAft>
              <a:buNone/>
            </a:pPr>
            <a:endParaRPr sz="1200">
              <a:solidFill>
                <a:srgbClr val="134F5C"/>
              </a:solidFill>
              <a:latin typeface="Dosis"/>
              <a:ea typeface="Dosis"/>
              <a:cs typeface="Dosis"/>
              <a:sym typeface="Dosis"/>
            </a:endParaRPr>
          </a:p>
        </p:txBody>
      </p:sp>
      <p:cxnSp>
        <p:nvCxnSpPr>
          <p:cNvPr id="6040" name="Google Shape;6040;p36"/>
          <p:cNvCxnSpPr>
            <a:stCxn id="6039" idx="0"/>
            <a:endCxn id="6036" idx="2"/>
          </p:cNvCxnSpPr>
          <p:nvPr/>
        </p:nvCxnSpPr>
        <p:spPr>
          <a:xfrm rot="10800000" flipH="1">
            <a:off x="2238450" y="1847700"/>
            <a:ext cx="12300" cy="145200"/>
          </a:xfrm>
          <a:prstGeom prst="straightConnector1">
            <a:avLst/>
          </a:prstGeom>
          <a:noFill/>
          <a:ln w="9525" cap="flat" cmpd="sng">
            <a:solidFill>
              <a:schemeClr val="dk2"/>
            </a:solidFill>
            <a:prstDash val="solid"/>
            <a:round/>
            <a:headEnd type="none" w="med" len="med"/>
            <a:tailEnd type="triangle" w="med" len="med"/>
          </a:ln>
        </p:spPr>
      </p:cxnSp>
      <p:sp>
        <p:nvSpPr>
          <p:cNvPr id="6041" name="Google Shape;6041;p36"/>
          <p:cNvSpPr txBox="1"/>
          <p:nvPr/>
        </p:nvSpPr>
        <p:spPr>
          <a:xfrm>
            <a:off x="4768001" y="2172375"/>
            <a:ext cx="3962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Nunito"/>
                <a:ea typeface="Nunito"/>
                <a:cs typeface="Nunito"/>
                <a:sym typeface="Nunito"/>
              </a:rPr>
              <a:t>Model Comparison on Validation Set</a:t>
            </a:r>
            <a:endParaRPr/>
          </a:p>
        </p:txBody>
      </p:sp>
      <p:sp>
        <p:nvSpPr>
          <p:cNvPr id="6042" name="Google Shape;6042;p36"/>
          <p:cNvSpPr txBox="1"/>
          <p:nvPr/>
        </p:nvSpPr>
        <p:spPr>
          <a:xfrm>
            <a:off x="521150" y="3031875"/>
            <a:ext cx="3485100" cy="188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a:solidFill>
                  <a:schemeClr val="dk1"/>
                </a:solidFill>
                <a:latin typeface="Nunito"/>
                <a:ea typeface="Nunito"/>
                <a:cs typeface="Nunito"/>
                <a:sym typeface="Nunito"/>
              </a:rPr>
              <a:t>MLP has a remarkable ability to derive meaning from complicated or imprecise data can be used to extract patterns and detect trends that are too complex to be noticed by either humans or other computer techniques. </a:t>
            </a:r>
            <a:endParaRPr>
              <a:solidFill>
                <a:schemeClr val="dk1"/>
              </a:solidFill>
              <a:latin typeface="Nunito"/>
              <a:ea typeface="Nunito"/>
              <a:cs typeface="Nunito"/>
              <a:sym typeface="Nunito"/>
            </a:endParaRPr>
          </a:p>
        </p:txBody>
      </p:sp>
      <p:sp>
        <p:nvSpPr>
          <p:cNvPr id="6043" name="Google Shape;6043;p36"/>
          <p:cNvSpPr txBox="1"/>
          <p:nvPr/>
        </p:nvSpPr>
        <p:spPr>
          <a:xfrm>
            <a:off x="1281900" y="2673300"/>
            <a:ext cx="2223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Nunito"/>
                <a:ea typeface="Nunito"/>
                <a:cs typeface="Nunito"/>
                <a:sym typeface="Nunito"/>
              </a:rPr>
              <a:t>Why choose MLP?</a:t>
            </a:r>
            <a:endParaRPr sz="1600" b="1">
              <a:solidFill>
                <a:schemeClr val="dk1"/>
              </a:solidFill>
              <a:latin typeface="Nunito"/>
              <a:ea typeface="Nunito"/>
              <a:cs typeface="Nunito"/>
              <a:sym typeface="Nunito"/>
            </a:endParaRPr>
          </a:p>
        </p:txBody>
      </p:sp>
      <p:pic>
        <p:nvPicPr>
          <p:cNvPr id="6044" name="Google Shape;6044;p36"/>
          <p:cNvPicPr preferRelativeResize="0"/>
          <p:nvPr/>
        </p:nvPicPr>
        <p:blipFill>
          <a:blip r:embed="rId4">
            <a:alphaModFix/>
          </a:blip>
          <a:stretch>
            <a:fillRect/>
          </a:stretch>
        </p:blipFill>
        <p:spPr>
          <a:xfrm>
            <a:off x="4352925" y="2479312"/>
            <a:ext cx="4602625" cy="2416538"/>
          </a:xfrm>
          <a:prstGeom prst="rect">
            <a:avLst/>
          </a:prstGeom>
          <a:noFill/>
          <a:ln>
            <a:noFill/>
          </a:ln>
        </p:spPr>
      </p:pic>
      <p:sp>
        <p:nvSpPr>
          <p:cNvPr id="6045" name="Google Shape;6045;p36"/>
          <p:cNvSpPr txBox="1"/>
          <p:nvPr/>
        </p:nvSpPr>
        <p:spPr>
          <a:xfrm>
            <a:off x="4172050" y="1028700"/>
            <a:ext cx="4783500" cy="1006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00050" lvl="0" indent="0" algn="l" rtl="0">
              <a:lnSpc>
                <a:spcPct val="115000"/>
              </a:lnSpc>
              <a:spcBef>
                <a:spcPts val="0"/>
              </a:spcBef>
              <a:spcAft>
                <a:spcPts val="0"/>
              </a:spcAft>
              <a:buClr>
                <a:schemeClr val="lt1"/>
              </a:buClr>
              <a:buSzPts val="1100"/>
              <a:buFont typeface="Arial"/>
              <a:buNone/>
            </a:pPr>
            <a:r>
              <a:rPr lang="en" sz="1200">
                <a:solidFill>
                  <a:schemeClr val="dk1"/>
                </a:solidFill>
                <a:latin typeface="Nunito"/>
                <a:ea typeface="Nunito"/>
                <a:cs typeface="Nunito"/>
                <a:sym typeface="Nunito"/>
              </a:rPr>
              <a:t>With binary classification, it is very intuitive to score the model in terms of scoring metrics such as precision, recall, and f1-score. We decided to use macro-averaging f1-score as metrics to evaluate the model's efficiency.</a:t>
            </a:r>
            <a:endParaRPr sz="1200">
              <a:solidFill>
                <a:schemeClr val="dk1"/>
              </a:solidFill>
              <a:latin typeface="Nunito"/>
              <a:ea typeface="Nunito"/>
              <a:cs typeface="Nunito"/>
              <a:sym typeface="Nunito"/>
            </a:endParaRPr>
          </a:p>
        </p:txBody>
      </p:sp>
      <p:sp>
        <p:nvSpPr>
          <p:cNvPr id="6046" name="Google Shape;6046;p36"/>
          <p:cNvSpPr txBox="1"/>
          <p:nvPr/>
        </p:nvSpPr>
        <p:spPr>
          <a:xfrm>
            <a:off x="4691801" y="724575"/>
            <a:ext cx="3962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Nunito"/>
                <a:ea typeface="Nunito"/>
                <a:cs typeface="Nunito"/>
                <a:sym typeface="Nunito"/>
              </a:rPr>
              <a:t>What evaluation metrics we chose?</a:t>
            </a:r>
            <a:endParaRPr/>
          </a:p>
        </p:txBody>
      </p:sp>
    </p:spTree>
  </p:cSld>
  <p:clrMapOvr>
    <a:masterClrMapping/>
  </p:clrMapOvr>
</p:sld>
</file>

<file path=ppt/theme/theme1.xml><?xml version="1.0" encoding="utf-8"?>
<a:theme xmlns:a="http://schemas.openxmlformats.org/drawingml/2006/main" name="Dark Astronomy Thesis by Slidesgo">
  <a:themeElements>
    <a:clrScheme name="Simple Light">
      <a:dk1>
        <a:srgbClr val="FFFFFF"/>
      </a:dk1>
      <a:lt1>
        <a:srgbClr val="000000"/>
      </a:lt1>
      <a:dk2>
        <a:srgbClr val="D0E0E3"/>
      </a:dk2>
      <a:lt2>
        <a:srgbClr val="76A5AF"/>
      </a:lt2>
      <a:accent1>
        <a:srgbClr val="45818E"/>
      </a:accent1>
      <a:accent2>
        <a:srgbClr val="134F5C"/>
      </a:accent2>
      <a:accent3>
        <a:srgbClr val="EA9999"/>
      </a:accent3>
      <a:accent4>
        <a:srgbClr val="F4CCCC"/>
      </a:accent4>
      <a:accent5>
        <a:srgbClr val="FFF2CC"/>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1342</Words>
  <Application>Microsoft Macintosh PowerPoint</Application>
  <PresentationFormat>On-screen Show (16:9)</PresentationFormat>
  <Paragraphs>206</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Hind Siliguri Medium</vt:lpstr>
      <vt:lpstr>Times New Roman</vt:lpstr>
      <vt:lpstr>Poppins</vt:lpstr>
      <vt:lpstr>Nunito Sans</vt:lpstr>
      <vt:lpstr>Arial</vt:lpstr>
      <vt:lpstr>Mountains of Christmas</vt:lpstr>
      <vt:lpstr>Nunito</vt:lpstr>
      <vt:lpstr>Dosis</vt:lpstr>
      <vt:lpstr>Patua One</vt:lpstr>
      <vt:lpstr>Dark Astronomy Thesis by Slidesgo</vt:lpstr>
      <vt:lpstr>NASA: Detecting Potentially Hazardous Asteroids</vt:lpstr>
      <vt:lpstr>04</vt:lpstr>
      <vt:lpstr>PowerPoint Presentation</vt:lpstr>
      <vt:lpstr>Problem Statement &amp; Elaboration</vt:lpstr>
      <vt:lpstr>LITERATURE REVIEW</vt:lpstr>
      <vt:lpstr>METHODOLOGY</vt:lpstr>
      <vt:lpstr>METHODOLOGY</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Detecting Potentially Hazardous Asteroids</dc:title>
  <cp:lastModifiedBy>Liu, Rayna</cp:lastModifiedBy>
  <cp:revision>1</cp:revision>
  <dcterms:modified xsi:type="dcterms:W3CDTF">2022-04-25T18:31:03Z</dcterms:modified>
</cp:coreProperties>
</file>