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480-D7EC-402A-9017-22CBA696ACA7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A49-1300-4997-881C-24DC76091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2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480-D7EC-402A-9017-22CBA696ACA7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A49-1300-4997-881C-24DC76091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480-D7EC-402A-9017-22CBA696ACA7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A49-1300-4997-881C-24DC76091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480-D7EC-402A-9017-22CBA696ACA7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A49-1300-4997-881C-24DC76091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3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480-D7EC-402A-9017-22CBA696ACA7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A49-1300-4997-881C-24DC76091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480-D7EC-402A-9017-22CBA696ACA7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A49-1300-4997-881C-24DC76091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5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480-D7EC-402A-9017-22CBA696ACA7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A49-1300-4997-881C-24DC76091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5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480-D7EC-402A-9017-22CBA696ACA7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A49-1300-4997-881C-24DC76091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480-D7EC-402A-9017-22CBA696ACA7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A49-1300-4997-881C-24DC76091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6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480-D7EC-402A-9017-22CBA696ACA7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A49-1300-4997-881C-24DC76091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5480-D7EC-402A-9017-22CBA696ACA7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AA49-1300-4997-881C-24DC76091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5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35480-D7EC-402A-9017-22CBA696ACA7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AA49-1300-4997-881C-24DC76091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1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9963"/>
          </a:xfrm>
        </p:spPr>
        <p:txBody>
          <a:bodyPr/>
          <a:lstStyle/>
          <a:p>
            <a:r>
              <a:rPr lang="en-US" dirty="0" smtClean="0"/>
              <a:t>Module 4 –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57311"/>
          </a:xfrm>
        </p:spPr>
        <p:txBody>
          <a:bodyPr/>
          <a:lstStyle/>
          <a:p>
            <a:r>
              <a:rPr lang="en-US" dirty="0" smtClean="0"/>
              <a:t>David V. Beard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6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 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1D arrays on the stack</a:t>
            </a:r>
          </a:p>
          <a:p>
            <a:r>
              <a:rPr lang="en-US" dirty="0" smtClean="0"/>
              <a:t>Simple pointers and 1D arrays on the heap</a:t>
            </a:r>
          </a:p>
          <a:p>
            <a:r>
              <a:rPr lang="en-US" dirty="0" smtClean="0"/>
              <a:t>Pass by reference, </a:t>
            </a:r>
            <a:r>
              <a:rPr lang="en-US" dirty="0" err="1" smtClean="0"/>
              <a:t>const</a:t>
            </a:r>
            <a:r>
              <a:rPr lang="en-US" dirty="0" smtClean="0"/>
              <a:t> ref</a:t>
            </a:r>
          </a:p>
          <a:p>
            <a:r>
              <a:rPr lang="en-US" dirty="0" smtClean="0"/>
              <a:t>Returning an array pointer from a function</a:t>
            </a:r>
          </a:p>
          <a:p>
            <a:r>
              <a:rPr lang="en-US" dirty="0" smtClean="0"/>
              <a:t>2D arrays on the stack</a:t>
            </a:r>
          </a:p>
          <a:p>
            <a:r>
              <a:rPr lang="en-US" dirty="0" smtClean="0"/>
              <a:t>1D arrays on the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9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for CS 2275 Module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Lippman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3.5-3.6,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1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/>
          <a:lstStyle/>
          <a:p>
            <a:r>
              <a:rPr lang="en-US" dirty="0" smtClean="0"/>
              <a:t>Defining Arrays in the Stack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4773465"/>
          </a:xfrm>
        </p:spPr>
        <p:txBody>
          <a:bodyPr/>
          <a:lstStyle/>
          <a:p>
            <a:r>
              <a:rPr lang="en-US" dirty="0" smtClean="0"/>
              <a:t>char a1[] = {'b', 'g', '+'};</a:t>
            </a:r>
          </a:p>
          <a:p>
            <a:r>
              <a:rPr lang="en-US" dirty="0" smtClean="0"/>
              <a:t>char a3[]= "this is a test";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srand</a:t>
            </a:r>
            <a:r>
              <a:rPr lang="en-US" dirty="0" smtClean="0"/>
              <a:t>(time(0));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aSize</a:t>
            </a:r>
            <a:r>
              <a:rPr lang="en-US" dirty="0" smtClean="0"/>
              <a:t> = 20;// use a constant, not a literal!!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a[</a:t>
            </a:r>
            <a:r>
              <a:rPr lang="en-US" dirty="0" err="1" smtClean="0"/>
              <a:t>aSize</a:t>
            </a:r>
            <a:r>
              <a:rPr lang="en-US" dirty="0" smtClean="0"/>
              <a:t>];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 &lt;</a:t>
            </a:r>
            <a:r>
              <a:rPr lang="en-US" dirty="0" err="1" smtClean="0"/>
              <a:t>aSize;i</a:t>
            </a:r>
            <a:r>
              <a:rPr lang="en-US" dirty="0" smtClean="0"/>
              <a:t>++) a[</a:t>
            </a:r>
            <a:r>
              <a:rPr lang="en-US" dirty="0" err="1" smtClean="0"/>
              <a:t>i</a:t>
            </a:r>
            <a:r>
              <a:rPr lang="en-US" dirty="0" smtClean="0"/>
              <a:t>] = (rand() % 100);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 &lt;</a:t>
            </a:r>
            <a:r>
              <a:rPr lang="en-US" dirty="0" err="1" smtClean="0"/>
              <a:t>aSize;i</a:t>
            </a:r>
            <a:r>
              <a:rPr lang="en-US" dirty="0" smtClean="0"/>
              <a:t>++) </a:t>
            </a:r>
            <a:r>
              <a:rPr lang="en-US" dirty="0" err="1" smtClean="0"/>
              <a:t>cout</a:t>
            </a:r>
            <a:r>
              <a:rPr lang="en-US" dirty="0" smtClean="0"/>
              <a:t> &lt;&lt; a[</a:t>
            </a:r>
            <a:r>
              <a:rPr lang="en-US" dirty="0" err="1" smtClean="0"/>
              <a:t>i</a:t>
            </a:r>
            <a:r>
              <a:rPr lang="en-US" dirty="0" smtClean="0"/>
              <a:t>] &lt;&lt; " 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0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824"/>
          </a:xfrm>
        </p:spPr>
        <p:txBody>
          <a:bodyPr/>
          <a:lstStyle/>
          <a:p>
            <a:pPr algn="ctr"/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721"/>
            <a:ext cx="10515600" cy="49547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bubbleSort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a[],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aSize</a:t>
            </a:r>
            <a:r>
              <a:rPr lang="en-US" dirty="0" smtClean="0"/>
              <a:t>)  {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temp;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</a:t>
            </a:r>
            <a:r>
              <a:rPr lang="en-US" dirty="0" err="1" smtClean="0"/>
              <a:t>aSize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bubblePass</a:t>
            </a:r>
            <a:r>
              <a:rPr lang="en-US" dirty="0" smtClean="0"/>
              <a:t> = 0; </a:t>
            </a:r>
            <a:r>
              <a:rPr lang="en-US" dirty="0" err="1" smtClean="0"/>
              <a:t>bubblePass</a:t>
            </a:r>
            <a:r>
              <a:rPr lang="en-US" dirty="0" smtClean="0"/>
              <a:t> &lt;aSize-1-i; </a:t>
            </a:r>
            <a:r>
              <a:rPr lang="en-US" dirty="0" err="1" smtClean="0"/>
              <a:t>bubblePass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if(a[</a:t>
            </a:r>
            <a:r>
              <a:rPr lang="en-US" dirty="0" err="1" smtClean="0"/>
              <a:t>bubblePass</a:t>
            </a:r>
            <a:r>
              <a:rPr lang="en-US" dirty="0" smtClean="0"/>
              <a:t>] &gt; a[bubblePass+1])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temp = a[</a:t>
            </a:r>
            <a:r>
              <a:rPr lang="en-US" dirty="0" err="1" smtClean="0"/>
              <a:t>bubblePass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a[</a:t>
            </a:r>
            <a:r>
              <a:rPr lang="en-US" dirty="0" err="1" smtClean="0"/>
              <a:t>bubblePass</a:t>
            </a:r>
            <a:r>
              <a:rPr lang="en-US" dirty="0" smtClean="0"/>
              <a:t>] = a[bubblePass+1];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a[bubblePass+1] = temp;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Note use of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a[]. Do not need to specify #rows, as C++ does not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3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926"/>
          </a:xfrm>
        </p:spPr>
        <p:txBody>
          <a:bodyPr/>
          <a:lstStyle/>
          <a:p>
            <a:r>
              <a:rPr lang="en-US" dirty="0" smtClean="0"/>
              <a:t>Smaller 2D arrays – on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052"/>
            <a:ext cx="10515600" cy="5422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zooRowSize</a:t>
            </a:r>
            <a:r>
              <a:rPr lang="en-US" dirty="0"/>
              <a:t> = 4</a:t>
            </a:r>
            <a:r>
              <a:rPr lang="en-US" dirty="0" smtClean="0"/>
              <a:t>;  // </a:t>
            </a:r>
            <a:r>
              <a:rPr lang="en-US" dirty="0" err="1" smtClean="0"/>
              <a:t>const</a:t>
            </a:r>
            <a:r>
              <a:rPr lang="en-US" dirty="0" smtClean="0"/>
              <a:t> or literal needed for stack  array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zooColSize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zoo[</a:t>
            </a:r>
            <a:r>
              <a:rPr lang="en-US" dirty="0" err="1"/>
              <a:t>zooRowSize</a:t>
            </a:r>
            <a:r>
              <a:rPr lang="en-US" dirty="0"/>
              <a:t>][</a:t>
            </a:r>
            <a:r>
              <a:rPr lang="en-US" dirty="0" err="1"/>
              <a:t>zooColSize</a:t>
            </a:r>
            <a:r>
              <a:rPr lang="en-US" dirty="0"/>
              <a:t>];	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 = 0; r&lt;</a:t>
            </a:r>
            <a:r>
              <a:rPr lang="en-US" dirty="0" err="1"/>
              <a:t>zooRowSize</a:t>
            </a:r>
            <a:r>
              <a:rPr lang="en-US" dirty="0"/>
              <a:t>; r++)</a:t>
            </a:r>
          </a:p>
          <a:p>
            <a:pPr marL="0" indent="0"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 = 0; c&lt;</a:t>
            </a:r>
            <a:r>
              <a:rPr lang="en-US" dirty="0" err="1"/>
              <a:t>zooColSize;c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 smtClean="0"/>
              <a:t>		zoo[r</a:t>
            </a:r>
            <a:r>
              <a:rPr lang="en-US" dirty="0"/>
              <a:t>][c] = r*10+c;</a:t>
            </a:r>
          </a:p>
          <a:p>
            <a:pPr marL="0" indent="0">
              <a:buNone/>
            </a:pPr>
            <a:r>
              <a:rPr lang="en-US" dirty="0" smtClean="0"/>
              <a:t>		if </a:t>
            </a:r>
            <a:r>
              <a:rPr lang="en-US" dirty="0"/>
              <a:t>(c == 0)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&lt;&lt;zoo[r][c] &lt;&lt; " ";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9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453"/>
          </a:xfrm>
        </p:spPr>
        <p:txBody>
          <a:bodyPr/>
          <a:lstStyle/>
          <a:p>
            <a:pPr algn="ctr"/>
            <a:r>
              <a:rPr lang="en-US" dirty="0" smtClean="0"/>
              <a:t>Pointer with 2D Array on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578"/>
            <a:ext cx="10515600" cy="487538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 = 2;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 = 2;</a:t>
            </a:r>
          </a:p>
          <a:p>
            <a:r>
              <a:rPr lang="en-US" dirty="0"/>
              <a:t>    // allocate (no </a:t>
            </a:r>
            <a:r>
              <a:rPr lang="en-US" dirty="0" smtClean="0"/>
              <a:t>initialization)</a:t>
            </a:r>
            <a:endParaRPr lang="en-US" dirty="0"/>
          </a:p>
          <a:p>
            <a:r>
              <a:rPr lang="en-US" dirty="0"/>
              <a:t>    auto array = new double[M][N</a:t>
            </a:r>
            <a:r>
              <a:rPr lang="en-US" dirty="0" smtClean="0"/>
              <a:t>];  //note C++11</a:t>
            </a:r>
            <a:endParaRPr lang="en-US" dirty="0"/>
          </a:p>
          <a:p>
            <a:r>
              <a:rPr lang="en-US" dirty="0" smtClean="0"/>
              <a:t>    array[0</a:t>
            </a:r>
            <a:r>
              <a:rPr lang="en-US" dirty="0"/>
              <a:t>][0] = 2;</a:t>
            </a:r>
          </a:p>
          <a:p>
            <a:r>
              <a:rPr lang="en-US" dirty="0"/>
              <a:t>    array[1][0] = 3;</a:t>
            </a:r>
          </a:p>
          <a:p>
            <a:r>
              <a:rPr lang="en-US" dirty="0"/>
              <a:t>    array[0][1] = 4;</a:t>
            </a:r>
          </a:p>
          <a:p>
            <a:r>
              <a:rPr lang="en-US" dirty="0"/>
              <a:t>    array[1][1] = 5;</a:t>
            </a:r>
          </a:p>
        </p:txBody>
      </p:sp>
    </p:spTree>
    <p:extLst>
      <p:ext uri="{BB962C8B-B14F-4D97-AF65-F5344CB8AC3E}">
        <p14:creationId xmlns:p14="http://schemas.microsoft.com/office/powerpoint/2010/main" val="249181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2D array as 1D Array on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79" y="1190847"/>
            <a:ext cx="11796584" cy="4986116"/>
          </a:xfrm>
        </p:spPr>
        <p:txBody>
          <a:bodyPr>
            <a:normAutofit/>
          </a:bodyPr>
          <a:lstStyle/>
          <a:p>
            <a:r>
              <a:rPr lang="en-US" dirty="0" smtClean="0"/>
              <a:t>Have had to do this to access a large 2D image</a:t>
            </a:r>
          </a:p>
          <a:p>
            <a:r>
              <a:rPr lang="en-US" dirty="0" smtClean="0"/>
              <a:t>1D array mapped to 2D using </a:t>
            </a:r>
            <a:r>
              <a:rPr lang="en-US" dirty="0" smtClean="0"/>
              <a:t>r*</a:t>
            </a:r>
            <a:r>
              <a:rPr lang="en-US" dirty="0" err="1" smtClean="0"/>
              <a:t>NumColumns+c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unsigned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numRowBoo</a:t>
            </a:r>
            <a:r>
              <a:rPr lang="en-US" dirty="0" smtClean="0"/>
              <a:t>= </a:t>
            </a:r>
            <a:r>
              <a:rPr lang="en-US" dirty="0" smtClean="0"/>
              <a:t>10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unsigned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 smtClean="0"/>
              <a:t>numColBoo</a:t>
            </a:r>
            <a:r>
              <a:rPr lang="en-US" dirty="0" smtClean="0"/>
              <a:t>= 15;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r>
              <a:rPr lang="en-US" dirty="0" smtClean="0"/>
              <a:t> *boo = new unsigned 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numRowBoo</a:t>
            </a:r>
            <a:r>
              <a:rPr lang="en-US" dirty="0" smtClean="0"/>
              <a:t>*</a:t>
            </a:r>
            <a:r>
              <a:rPr lang="en-US" dirty="0" err="1" smtClean="0"/>
              <a:t>NumColBoo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row=3;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col=4;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oo[row*</a:t>
            </a:r>
            <a:r>
              <a:rPr lang="en-US" dirty="0" err="1" smtClean="0"/>
              <a:t>numColBoo+col</a:t>
            </a:r>
            <a:r>
              <a:rPr lang="en-US" dirty="0" smtClean="0"/>
              <a:t>]=15;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 smtClean="0"/>
              <a:t>boo;</a:t>
            </a:r>
          </a:p>
        </p:txBody>
      </p:sp>
    </p:spTree>
    <p:extLst>
      <p:ext uri="{BB962C8B-B14F-4D97-AF65-F5344CB8AC3E}">
        <p14:creationId xmlns:p14="http://schemas.microsoft.com/office/powerpoint/2010/main" val="269860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517"/>
          </a:xfrm>
        </p:spPr>
        <p:txBody>
          <a:bodyPr/>
          <a:lstStyle/>
          <a:p>
            <a:r>
              <a:rPr lang="en-US" dirty="0" smtClean="0"/>
              <a:t>2D Array as 1D Array of Pointers to </a:t>
            </a:r>
            <a:r>
              <a:rPr lang="en-US" smtClean="0"/>
              <a:t>1D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642"/>
            <a:ext cx="10515600" cy="4108189"/>
          </a:xfrm>
        </p:spPr>
        <p:txBody>
          <a:bodyPr>
            <a:norm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size = 4567;</a:t>
            </a:r>
          </a:p>
          <a:p>
            <a:r>
              <a:rPr lang="en-US" dirty="0" smtClean="0"/>
              <a:t>unsigned long </a:t>
            </a:r>
            <a:r>
              <a:rPr lang="en-US" dirty="0" err="1" smtClean="0"/>
              <a:t>long</a:t>
            </a:r>
            <a:r>
              <a:rPr lang="en-US" dirty="0" smtClean="0"/>
              <a:t> **foo = new unsigned long long* [size];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size;i</a:t>
            </a:r>
            <a:r>
              <a:rPr lang="en-US" dirty="0" smtClean="0"/>
              <a:t>++) foo[</a:t>
            </a:r>
            <a:r>
              <a:rPr lang="en-US" dirty="0" err="1" smtClean="0"/>
              <a:t>i</a:t>
            </a:r>
            <a:r>
              <a:rPr lang="en-US" dirty="0" smtClean="0"/>
              <a:t>]=new unsigned long </a:t>
            </a:r>
            <a:r>
              <a:rPr lang="en-US" dirty="0" err="1" smtClean="0"/>
              <a:t>long</a:t>
            </a:r>
            <a:r>
              <a:rPr lang="en-US" dirty="0" smtClean="0"/>
              <a:t> [size];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size;i</a:t>
            </a:r>
            <a:r>
              <a:rPr lang="en-US" dirty="0" smtClean="0"/>
              <a:t>++) delete foo[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/>
              <a:t>d</a:t>
            </a:r>
            <a:r>
              <a:rPr lang="en-US" dirty="0" smtClean="0"/>
              <a:t>elete foo;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his is both FAT and SLOW, but access </a:t>
            </a:r>
            <a:r>
              <a:rPr lang="en-US" smtClean="0"/>
              <a:t>as foo[r][c]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2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395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Module 4 – Arrays</vt:lpstr>
      <vt:lpstr>Module 4 Objectives:</vt:lpstr>
      <vt:lpstr>Reading for CS 2275 Module 4</vt:lpstr>
      <vt:lpstr>Defining Arrays in the Stack Frame</vt:lpstr>
      <vt:lpstr>Bubble Sort</vt:lpstr>
      <vt:lpstr>Smaller 2D arrays – on Stack</vt:lpstr>
      <vt:lpstr>Pointer with 2D Array on Heap</vt:lpstr>
      <vt:lpstr>2D array as 1D Array on Heap</vt:lpstr>
      <vt:lpstr>2D Array as 1D Array of Pointers to 1D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– Arrays</dc:title>
  <dc:creator>beard</dc:creator>
  <cp:lastModifiedBy>beard</cp:lastModifiedBy>
  <cp:revision>21</cp:revision>
  <dcterms:created xsi:type="dcterms:W3CDTF">2017-04-24T19:49:40Z</dcterms:created>
  <dcterms:modified xsi:type="dcterms:W3CDTF">2017-09-08T14:28:08Z</dcterms:modified>
</cp:coreProperties>
</file>