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7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4893-1D07-43B4-8E45-FC273E3D8D5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4C42-E4CF-49D6-87CB-33FEC40D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7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Text and </a:t>
            </a:r>
            <a:br>
              <a:rPr lang="en-US" dirty="0" smtClean="0"/>
            </a:br>
            <a:r>
              <a:rPr lang="en-US" dirty="0" smtClean="0"/>
              <a:t>Binary File Basics</a:t>
            </a:r>
            <a:br>
              <a:rPr lang="en-US" dirty="0" smtClean="0"/>
            </a:br>
            <a:r>
              <a:rPr lang="en-US" dirty="0" smtClean="0"/>
              <a:t>see code in note 6.1 and 6.2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8288"/>
            <a:ext cx="9144000" cy="1059511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for CS 2275 Module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Lippman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8, 17.5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6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Code to Open and Write to a Text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768"/>
            <a:ext cx="10515600" cy="5159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string filename1 = "frost.txt";</a:t>
            </a:r>
          </a:p>
          <a:p>
            <a:pPr marL="0" indent="0">
              <a:buNone/>
            </a:pPr>
            <a:r>
              <a:rPr lang="en-US" dirty="0" err="1" smtClean="0"/>
              <a:t>ofstream</a:t>
            </a:r>
            <a:r>
              <a:rPr lang="en-US" dirty="0" smtClean="0"/>
              <a:t> output; //instance of </a:t>
            </a:r>
            <a:r>
              <a:rPr lang="en-US" dirty="0" err="1" smtClean="0"/>
              <a:t>ofstream</a:t>
            </a:r>
            <a:r>
              <a:rPr lang="en-US" dirty="0" smtClean="0"/>
              <a:t> class (of==“output file”)</a:t>
            </a:r>
          </a:p>
          <a:p>
            <a:pPr marL="0" indent="0">
              <a:buNone/>
            </a:pPr>
            <a:r>
              <a:rPr lang="en-US" dirty="0" err="1" smtClean="0"/>
              <a:t>output.open</a:t>
            </a:r>
            <a:r>
              <a:rPr lang="en-US" dirty="0" smtClean="0"/>
              <a:t>(filename1); </a:t>
            </a:r>
          </a:p>
          <a:p>
            <a:pPr marL="0" indent="0">
              <a:buNone/>
            </a:pPr>
            <a:r>
              <a:rPr lang="en-US" dirty="0" smtClean="0"/>
              <a:t>// for append: </a:t>
            </a:r>
            <a:r>
              <a:rPr lang="en-US" dirty="0" err="1" smtClean="0"/>
              <a:t>ofstream</a:t>
            </a:r>
            <a:r>
              <a:rPr lang="en-US" dirty="0" smtClean="0"/>
              <a:t> output2(filename1, </a:t>
            </a:r>
            <a:r>
              <a:rPr lang="en-US" dirty="0" err="1" smtClean="0"/>
              <a:t>ios</a:t>
            </a:r>
            <a:r>
              <a:rPr lang="en-US" dirty="0" smtClean="0"/>
              <a:t>::app);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output.fail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 //if you want to </a:t>
            </a:r>
            <a:r>
              <a:rPr lang="en-US" dirty="0" smtClean="0"/>
              <a:t>check if opened </a:t>
            </a: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s = "Robert Frost. \n is a really good poet";</a:t>
            </a:r>
          </a:p>
          <a:p>
            <a:pPr marL="0" indent="0">
              <a:buNone/>
            </a:pPr>
            <a:r>
              <a:rPr lang="en-US" dirty="0" smtClean="0"/>
              <a:t>for 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s.length</a:t>
            </a:r>
            <a:r>
              <a:rPr lang="en-US" dirty="0" smtClean="0"/>
              <a:t>();</a:t>
            </a:r>
            <a:r>
              <a:rPr lang="en-US" dirty="0" err="1" smtClean="0"/>
              <a:t>i</a:t>
            </a:r>
            <a:r>
              <a:rPr lang="en-US" dirty="0" smtClean="0"/>
              <a:t>++)  output2.put(s.at(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utput.close</a:t>
            </a:r>
            <a:r>
              <a:rPr lang="en-US" dirty="0" smtClean="0"/>
              <a:t>();  //ALWAYS close a file you have opened!!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/>
          <a:lstStyle/>
          <a:p>
            <a:pPr algn="ctr"/>
            <a:r>
              <a:rPr lang="en-US" dirty="0" smtClean="0"/>
              <a:t>Alternate Text Write using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output.open</a:t>
            </a:r>
            <a:r>
              <a:rPr lang="en-US" dirty="0" smtClean="0"/>
              <a:t>(filename1);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output.fail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string s = "I'm going out to fetch the little calf “;</a:t>
            </a:r>
          </a:p>
          <a:p>
            <a:pPr marL="0" indent="0">
              <a:buNone/>
            </a:pPr>
            <a:r>
              <a:rPr lang="en-US" dirty="0" smtClean="0"/>
              <a:t>output &lt;&lt; s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Output &lt;&lt;“ that’s standing by the mother.”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output.close</a:t>
            </a:r>
            <a:r>
              <a:rPr lang="en-US" dirty="0" smtClean="0"/>
              <a:t>();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Basic Code to Open and Read From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44" y="1184744"/>
            <a:ext cx="11497586" cy="49922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get() reads in everything including linefeeds, </a:t>
            </a:r>
            <a:r>
              <a:rPr lang="en-US" dirty="0" smtClean="0"/>
              <a:t>carriage </a:t>
            </a:r>
            <a:r>
              <a:rPr lang="en-US" dirty="0" smtClean="0"/>
              <a:t>returns, bells, etc.</a:t>
            </a:r>
          </a:p>
          <a:p>
            <a:pPr marL="0" indent="0"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input2("frost.txt"); </a:t>
            </a:r>
            <a:r>
              <a:rPr lang="en-US" dirty="0" smtClean="0"/>
              <a:t>   // if</a:t>
            </a:r>
            <a:r>
              <a:rPr lang="en-US" dirty="0" smtClean="0"/>
              <a:t>==“input file”	</a:t>
            </a:r>
          </a:p>
          <a:p>
            <a:pPr marL="0" indent="0">
              <a:buNone/>
            </a:pPr>
            <a:r>
              <a:rPr lang="en-US" dirty="0" smtClean="0"/>
              <a:t>if (input2.fail()) {  </a:t>
            </a:r>
            <a:r>
              <a:rPr lang="en-US" dirty="0" err="1" smtClean="0"/>
              <a:t>cout</a:t>
            </a:r>
            <a:r>
              <a:rPr lang="en-US" dirty="0" smtClean="0"/>
              <a:t> &lt;&lt; “fubar" &lt;&lt; </a:t>
            </a:r>
            <a:r>
              <a:rPr lang="en-US" dirty="0" err="1" smtClean="0"/>
              <a:t>endl</a:t>
            </a:r>
            <a:r>
              <a:rPr lang="en-US" dirty="0" smtClean="0"/>
              <a:t>; return </a:t>
            </a:r>
            <a:r>
              <a:rPr lang="en-US" dirty="0" smtClean="0"/>
              <a:t>0;};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(!input2.eof())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 += input2.get</a:t>
            </a:r>
            <a:r>
              <a:rPr lang="en-US" dirty="0" smtClean="0"/>
              <a:t>(); // reads one </a:t>
            </a:r>
            <a:r>
              <a:rPr lang="en-US" dirty="0" err="1" smtClean="0"/>
              <a:t>charat</a:t>
            </a:r>
            <a:r>
              <a:rPr lang="en-US" dirty="0" smtClean="0"/>
              <a:t> a time. S contains everything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s1 &lt;&lt; </a:t>
            </a:r>
            <a:r>
              <a:rPr lang="en-US" dirty="0" err="1" smtClean="0"/>
              <a:t>endl</a:t>
            </a:r>
            <a:r>
              <a:rPr lang="en-US" dirty="0" smtClean="0"/>
              <a:t>; // note no white spaces</a:t>
            </a:r>
          </a:p>
          <a:p>
            <a:pPr marL="0" indent="0">
              <a:buNone/>
            </a:pPr>
            <a:r>
              <a:rPr lang="en-US" dirty="0" smtClean="0"/>
              <a:t>input2.close();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009"/>
          </a:xfrm>
        </p:spPr>
        <p:txBody>
          <a:bodyPr/>
          <a:lstStyle/>
          <a:p>
            <a:pPr algn="ctr"/>
            <a:r>
              <a:rPr lang="en-US" dirty="0" smtClean="0"/>
              <a:t>Alternate Text Read using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527"/>
            <a:ext cx="10515600" cy="47934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input2("frost.txt"); </a:t>
            </a:r>
            <a:r>
              <a:rPr lang="en-US" dirty="0" smtClean="0"/>
              <a:t>  // if</a:t>
            </a:r>
            <a:r>
              <a:rPr lang="en-US" dirty="0" smtClean="0"/>
              <a:t>==“input file”	</a:t>
            </a:r>
          </a:p>
          <a:p>
            <a:pPr marL="0" indent="0">
              <a:buNone/>
            </a:pPr>
            <a:r>
              <a:rPr lang="en-US" dirty="0" smtClean="0"/>
              <a:t>if (input2.fail()) {  </a:t>
            </a:r>
            <a:r>
              <a:rPr lang="en-US" dirty="0" err="1" smtClean="0"/>
              <a:t>cout</a:t>
            </a:r>
            <a:r>
              <a:rPr lang="en-US" dirty="0" smtClean="0"/>
              <a:t> &lt;&lt; “fubar" &lt;&lt; </a:t>
            </a:r>
            <a:r>
              <a:rPr lang="en-US" dirty="0" err="1" smtClean="0"/>
              <a:t>endl</a:t>
            </a:r>
            <a:r>
              <a:rPr lang="en-US" dirty="0" smtClean="0"/>
              <a:t>;  return 0;};</a:t>
            </a:r>
          </a:p>
          <a:p>
            <a:pPr marL="0" indent="0">
              <a:buNone/>
            </a:pPr>
            <a:r>
              <a:rPr lang="en-US" dirty="0" smtClean="0"/>
              <a:t>//input reads up to whitespace. This code will skip whitespaces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 (!input1.eof())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input1 &gt;&gt; s2;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 += s2; </a:t>
            </a:r>
            <a:r>
              <a:rPr lang="en-US" dirty="0" smtClean="0"/>
              <a:t>   // s1 will not have </a:t>
            </a:r>
            <a:r>
              <a:rPr lang="en-US" smtClean="0"/>
              <a:t>whitespace characters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9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4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Code to Write to a Binary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50637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Binary file contains a buffer of bytes – a char array if you wish.</a:t>
            </a:r>
          </a:p>
          <a:p>
            <a:r>
              <a:rPr lang="en-US" dirty="0" smtClean="0"/>
              <a:t>As well as the number of bytes and other “header” info</a:t>
            </a:r>
          </a:p>
          <a:p>
            <a:r>
              <a:rPr lang="en-US" dirty="0" smtClean="0"/>
              <a:t>             #</a:t>
            </a:r>
            <a:r>
              <a:rPr lang="en-US" dirty="0"/>
              <a:t>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xSize</a:t>
            </a:r>
            <a:r>
              <a:rPr lang="en-US" dirty="0"/>
              <a:t> = 12;</a:t>
            </a:r>
          </a:p>
          <a:p>
            <a:r>
              <a:rPr lang="en-US" dirty="0" smtClean="0"/>
              <a:t>	unsigned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*x = new unsigned long long[</a:t>
            </a:r>
            <a:r>
              <a:rPr lang="en-US" dirty="0" err="1"/>
              <a:t>xSize</a:t>
            </a:r>
            <a:r>
              <a:rPr lang="en-US" dirty="0"/>
              <a:t>];</a:t>
            </a:r>
          </a:p>
          <a:p>
            <a:r>
              <a:rPr lang="en-US" dirty="0" smtClean="0"/>
              <a:t>	string </a:t>
            </a:r>
            <a:r>
              <a:rPr lang="en-US" dirty="0" err="1"/>
              <a:t>fileName</a:t>
            </a:r>
            <a:r>
              <a:rPr lang="en-US" dirty="0"/>
              <a:t> = "</a:t>
            </a:r>
            <a:r>
              <a:rPr lang="en-US" dirty="0" err="1"/>
              <a:t>data.bin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x[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+ 97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binaryIo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binaryIo.open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::out | </a:t>
            </a:r>
            <a:r>
              <a:rPr lang="en-US" dirty="0" err="1"/>
              <a:t>ios</a:t>
            </a:r>
            <a:r>
              <a:rPr lang="en-US" dirty="0"/>
              <a:t>::binary | 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trunc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binaryIo.seekp</a:t>
            </a:r>
            <a:r>
              <a:rPr lang="en-US" dirty="0" smtClean="0"/>
              <a:t>(0</a:t>
            </a:r>
            <a:r>
              <a:rPr lang="en-US" dirty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binaryIo.write</a:t>
            </a:r>
            <a:r>
              <a:rPr lang="en-US" dirty="0" smtClean="0"/>
              <a:t>((char*)x, </a:t>
            </a:r>
            <a:r>
              <a:rPr lang="en-US" dirty="0" err="1" smtClean="0"/>
              <a:t>xSize</a:t>
            </a:r>
            <a:r>
              <a:rPr lang="en-US" dirty="0" smtClean="0"/>
              <a:t> * </a:t>
            </a:r>
            <a:r>
              <a:rPr lang="en-US" dirty="0" err="1" smtClean="0"/>
              <a:t>sizeof</a:t>
            </a:r>
            <a:r>
              <a:rPr lang="en-US" dirty="0" smtClean="0"/>
              <a:t>(x[0]));</a:t>
            </a:r>
          </a:p>
          <a:p>
            <a:pPr lvl="1"/>
            <a:r>
              <a:rPr lang="en-US" dirty="0" smtClean="0"/>
              <a:t>Write wants a char array (pointer). We cast the unsigned long </a:t>
            </a:r>
            <a:r>
              <a:rPr lang="en-US" dirty="0" err="1" smtClean="0"/>
              <a:t>long</a:t>
            </a:r>
            <a:r>
              <a:rPr lang="en-US" dirty="0" smtClean="0"/>
              <a:t> pointer to char.</a:t>
            </a:r>
          </a:p>
          <a:p>
            <a:pPr lvl="1"/>
            <a:r>
              <a:rPr lang="en-US" dirty="0" err="1" smtClean="0"/>
              <a:t>sizeof</a:t>
            </a:r>
            <a:r>
              <a:rPr lang="en-US" dirty="0" smtClean="0"/>
              <a:t>(x[0]) *</a:t>
            </a:r>
            <a:r>
              <a:rPr lang="en-US" dirty="0" err="1" smtClean="0"/>
              <a:t>xsize</a:t>
            </a:r>
            <a:r>
              <a:rPr lang="en-US" dirty="0" smtClean="0"/>
              <a:t> provides the number of bytes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binaryIo.close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4175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pPr algn="ctr"/>
            <a:r>
              <a:rPr lang="en-US" dirty="0" smtClean="0"/>
              <a:t>Binary File Write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r>
              <a:rPr lang="en-US" dirty="0" err="1"/>
              <a:t>binaryIo.open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::out | </a:t>
            </a:r>
            <a:r>
              <a:rPr lang="en-US" dirty="0" err="1"/>
              <a:t>ios</a:t>
            </a:r>
            <a:r>
              <a:rPr lang="en-US" dirty="0"/>
              <a:t>::binary | 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trunc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Opens for output, as a binary file, and allowing truncate if open existing file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 is the namespace</a:t>
            </a:r>
          </a:p>
          <a:p>
            <a:pPr lvl="1"/>
            <a:r>
              <a:rPr lang="en-US" dirty="0" smtClean="0"/>
              <a:t>Out, binary, and </a:t>
            </a:r>
            <a:r>
              <a:rPr lang="en-US" dirty="0" err="1" smtClean="0"/>
              <a:t>trunc</a:t>
            </a:r>
            <a:r>
              <a:rPr lang="en-US" dirty="0" smtClean="0"/>
              <a:t> are bits that are bitwise “</a:t>
            </a:r>
            <a:r>
              <a:rPr lang="en-US" dirty="0" err="1" smtClean="0"/>
              <a:t>or”ed</a:t>
            </a:r>
            <a:r>
              <a:rPr lang="en-US" dirty="0" smtClean="0"/>
              <a:t> together as second argument, one bit for out vs in, one bit for binary, one for truncate, etc.</a:t>
            </a:r>
          </a:p>
          <a:p>
            <a:r>
              <a:rPr lang="en-US" dirty="0" err="1" smtClean="0"/>
              <a:t>binaryIo.write</a:t>
            </a:r>
            <a:r>
              <a:rPr lang="en-US" dirty="0"/>
              <a:t>((char*)x, </a:t>
            </a:r>
            <a:r>
              <a:rPr lang="en-US" dirty="0" err="1"/>
              <a:t>xSize</a:t>
            </a:r>
            <a:r>
              <a:rPr lang="en-US" dirty="0"/>
              <a:t> * </a:t>
            </a:r>
            <a:r>
              <a:rPr lang="en-US" dirty="0" err="1"/>
              <a:t>sizeof</a:t>
            </a:r>
            <a:r>
              <a:rPr lang="en-US" dirty="0"/>
              <a:t>(x[0]));</a:t>
            </a:r>
          </a:p>
          <a:p>
            <a:pPr lvl="1"/>
            <a:r>
              <a:rPr lang="en-US" dirty="0"/>
              <a:t>Write wants a char array (pointer). We cast the unsigned long </a:t>
            </a:r>
            <a:r>
              <a:rPr lang="en-US" dirty="0" err="1"/>
              <a:t>long</a:t>
            </a:r>
            <a:r>
              <a:rPr lang="en-US" dirty="0"/>
              <a:t> pointer to char.</a:t>
            </a:r>
          </a:p>
          <a:p>
            <a:pPr lvl="1"/>
            <a:r>
              <a:rPr lang="en-US" dirty="0" err="1"/>
              <a:t>sizeof</a:t>
            </a:r>
            <a:r>
              <a:rPr lang="en-US" dirty="0"/>
              <a:t>(x[0]) *</a:t>
            </a:r>
            <a:r>
              <a:rPr lang="en-US" dirty="0" err="1"/>
              <a:t>xsize</a:t>
            </a:r>
            <a:r>
              <a:rPr lang="en-US" dirty="0"/>
              <a:t> provides the number of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293"/>
            <a:ext cx="10515600" cy="771911"/>
          </a:xfrm>
        </p:spPr>
        <p:txBody>
          <a:bodyPr/>
          <a:lstStyle/>
          <a:p>
            <a:r>
              <a:rPr lang="en-US" dirty="0" smtClean="0"/>
              <a:t>Read binary file code placed into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3989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unsigned long long* </a:t>
            </a:r>
            <a:r>
              <a:rPr lang="en-US" dirty="0" err="1"/>
              <a:t>readUsLongLongFromBinary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/>
              <a:t>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 first determine how much stuff to read – create array of appropriate size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/>
              <a:t>cbf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::binary | </a:t>
            </a:r>
            <a:r>
              <a:rPr lang="en-US" dirty="0" err="1"/>
              <a:t>ios</a:t>
            </a:r>
            <a:r>
              <a:rPr lang="en-US" dirty="0"/>
              <a:t>::in);</a:t>
            </a:r>
          </a:p>
          <a:p>
            <a:pPr marL="0" indent="0">
              <a:buNone/>
            </a:pPr>
            <a:r>
              <a:rPr lang="en-US" dirty="0" err="1" smtClean="0"/>
              <a:t>cbf.seekg</a:t>
            </a:r>
            <a:r>
              <a:rPr lang="en-US" dirty="0" smtClean="0"/>
              <a:t>(0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::end); </a:t>
            </a:r>
            <a:r>
              <a:rPr lang="en-US" dirty="0" smtClean="0"/>
              <a:t>      // seek is a very old command </a:t>
            </a:r>
            <a:r>
              <a:rPr lang="en-US" dirty="0"/>
              <a:t>- goes back to reading 1600bpi tapes</a:t>
            </a:r>
          </a:p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/>
              <a:t>= </a:t>
            </a:r>
            <a:r>
              <a:rPr lang="en-US" dirty="0" err="1"/>
              <a:t>cbf.tellg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cbf.seekg</a:t>
            </a:r>
            <a:r>
              <a:rPr lang="en-US" dirty="0" smtClean="0"/>
              <a:t>(0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::beg);</a:t>
            </a:r>
          </a:p>
          <a:p>
            <a:pPr marL="0" indent="0">
              <a:buNone/>
            </a:pPr>
            <a:r>
              <a:rPr lang="en-US" dirty="0" err="1" smtClean="0"/>
              <a:t>cbf.close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/>
              <a:t>binaryIo1;</a:t>
            </a:r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*y = new unsigned long long[size/</a:t>
            </a:r>
            <a:r>
              <a:rPr lang="en-US" dirty="0" err="1"/>
              <a:t>sizeof</a:t>
            </a:r>
            <a:r>
              <a:rPr lang="en-US" dirty="0"/>
              <a:t>(unsigned long long)];</a:t>
            </a:r>
          </a:p>
          <a:p>
            <a:pPr marL="0" indent="0">
              <a:buNone/>
            </a:pPr>
            <a:r>
              <a:rPr lang="en-US" dirty="0" smtClean="0"/>
              <a:t>binaryIo1.open</a:t>
            </a:r>
            <a:r>
              <a:rPr lang="en-US" dirty="0"/>
              <a:t>("</a:t>
            </a:r>
            <a:r>
              <a:rPr lang="en-US" dirty="0" err="1"/>
              <a:t>data.bin</a:t>
            </a:r>
            <a:r>
              <a:rPr lang="en-US" dirty="0"/>
              <a:t>", </a:t>
            </a:r>
            <a:r>
              <a:rPr lang="en-US" dirty="0" err="1"/>
              <a:t>ios</a:t>
            </a:r>
            <a:r>
              <a:rPr lang="en-US" dirty="0"/>
              <a:t>::in | 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pPr marL="0" indent="0">
              <a:buNone/>
            </a:pPr>
            <a:r>
              <a:rPr lang="en-US" dirty="0" smtClean="0"/>
              <a:t>binaryIo1.seekg(0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binaryIo1.read</a:t>
            </a:r>
            <a:r>
              <a:rPr lang="en-US" dirty="0"/>
              <a:t>((char*)y, size);</a:t>
            </a:r>
          </a:p>
          <a:p>
            <a:pPr marL="0" indent="0">
              <a:buNone/>
            </a:pPr>
            <a:r>
              <a:rPr lang="en-US" dirty="0" smtClean="0"/>
              <a:t>binaryIo1.close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y</a:t>
            </a:r>
            <a:r>
              <a:rPr lang="en-US" dirty="0" smtClean="0"/>
              <a:t>;   //returns pointer to unsigned long </a:t>
            </a:r>
            <a:r>
              <a:rPr lang="en-US" dirty="0" err="1" smtClean="0"/>
              <a:t>long</a:t>
            </a:r>
            <a:r>
              <a:rPr lang="en-US" dirty="0" smtClean="0"/>
              <a:t> 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07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C++ Text and  Binary File Basics see code in note 6.1 and 6.2</vt:lpstr>
      <vt:lpstr>Reading for CS 2275 Module 6</vt:lpstr>
      <vt:lpstr>Basic Code to Open and Write to a Text File</vt:lpstr>
      <vt:lpstr>Alternate Text Write using Output</vt:lpstr>
      <vt:lpstr>Basic Code to Open and Read From a Text File</vt:lpstr>
      <vt:lpstr>Alternate Text Read using input</vt:lpstr>
      <vt:lpstr>Basic Code to Write to a Binary File</vt:lpstr>
      <vt:lpstr>Binary File Write Details</vt:lpstr>
      <vt:lpstr>Read binary file code placed into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Text and  Binary File Basics</dc:title>
  <dc:creator>beard</dc:creator>
  <cp:lastModifiedBy>beard</cp:lastModifiedBy>
  <cp:revision>15</cp:revision>
  <dcterms:created xsi:type="dcterms:W3CDTF">2017-04-25T20:07:43Z</dcterms:created>
  <dcterms:modified xsi:type="dcterms:W3CDTF">2017-05-16T17:31:47Z</dcterms:modified>
</cp:coreProperties>
</file>