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1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7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0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0FA6-BF49-4070-B607-324FD589B25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C15-DD10-4FC9-A552-B6278DE2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udwig_Wittgenste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5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MINIMALIST</a:t>
            </a:r>
            <a:br>
              <a:rPr lang="en-US" dirty="0" smtClean="0"/>
            </a:br>
            <a:r>
              <a:rPr lang="en-US" dirty="0" smtClean="0"/>
              <a:t> introduction to C++ Classes</a:t>
            </a:r>
            <a:br>
              <a:rPr lang="en-US" dirty="0" smtClean="0"/>
            </a:br>
            <a:r>
              <a:rPr lang="en-US" sz="3100" dirty="0" smtClean="0"/>
              <a:t>(e.g., in “dick and jane terms”)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3959"/>
          </a:xfrm>
        </p:spPr>
        <p:txBody>
          <a:bodyPr/>
          <a:lstStyle/>
          <a:p>
            <a:r>
              <a:rPr lang="en-US" dirty="0" smtClean="0"/>
              <a:t>David V. Beard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for CS 2275 Module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Lippman</a:t>
            </a:r>
            <a:r>
              <a:rPr lang="en-US" dirty="0" smtClean="0"/>
              <a:t>:</a:t>
            </a:r>
          </a:p>
          <a:p>
            <a:pPr lvl="1"/>
            <a:r>
              <a:rPr lang="en-US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4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5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“Language Game” for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550"/>
            <a:ext cx="10515600" cy="4960413"/>
          </a:xfrm>
        </p:spPr>
        <p:txBody>
          <a:bodyPr/>
          <a:lstStyle/>
          <a:p>
            <a:r>
              <a:rPr lang="en-US" dirty="0" smtClean="0"/>
              <a:t>(Language game is a term from Wittgenstein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en.wikipedia.org/wiki/Ludwig_Wittgenstein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Precise language leads to precise thinking that avoids bugs</a:t>
            </a:r>
          </a:p>
          <a:p>
            <a:r>
              <a:rPr lang="en-US" dirty="0" smtClean="0"/>
              <a:t>Suggest avoid term “object</a:t>
            </a:r>
            <a:r>
              <a:rPr lang="en-US" dirty="0" smtClean="0"/>
              <a:t>” – rather:</a:t>
            </a:r>
            <a:endParaRPr lang="en-US" dirty="0" smtClean="0"/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Class instance</a:t>
            </a:r>
          </a:p>
          <a:p>
            <a:r>
              <a:rPr lang="en-US" dirty="0" smtClean="0"/>
              <a:t>“Class pointer that points to an instance of the Class”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203"/>
          </a:xfrm>
        </p:spPr>
        <p:txBody>
          <a:bodyPr/>
          <a:lstStyle/>
          <a:p>
            <a:pPr algn="ctr"/>
            <a:r>
              <a:rPr lang="en-US" dirty="0" smtClean="0"/>
              <a:t>C++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4912706"/>
          </a:xfrm>
        </p:spPr>
        <p:txBody>
          <a:bodyPr/>
          <a:lstStyle/>
          <a:p>
            <a:r>
              <a:rPr lang="en-US" dirty="0" smtClean="0"/>
              <a:t>Normally placed in a separate header file (&lt;</a:t>
            </a:r>
            <a:r>
              <a:rPr lang="en-US" dirty="0" err="1" smtClean="0"/>
              <a:t>ClassName</a:t>
            </a:r>
            <a:r>
              <a:rPr lang="en-US" dirty="0" smtClean="0"/>
              <a:t>&gt;.h).</a:t>
            </a:r>
          </a:p>
          <a:p>
            <a:pPr lvl="1"/>
            <a:r>
              <a:rPr lang="en-US" dirty="0" smtClean="0"/>
              <a:t>But can be placed in source.cpp</a:t>
            </a:r>
          </a:p>
          <a:p>
            <a:r>
              <a:rPr lang="en-US" dirty="0" smtClean="0"/>
              <a:t>Details provided in chapter 7</a:t>
            </a:r>
          </a:p>
          <a:p>
            <a:r>
              <a:rPr lang="en-US" dirty="0" smtClean="0"/>
              <a:t>Unlike C# (and to some extent Java), you must do your own memory management in C++</a:t>
            </a:r>
          </a:p>
          <a:p>
            <a:pPr lvl="1"/>
            <a:r>
              <a:rPr lang="en-US" dirty="0" smtClean="0"/>
              <a:t>Destructor method </a:t>
            </a:r>
            <a:r>
              <a:rPr lang="en-US" dirty="0" smtClean="0"/>
              <a:t>“fires” </a:t>
            </a:r>
            <a:r>
              <a:rPr lang="en-US" dirty="0" smtClean="0"/>
              <a:t>when class instance is deleted</a:t>
            </a:r>
          </a:p>
          <a:p>
            <a:pPr lvl="1"/>
            <a:r>
              <a:rPr lang="en-US" dirty="0" smtClean="0"/>
              <a:t>Destructor must delete all dynamically created data </a:t>
            </a:r>
            <a:r>
              <a:rPr lang="en-US" dirty="0" smtClean="0"/>
              <a:t>objects in instance</a:t>
            </a:r>
            <a:endParaRPr lang="en-US" dirty="0" smtClean="0"/>
          </a:p>
          <a:p>
            <a:pPr lvl="2"/>
            <a:r>
              <a:rPr lang="en-US" dirty="0" smtClean="0"/>
              <a:t>If you use “new” in a class, you must have a </a:t>
            </a:r>
            <a:r>
              <a:rPr lang="en-US" dirty="0" smtClean="0"/>
              <a:t>corresponding </a:t>
            </a:r>
            <a:r>
              <a:rPr lang="en-US" dirty="0" smtClean="0"/>
              <a:t>“delete”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1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Made Stack Class:</a:t>
            </a:r>
            <a:br>
              <a:rPr lang="en-US" dirty="0" smtClean="0"/>
            </a:br>
            <a:r>
              <a:rPr lang="en-US" sz="3200" dirty="0" smtClean="0"/>
              <a:t>a simple data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stack is a linear organization of data items that can only be accessed at one end.</a:t>
            </a:r>
          </a:p>
          <a:p>
            <a:pPr lvl="1"/>
            <a:r>
              <a:rPr lang="en-US" dirty="0" smtClean="0"/>
              <a:t>Similar to a spring-loaded “stack” of plates at a cafeteria or a rifle magazine. Last item “pushed” onto the stack is the first item “popped” off the stack.</a:t>
            </a:r>
          </a:p>
          <a:p>
            <a:pPr lvl="1"/>
            <a:r>
              <a:rPr lang="en-US" dirty="0" smtClean="0"/>
              <a:t>Often built on top of an array</a:t>
            </a:r>
          </a:p>
          <a:p>
            <a:pPr lvl="1"/>
            <a:r>
              <a:rPr lang="en-US" dirty="0" smtClean="0"/>
              <a:t>To keep things simple, we will assume integers only</a:t>
            </a:r>
          </a:p>
          <a:p>
            <a:pPr lvl="1"/>
            <a:r>
              <a:rPr lang="en-US" dirty="0" smtClean="0"/>
              <a:t>Stack Operations:</a:t>
            </a:r>
          </a:p>
          <a:p>
            <a:pPr lvl="2"/>
            <a:r>
              <a:rPr lang="en-US" dirty="0" smtClean="0"/>
              <a:t>constructor ( might need to specify the size of the underlying data structure)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ush(value) – adds an item onto the stack at one end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eek() – returns the top item on the stack without changing the stack</a:t>
            </a:r>
          </a:p>
          <a:p>
            <a:pPr lvl="2"/>
            <a:r>
              <a:rPr lang="en-US" dirty="0" smtClean="0"/>
              <a:t>pop() – returns and removes the top item on the stack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ength() – returns the number of items on the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7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pPr algn="ctr"/>
            <a:r>
              <a:rPr lang="en-US" dirty="0" smtClean="0"/>
              <a:t>Stack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378"/>
            <a:ext cx="10515600" cy="5095585"/>
          </a:xfrm>
        </p:spPr>
        <p:txBody>
          <a:bodyPr/>
          <a:lstStyle/>
          <a:p>
            <a:r>
              <a:rPr lang="en-US" dirty="0" smtClean="0"/>
              <a:t>Assume a class named </a:t>
            </a:r>
            <a:r>
              <a:rPr lang="en-US" dirty="0" err="1" smtClean="0"/>
              <a:t>IntStack</a:t>
            </a:r>
            <a:endParaRPr lang="en-US" dirty="0" smtClean="0"/>
          </a:p>
          <a:p>
            <a:r>
              <a:rPr lang="en-US" dirty="0" smtClean="0"/>
              <a:t>// instantiate a new </a:t>
            </a:r>
            <a:r>
              <a:rPr lang="en-US" dirty="0" err="1" smtClean="0"/>
              <a:t>IntStack</a:t>
            </a:r>
            <a:r>
              <a:rPr lang="en-US" dirty="0" smtClean="0"/>
              <a:t> pointer </a:t>
            </a:r>
            <a:r>
              <a:rPr lang="en-US" dirty="0" err="1" smtClean="0"/>
              <a:t>istack</a:t>
            </a:r>
            <a:r>
              <a:rPr lang="en-US" dirty="0" smtClean="0"/>
              <a:t> on the stack from and a new instance of </a:t>
            </a:r>
            <a:r>
              <a:rPr lang="en-US" dirty="0" err="1" smtClean="0"/>
              <a:t>IntStack</a:t>
            </a:r>
            <a:r>
              <a:rPr lang="en-US" dirty="0" smtClean="0"/>
              <a:t> on the heap that can hold up to 10 integers.</a:t>
            </a:r>
          </a:p>
          <a:p>
            <a:r>
              <a:rPr lang="en-US" dirty="0" err="1" smtClean="0"/>
              <a:t>IntStack</a:t>
            </a:r>
            <a:r>
              <a:rPr lang="en-US" dirty="0" smtClean="0"/>
              <a:t> *</a:t>
            </a:r>
            <a:r>
              <a:rPr lang="en-US" dirty="0" err="1" smtClean="0"/>
              <a:t>iStack</a:t>
            </a:r>
            <a:r>
              <a:rPr lang="en-US" dirty="0" smtClean="0"/>
              <a:t> = new </a:t>
            </a:r>
            <a:r>
              <a:rPr lang="en-US" dirty="0" err="1" smtClean="0"/>
              <a:t>IntStack</a:t>
            </a:r>
            <a:r>
              <a:rPr lang="en-US" dirty="0" smtClean="0"/>
              <a:t>(10); // stack is empty</a:t>
            </a:r>
          </a:p>
          <a:p>
            <a:r>
              <a:rPr lang="en-US" dirty="0" err="1" smtClean="0"/>
              <a:t>iStack</a:t>
            </a:r>
            <a:r>
              <a:rPr lang="en-US" dirty="0" smtClean="0"/>
              <a:t>-&gt;push(42); </a:t>
            </a:r>
            <a:r>
              <a:rPr lang="en-US" dirty="0" err="1" smtClean="0"/>
              <a:t>iStack</a:t>
            </a:r>
            <a:r>
              <a:rPr lang="en-US" dirty="0" smtClean="0"/>
              <a:t>-&gt;push(32); </a:t>
            </a:r>
            <a:r>
              <a:rPr lang="en-US" dirty="0" err="1" smtClean="0"/>
              <a:t>iStack</a:t>
            </a:r>
            <a:r>
              <a:rPr lang="en-US" dirty="0" smtClean="0"/>
              <a:t>-&gt;push(22);</a:t>
            </a:r>
          </a:p>
          <a:p>
            <a:pPr lvl="1"/>
            <a:r>
              <a:rPr lang="en-US" dirty="0" smtClean="0"/>
              <a:t>Stack </a:t>
            </a:r>
            <a:r>
              <a:rPr lang="en-US" dirty="0" err="1" smtClean="0"/>
              <a:t>contsins</a:t>
            </a:r>
            <a:r>
              <a:rPr lang="en-US" dirty="0" smtClean="0"/>
              <a:t> 42, 32, 22</a:t>
            </a:r>
          </a:p>
          <a:p>
            <a:r>
              <a:rPr lang="en-US" dirty="0" err="1" smtClean="0"/>
              <a:t>iStack</a:t>
            </a:r>
            <a:r>
              <a:rPr lang="en-US" dirty="0" smtClean="0"/>
              <a:t>-&gt;peek();// returns 22 as it is the top element on the stack</a:t>
            </a:r>
          </a:p>
          <a:p>
            <a:r>
              <a:rPr lang="en-US" dirty="0" err="1" smtClean="0"/>
              <a:t>iStack</a:t>
            </a:r>
            <a:r>
              <a:rPr lang="en-US" dirty="0" smtClean="0"/>
              <a:t>-&gt;length(); // returns 3</a:t>
            </a:r>
          </a:p>
          <a:p>
            <a:r>
              <a:rPr lang="en-US" dirty="0" err="1" smtClean="0"/>
              <a:t>iStack</a:t>
            </a:r>
            <a:r>
              <a:rPr lang="en-US" dirty="0" smtClean="0"/>
              <a:t>-&gt;pop(); returns 22 – stack now contains 42, 32</a:t>
            </a:r>
          </a:p>
          <a:p>
            <a:r>
              <a:rPr lang="en-US" dirty="0" err="1" smtClean="0"/>
              <a:t>iStack</a:t>
            </a:r>
            <a:r>
              <a:rPr lang="en-US" dirty="0" smtClean="0"/>
              <a:t>-&gt;pop(); </a:t>
            </a:r>
            <a:r>
              <a:rPr lang="en-US" dirty="0" err="1" smtClean="0"/>
              <a:t>iStack</a:t>
            </a:r>
            <a:r>
              <a:rPr lang="en-US" dirty="0" smtClean="0"/>
              <a:t>-&gt;Pop(); // stack is now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7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6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IntStack</a:t>
            </a:r>
            <a:r>
              <a:rPr lang="en-US" dirty="0" smtClean="0"/>
              <a:t> Class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377"/>
            <a:ext cx="10515600" cy="50955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IntStack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private: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stackArray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stackTop</a:t>
            </a:r>
            <a:r>
              <a:rPr lang="en-US" dirty="0"/>
              <a:t> = -1;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IntStack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 </a:t>
            </a:r>
            <a:r>
              <a:rPr lang="en-US" dirty="0" err="1"/>
              <a:t>stackArray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 [n]; 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IntStack</a:t>
            </a:r>
            <a:r>
              <a:rPr lang="en-US" dirty="0"/>
              <a:t>() { </a:t>
            </a:r>
            <a:r>
              <a:rPr lang="en-US" dirty="0" err="1"/>
              <a:t>IntStack</a:t>
            </a:r>
            <a:r>
              <a:rPr lang="en-US" dirty="0"/>
              <a:t>(100); }</a:t>
            </a:r>
          </a:p>
          <a:p>
            <a:pPr marL="0" indent="0">
              <a:buNone/>
            </a:pPr>
            <a:r>
              <a:rPr lang="en-US" dirty="0"/>
              <a:t>    	void push(</a:t>
            </a:r>
            <a:r>
              <a:rPr lang="en-US" dirty="0" err="1"/>
              <a:t>int</a:t>
            </a:r>
            <a:r>
              <a:rPr lang="en-US" dirty="0"/>
              <a:t> value){ </a:t>
            </a:r>
            <a:r>
              <a:rPr lang="en-US" dirty="0" err="1"/>
              <a:t>stackArray</a:t>
            </a:r>
            <a:r>
              <a:rPr lang="en-US" dirty="0"/>
              <a:t>[++</a:t>
            </a:r>
            <a:r>
              <a:rPr lang="en-US" dirty="0" err="1"/>
              <a:t>stackTop</a:t>
            </a:r>
            <a:r>
              <a:rPr lang="en-US" dirty="0"/>
              <a:t>]=value; }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int</a:t>
            </a:r>
            <a:r>
              <a:rPr lang="en-US" dirty="0"/>
              <a:t> pop() { return </a:t>
            </a:r>
            <a:r>
              <a:rPr lang="en-US" dirty="0" err="1"/>
              <a:t>stackArray</a:t>
            </a:r>
            <a:r>
              <a:rPr lang="en-US" dirty="0"/>
              <a:t>[</a:t>
            </a:r>
            <a:r>
              <a:rPr lang="en-US" dirty="0" err="1"/>
              <a:t>stackTop</a:t>
            </a:r>
            <a:r>
              <a:rPr lang="en-US" dirty="0"/>
              <a:t>--]; }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length() { return stackTop+1;}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int</a:t>
            </a:r>
            <a:r>
              <a:rPr lang="en-US" dirty="0"/>
              <a:t> peek() { return </a:t>
            </a:r>
            <a:r>
              <a:rPr lang="en-US" dirty="0" err="1"/>
              <a:t>stackArray</a:t>
            </a:r>
            <a:r>
              <a:rPr lang="en-US" dirty="0"/>
              <a:t>[</a:t>
            </a:r>
            <a:r>
              <a:rPr lang="en-US" dirty="0" err="1"/>
              <a:t>stackTop</a:t>
            </a:r>
            <a:r>
              <a:rPr lang="en-US" dirty="0"/>
              <a:t>]; 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	~</a:t>
            </a:r>
            <a:r>
              <a:rPr lang="en-US" dirty="0" err="1"/>
              <a:t>IntStack</a:t>
            </a:r>
            <a:r>
              <a:rPr lang="en-US" dirty="0"/>
              <a:t>() { delete </a:t>
            </a:r>
            <a:r>
              <a:rPr lang="en-US" dirty="0" err="1"/>
              <a:t>stackArray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 { </a:t>
            </a:r>
            <a:r>
              <a:rPr lang="en-US" dirty="0" err="1" smtClean="0"/>
              <a:t>IntStack</a:t>
            </a:r>
            <a:r>
              <a:rPr lang="en-US" dirty="0" smtClean="0"/>
              <a:t> </a:t>
            </a:r>
            <a:r>
              <a:rPr lang="en-US" dirty="0"/>
              <a:t>*s = new </a:t>
            </a:r>
            <a:r>
              <a:rPr lang="en-US" dirty="0" err="1"/>
              <a:t>IntStack</a:t>
            </a:r>
            <a:r>
              <a:rPr lang="en-US" dirty="0"/>
              <a:t>(10</a:t>
            </a:r>
            <a:r>
              <a:rPr lang="en-US" dirty="0" smtClean="0"/>
              <a:t>);  s-</a:t>
            </a:r>
            <a:r>
              <a:rPr lang="en-US" dirty="0"/>
              <a:t>&gt;push(10</a:t>
            </a:r>
            <a:r>
              <a:rPr lang="en-US" dirty="0" smtClean="0"/>
              <a:t>);  delete </a:t>
            </a:r>
            <a:r>
              <a:rPr lang="en-US" dirty="0"/>
              <a:t>s</a:t>
            </a:r>
            <a:r>
              <a:rPr lang="en-US" dirty="0" smtClean="0"/>
              <a:t>; 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8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 err="1" smtClean="0"/>
              <a:t>IntStack</a:t>
            </a:r>
            <a:r>
              <a:rPr lang="en-US" dirty="0" smtClean="0"/>
              <a:t> – does not check boundaries!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4459"/>
            <a:ext cx="10515600" cy="4292504"/>
          </a:xfrm>
        </p:spPr>
        <p:txBody>
          <a:bodyPr/>
          <a:lstStyle/>
          <a:p>
            <a:r>
              <a:rPr lang="en-US" dirty="0" smtClean="0"/>
              <a:t>In exercise 7, you will modify </a:t>
            </a:r>
            <a:r>
              <a:rPr lang="en-US" dirty="0" err="1" smtClean="0"/>
              <a:t>IntStack</a:t>
            </a:r>
            <a:r>
              <a:rPr lang="en-US" dirty="0" smtClean="0"/>
              <a:t> to insure it does not access outside the array. If it tries to push one too many elements, it will create a new array double the size of the original, copy the elements of the original onto the new array, change the class-level pointer to point to the new array, and delete the old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Stack Class Level Variable – see note 7.2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970059"/>
            <a:ext cx="11163631" cy="55102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IntStack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public: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countClassInstances</a:t>
            </a:r>
            <a:r>
              <a:rPr lang="en-US" dirty="0" smtClean="0"/>
              <a:t>;  // static class level variable belongs to the CLASS not to the instance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IntStack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n) { </a:t>
            </a:r>
            <a:r>
              <a:rPr lang="en-US" dirty="0" smtClean="0"/>
              <a:t> 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countClassInstances</a:t>
            </a:r>
            <a:r>
              <a:rPr lang="en-US" dirty="0" smtClean="0"/>
              <a:t>++;  //increment in constructor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IntStack</a:t>
            </a:r>
            <a:r>
              <a:rPr lang="en-US" dirty="0"/>
              <a:t>::</a:t>
            </a:r>
            <a:r>
              <a:rPr lang="en-US" dirty="0" err="1"/>
              <a:t>countClassInstances</a:t>
            </a:r>
            <a:r>
              <a:rPr lang="en-US" dirty="0"/>
              <a:t> = 0;  // </a:t>
            </a:r>
            <a:r>
              <a:rPr lang="en-US" dirty="0" smtClean="0"/>
              <a:t>initialize </a:t>
            </a:r>
            <a:r>
              <a:rPr lang="en-US" dirty="0"/>
              <a:t>static class </a:t>
            </a:r>
            <a:r>
              <a:rPr lang="en-US" dirty="0" smtClean="0"/>
              <a:t>variable </a:t>
            </a:r>
            <a:r>
              <a:rPr lang="en-US" dirty="0"/>
              <a:t>outside </a:t>
            </a:r>
            <a:r>
              <a:rPr lang="en-US" dirty="0" smtClean="0"/>
              <a:t>main or the class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IntStack</a:t>
            </a:r>
            <a:r>
              <a:rPr lang="en-US" dirty="0"/>
              <a:t> *s = new </a:t>
            </a:r>
            <a:r>
              <a:rPr lang="en-US" dirty="0" err="1"/>
              <a:t>IntStack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 smtClean="0"/>
              <a:t>IntStack</a:t>
            </a:r>
            <a:r>
              <a:rPr lang="en-US" dirty="0"/>
              <a:t>::</a:t>
            </a:r>
            <a:r>
              <a:rPr lang="en-US" dirty="0" err="1"/>
              <a:t>countClassInstances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 smtClean="0"/>
              <a:t>;  // displays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IntStack</a:t>
            </a:r>
            <a:r>
              <a:rPr lang="en-US" dirty="0" smtClean="0"/>
              <a:t> </a:t>
            </a:r>
            <a:r>
              <a:rPr lang="en-US" dirty="0"/>
              <a:t>*s1 = new </a:t>
            </a:r>
            <a:r>
              <a:rPr lang="en-US" dirty="0" err="1"/>
              <a:t>IntStack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 smtClean="0"/>
              <a:t>IntStack</a:t>
            </a:r>
            <a:r>
              <a:rPr lang="en-US" dirty="0"/>
              <a:t>::</a:t>
            </a:r>
            <a:r>
              <a:rPr lang="en-US" dirty="0" err="1"/>
              <a:t>countClassInstances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 smtClean="0"/>
              <a:t>; </a:t>
            </a:r>
            <a:r>
              <a:rPr lang="en-US" smtClean="0"/>
              <a:t>//displays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618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554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MINIMALIST  introduction to C++ Classes (e.g., in “dick and jane terms”)</vt:lpstr>
      <vt:lpstr>Reading for CS 2275 Module 7</vt:lpstr>
      <vt:lpstr>“Language Game” for Classes</vt:lpstr>
      <vt:lpstr>C++ Classes</vt:lpstr>
      <vt:lpstr>Home Made Stack Class: a simple data structure</vt:lpstr>
      <vt:lpstr>Stack Example</vt:lpstr>
      <vt:lpstr>IntStack Class Code</vt:lpstr>
      <vt:lpstr>IntStack – does not check boundaries!</vt:lpstr>
      <vt:lpstr>Stack Class Level Variable – see note 7.2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MINIMALIST  introduction to C++ Classes (e.g., in “dick and jane terms”)</dc:title>
  <dc:creator>beard</dc:creator>
  <cp:lastModifiedBy>beard</cp:lastModifiedBy>
  <cp:revision>10</cp:revision>
  <dcterms:created xsi:type="dcterms:W3CDTF">2017-04-26T14:21:36Z</dcterms:created>
  <dcterms:modified xsi:type="dcterms:W3CDTF">2017-05-16T17:34:47Z</dcterms:modified>
</cp:coreProperties>
</file>